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3" r:id="rId2"/>
    <p:sldMasterId id="2147483651" r:id="rId3"/>
    <p:sldMasterId id="2147483764" r:id="rId4"/>
    <p:sldMasterId id="2147483779" r:id="rId5"/>
    <p:sldMasterId id="2147483794" r:id="rId6"/>
    <p:sldMasterId id="2147484245" r:id="rId7"/>
    <p:sldMasterId id="2147484388" r:id="rId8"/>
    <p:sldMasterId id="2147484549" r:id="rId9"/>
    <p:sldMasterId id="2147484564" r:id="rId10"/>
  </p:sldMasterIdLst>
  <p:notesMasterIdLst>
    <p:notesMasterId r:id="rId55"/>
  </p:notesMasterIdLst>
  <p:sldIdLst>
    <p:sldId id="256" r:id="rId11"/>
    <p:sldId id="289" r:id="rId12"/>
    <p:sldId id="269" r:id="rId13"/>
    <p:sldId id="267" r:id="rId14"/>
    <p:sldId id="274" r:id="rId15"/>
    <p:sldId id="273" r:id="rId16"/>
    <p:sldId id="271" r:id="rId17"/>
    <p:sldId id="270" r:id="rId18"/>
    <p:sldId id="272" r:id="rId19"/>
    <p:sldId id="266" r:id="rId20"/>
    <p:sldId id="275" r:id="rId21"/>
    <p:sldId id="276" r:id="rId22"/>
    <p:sldId id="292" r:id="rId23"/>
    <p:sldId id="293" r:id="rId24"/>
    <p:sldId id="291" r:id="rId25"/>
    <p:sldId id="258" r:id="rId26"/>
    <p:sldId id="302" r:id="rId27"/>
    <p:sldId id="306" r:id="rId28"/>
    <p:sldId id="263" r:id="rId29"/>
    <p:sldId id="305" r:id="rId30"/>
    <p:sldId id="268" r:id="rId31"/>
    <p:sldId id="281" r:id="rId32"/>
    <p:sldId id="283" r:id="rId33"/>
    <p:sldId id="282" r:id="rId34"/>
    <p:sldId id="277" r:id="rId35"/>
    <p:sldId id="284" r:id="rId36"/>
    <p:sldId id="259" r:id="rId37"/>
    <p:sldId id="285" r:id="rId38"/>
    <p:sldId id="257" r:id="rId39"/>
    <p:sldId id="279" r:id="rId40"/>
    <p:sldId id="294" r:id="rId41"/>
    <p:sldId id="295" r:id="rId42"/>
    <p:sldId id="264" r:id="rId43"/>
    <p:sldId id="290" r:id="rId44"/>
    <p:sldId id="297" r:id="rId45"/>
    <p:sldId id="300" r:id="rId46"/>
    <p:sldId id="299" r:id="rId47"/>
    <p:sldId id="296" r:id="rId48"/>
    <p:sldId id="301" r:id="rId49"/>
    <p:sldId id="298" r:id="rId50"/>
    <p:sldId id="287" r:id="rId51"/>
    <p:sldId id="288" r:id="rId52"/>
    <p:sldId id="303" r:id="rId53"/>
    <p:sldId id="545" r:id="rId54"/>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EE3"/>
    <a:srgbClr val="FEFFF2"/>
    <a:srgbClr val="00699D"/>
    <a:srgbClr val="FFFFFF"/>
    <a:srgbClr val="2828E4"/>
    <a:srgbClr val="993717"/>
    <a:srgbClr val="F0EEB3"/>
    <a:srgbClr val="EEEAB0"/>
    <a:srgbClr val="EBE7AB"/>
    <a:srgbClr val="FF653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91"/>
    <p:restoredTop sz="94674"/>
  </p:normalViewPr>
  <p:slideViewPr>
    <p:cSldViewPr>
      <p:cViewPr varScale="1">
        <p:scale>
          <a:sx n="124" d="100"/>
          <a:sy n="124" d="100"/>
        </p:scale>
        <p:origin x="1384" y="168"/>
      </p:cViewPr>
      <p:guideLst>
        <p:guide orient="horz" pos="2160"/>
        <p:guide pos="2880"/>
      </p:guideLst>
    </p:cSldViewPr>
  </p:slideViewPr>
  <p:outlineViewPr>
    <p:cViewPr>
      <p:scale>
        <a:sx n="33" d="100"/>
        <a:sy n="33" d="100"/>
      </p:scale>
      <p:origin x="0" y="2272"/>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pitchFamily="24" charset="0"/>
                <a:ea typeface="+mn-ea"/>
                <a:cs typeface="+mn-cs"/>
              </a:defRPr>
            </a:lvl1pPr>
          </a:lstStyle>
          <a:p>
            <a:pPr>
              <a:defRPr/>
            </a:pPr>
            <a:endParaRPr lang="en-US"/>
          </a:p>
        </p:txBody>
      </p:sp>
      <p:sp>
        <p:nvSpPr>
          <p:cNvPr id="122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24" charset="0"/>
                <a:ea typeface="+mn-ea"/>
                <a:cs typeface="+mn-cs"/>
              </a:defRPr>
            </a:lvl1pPr>
          </a:lstStyle>
          <a:p>
            <a:pPr>
              <a:defRPr/>
            </a:pPr>
            <a:endParaRPr lang="en-US"/>
          </a:p>
        </p:txBody>
      </p:sp>
      <p:sp>
        <p:nvSpPr>
          <p:cNvPr id="1146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2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pitchFamily="24" charset="0"/>
                <a:ea typeface="+mn-ea"/>
                <a:cs typeface="+mn-cs"/>
              </a:defRPr>
            </a:lvl1pPr>
          </a:lstStyle>
          <a:p>
            <a:pPr>
              <a:defRPr/>
            </a:pPr>
            <a:endParaRPr lang="en-US"/>
          </a:p>
        </p:txBody>
      </p:sp>
      <p:sp>
        <p:nvSpPr>
          <p:cNvPr id="122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846B313-4366-FB45-A107-DCCEC3CAE7B7}" type="slidenum">
              <a:rPr lang="en-US"/>
              <a:pPr>
                <a:defRPr/>
              </a:pPr>
              <a:t>‹#›</a:t>
            </a:fld>
            <a:endParaRPr lang="en-US"/>
          </a:p>
        </p:txBody>
      </p:sp>
    </p:spTree>
    <p:extLst>
      <p:ext uri="{BB962C8B-B14F-4D97-AF65-F5344CB8AC3E}">
        <p14:creationId xmlns:p14="http://schemas.microsoft.com/office/powerpoint/2010/main" val="2842582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24"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24" charset="0"/>
        <a:ea typeface="ＭＳ Ｐゴシック" pitchFamily="24" charset="-128"/>
        <a:cs typeface="+mn-cs"/>
      </a:defRPr>
    </a:lvl2pPr>
    <a:lvl3pPr marL="914400" algn="l" rtl="0" eaLnBrk="0" fontAlgn="base" hangingPunct="0">
      <a:spcBef>
        <a:spcPct val="30000"/>
      </a:spcBef>
      <a:spcAft>
        <a:spcPct val="0"/>
      </a:spcAft>
      <a:defRPr sz="1200" kern="1200">
        <a:solidFill>
          <a:schemeClr val="tx1"/>
        </a:solidFill>
        <a:latin typeface="Times" pitchFamily="24" charset="0"/>
        <a:ea typeface="ＭＳ Ｐゴシック" pitchFamily="24" charset="-128"/>
        <a:cs typeface="+mn-cs"/>
      </a:defRPr>
    </a:lvl3pPr>
    <a:lvl4pPr marL="1371600" algn="l" rtl="0" eaLnBrk="0" fontAlgn="base" hangingPunct="0">
      <a:spcBef>
        <a:spcPct val="30000"/>
      </a:spcBef>
      <a:spcAft>
        <a:spcPct val="0"/>
      </a:spcAft>
      <a:defRPr sz="1200" kern="1200">
        <a:solidFill>
          <a:schemeClr val="tx1"/>
        </a:solidFill>
        <a:latin typeface="Times" pitchFamily="24" charset="0"/>
        <a:ea typeface="ＭＳ Ｐゴシック" pitchFamily="24" charset="-128"/>
        <a:cs typeface="+mn-cs"/>
      </a:defRPr>
    </a:lvl4pPr>
    <a:lvl5pPr marL="1828800" algn="l" rtl="0" eaLnBrk="0" fontAlgn="base" hangingPunct="0">
      <a:spcBef>
        <a:spcPct val="30000"/>
      </a:spcBef>
      <a:spcAft>
        <a:spcPct val="0"/>
      </a:spcAft>
      <a:defRPr sz="1200" kern="1200">
        <a:solidFill>
          <a:schemeClr val="tx1"/>
        </a:solidFill>
        <a:latin typeface="Times" pitchFamily="24" charset="0"/>
        <a:ea typeface="ＭＳ Ｐゴシック" pitchFamily="2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A58F25FE-9982-2843-807C-D4FC55B8BBE3}" type="slidenum">
              <a:rPr lang="en-US" sz="1200"/>
              <a:pPr/>
              <a:t>1</a:t>
            </a:fld>
            <a:endParaRPr lang="en-US" sz="1200"/>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41285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3660546E-E252-E444-9933-F38EEADE6BDF}" type="slidenum">
              <a:rPr lang="en-US" sz="1200"/>
              <a:pPr/>
              <a:t>10</a:t>
            </a:fld>
            <a:endParaRPr lang="en-US" sz="120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2378168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CF3E8F40-6E49-1C4F-8FE8-BCDBC888944B}" type="slidenum">
              <a:rPr lang="en-US" sz="1200"/>
              <a:pPr/>
              <a:t>11</a:t>
            </a:fld>
            <a:endParaRPr lang="en-US" sz="1200"/>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1138268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1CE2429D-6CF2-C24B-8D9F-95355C6BD0BE}" type="slidenum">
              <a:rPr lang="en-US" sz="1200"/>
              <a:pPr/>
              <a:t>12</a:t>
            </a:fld>
            <a:endParaRPr lang="en-US" sz="120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1113855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2F00086D-3E98-AD45-8E9D-D5FA927DA44E}" type="slidenum">
              <a:rPr lang="en-US" sz="1200">
                <a:solidFill>
                  <a:srgbClr val="000000"/>
                </a:solidFill>
              </a:rPr>
              <a:pPr/>
              <a:t>13</a:t>
            </a:fld>
            <a:endParaRPr lang="en-US" sz="1200">
              <a:solidFill>
                <a:srgbClr val="000000"/>
              </a:solidFill>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http://www.jwolfe.clara.net/Humour/MedPicts/BrainMaleFemale.gif</a:t>
            </a:r>
          </a:p>
        </p:txBody>
      </p:sp>
    </p:spTree>
    <p:extLst>
      <p:ext uri="{BB962C8B-B14F-4D97-AF65-F5344CB8AC3E}">
        <p14:creationId xmlns:p14="http://schemas.microsoft.com/office/powerpoint/2010/main" val="1615144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60EB7D51-02DF-734A-B032-BE16A753AACB}" type="slidenum">
              <a:rPr lang="en-US" sz="1200">
                <a:solidFill>
                  <a:srgbClr val="000000"/>
                </a:solidFill>
              </a:rPr>
              <a:pPr/>
              <a:t>14</a:t>
            </a:fld>
            <a:endParaRPr lang="en-US" sz="1200">
              <a:solidFill>
                <a:srgbClr val="000000"/>
              </a:solidFill>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http://www.jwolfe.clara.net/Humour/MedPicts/BrainMaleFemale.gif</a:t>
            </a:r>
          </a:p>
        </p:txBody>
      </p:sp>
    </p:spTree>
    <p:extLst>
      <p:ext uri="{BB962C8B-B14F-4D97-AF65-F5344CB8AC3E}">
        <p14:creationId xmlns:p14="http://schemas.microsoft.com/office/powerpoint/2010/main" val="1354250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055593F7-B8DD-B040-BDED-AD00E1206B66}" type="slidenum">
              <a:rPr lang="en-US" sz="1200"/>
              <a:pPr/>
              <a:t>16</a:t>
            </a:fld>
            <a:endParaRPr lang="en-US" sz="1200"/>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3323277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4D84CA54-448A-B142-8457-A63BE07D3B79}" type="slidenum">
              <a:rPr lang="en-US" sz="1200"/>
              <a:pPr/>
              <a:t>17</a:t>
            </a:fld>
            <a:endParaRPr lang="en-US" sz="1200"/>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3461653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7ACE72FD-5E34-6646-90E3-F56D0A7E7448}" type="slidenum">
              <a:rPr lang="en-US" sz="1200">
                <a:solidFill>
                  <a:prstClr val="black"/>
                </a:solidFill>
              </a:rPr>
              <a:pPr/>
              <a:t>18</a:t>
            </a:fld>
            <a:endParaRPr lang="en-US" sz="1200">
              <a:solidFill>
                <a:prstClr val="black"/>
              </a:solidFill>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3549678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A6BBB8AD-AF48-C948-882A-C7A707B1628B}" type="slidenum">
              <a:rPr lang="en-US" sz="1200"/>
              <a:pPr/>
              <a:t>19</a:t>
            </a:fld>
            <a:endParaRPr lang="en-US" sz="120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3848995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7736A636-2F6E-2F48-8612-74941CC512F4}" type="slidenum">
              <a:rPr lang="en-US" sz="1200">
                <a:solidFill>
                  <a:srgbClr val="000000"/>
                </a:solidFill>
              </a:rPr>
              <a:pPr/>
              <a:t>20</a:t>
            </a:fld>
            <a:endParaRPr lang="en-US" sz="1200">
              <a:solidFill>
                <a:srgbClr val="000000"/>
              </a:solidFill>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2354484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8C3A11A6-1C9E-0342-9E67-8B308111878C}" type="slidenum">
              <a:rPr lang="en-US" sz="1200"/>
              <a:pPr/>
              <a:t>2</a:t>
            </a:fld>
            <a:endParaRPr lang="en-US" sz="1200"/>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102292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945B787E-2BCB-DF4C-8E2E-8020B5C15B08}" type="slidenum">
              <a:rPr lang="en-US" sz="1200"/>
              <a:pPr/>
              <a:t>21</a:t>
            </a:fld>
            <a:endParaRPr lang="en-US" sz="1200"/>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46987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A62F6BBE-9372-AC49-9751-878D45108D60}" type="slidenum">
              <a:rPr lang="en-US" sz="1200"/>
              <a:pPr/>
              <a:t>22</a:t>
            </a:fld>
            <a:endParaRPr lang="en-US" sz="1200"/>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2337262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A7597311-1990-1E4F-AF60-62205C963ECB}" type="slidenum">
              <a:rPr lang="en-US" sz="1200"/>
              <a:pPr/>
              <a:t>23</a:t>
            </a:fld>
            <a:endParaRPr lang="en-US" sz="1200"/>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http://www.wholesomewords.org/missions/giants/biocarey2.html</a:t>
            </a:r>
          </a:p>
        </p:txBody>
      </p:sp>
    </p:spTree>
    <p:extLst>
      <p:ext uri="{BB962C8B-B14F-4D97-AF65-F5344CB8AC3E}">
        <p14:creationId xmlns:p14="http://schemas.microsoft.com/office/powerpoint/2010/main" val="1495517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541C8E87-F6D5-A640-AAEE-B1E03523A18A}" type="slidenum">
              <a:rPr lang="en-US" sz="1200"/>
              <a:pPr/>
              <a:t>24</a:t>
            </a:fld>
            <a:endParaRPr lang="en-US" sz="1200"/>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2340704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B6E09C91-DEB1-CF4D-BCC7-3231FB53C30E}" type="slidenum">
              <a:rPr lang="en-US" sz="1200"/>
              <a:pPr/>
              <a:t>25</a:t>
            </a:fld>
            <a:endParaRPr lang="en-US" sz="1200"/>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15964455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3C57E6AB-5005-E14A-8E24-FE2CE6889018}" type="slidenum">
              <a:rPr lang="en-US" sz="1200"/>
              <a:pPr/>
              <a:t>26</a:t>
            </a:fld>
            <a:endParaRPr lang="en-US" sz="1200"/>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428811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F112E8B1-74B7-4A48-891D-0F365694F25D}" type="slidenum">
              <a:rPr lang="en-US" sz="1200"/>
              <a:pPr/>
              <a:t>27</a:t>
            </a:fld>
            <a:endParaRPr lang="en-US" sz="1200"/>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3664788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3B2353CA-8C68-6949-BD75-34B89591237C}" type="slidenum">
              <a:rPr lang="en-US" sz="1200"/>
              <a:pPr/>
              <a:t>28</a:t>
            </a:fld>
            <a:endParaRPr lang="en-US" sz="1200"/>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17796323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54D63A8F-2FA3-9343-AF60-0F726250CE69}" type="slidenum">
              <a:rPr lang="en-US" sz="1200"/>
              <a:pPr/>
              <a:t>29</a:t>
            </a:fld>
            <a:endParaRPr lang="en-US" sz="120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1646798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51DCBCD9-A6D7-F34A-B65C-12FC06AC0CE8}" type="slidenum">
              <a:rPr lang="en-US" sz="1200"/>
              <a:pPr/>
              <a:t>30</a:t>
            </a:fld>
            <a:endParaRPr lang="en-US" sz="120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2282456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2B125E44-1B31-904C-AD47-F653494069EA}" type="slidenum">
              <a:rPr lang="en-US" sz="1200"/>
              <a:pPr/>
              <a:t>3</a:t>
            </a:fld>
            <a:endParaRPr lang="en-US" sz="120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32489175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441A5FB4-5EA4-634C-BA80-534E06CDDF0A}" type="slidenum">
              <a:rPr lang="en-US" sz="1200">
                <a:solidFill>
                  <a:srgbClr val="000000"/>
                </a:solidFill>
              </a:rPr>
              <a:pPr/>
              <a:t>31</a:t>
            </a:fld>
            <a:endParaRPr lang="en-US" sz="1200">
              <a:solidFill>
                <a:srgbClr val="000000"/>
              </a:solidFill>
            </a:endParaRPr>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3639241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FD25CCF9-022E-5A40-9A83-A1FBC9DB7027}" type="slidenum">
              <a:rPr lang="en-US" sz="1200">
                <a:solidFill>
                  <a:srgbClr val="000000"/>
                </a:solidFill>
              </a:rPr>
              <a:pPr/>
              <a:t>32</a:t>
            </a:fld>
            <a:endParaRPr lang="en-US" sz="1200">
              <a:solidFill>
                <a:srgbClr val="000000"/>
              </a:solidFill>
            </a:endParaRPr>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20399253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46BD470B-9864-074F-A366-0D0585ACF55E}" type="slidenum">
              <a:rPr lang="en-US" sz="1200"/>
              <a:pPr/>
              <a:t>33</a:t>
            </a:fld>
            <a:endParaRPr lang="en-US" sz="120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41592299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100B846D-08A2-914B-A9EA-C2AE0BC9D8D1}" type="slidenum">
              <a:rPr lang="en-US" sz="1200"/>
              <a:pPr/>
              <a:t>34</a:t>
            </a:fld>
            <a:endParaRPr lang="en-US" sz="1200"/>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12351028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A508A528-9A69-6242-AF1D-67283149FCC0}" type="slidenum">
              <a:rPr lang="en-US" sz="1200"/>
              <a:pPr/>
              <a:t>35</a:t>
            </a:fld>
            <a:endParaRPr lang="en-US" sz="1200"/>
          </a:p>
        </p:txBody>
      </p:sp>
      <p:sp>
        <p:nvSpPr>
          <p:cNvPr id="185346" name="Rectangle 2"/>
          <p:cNvSpPr>
            <a:spLocks noGrp="1" noRot="1" noChangeAspect="1" noChangeArrowheads="1"/>
          </p:cNvSpPr>
          <p:nvPr>
            <p:ph type="sldImg"/>
          </p:nvPr>
        </p:nvSpPr>
        <p:spPr>
          <a:solidFill>
            <a:srgbClr val="FFFFFF"/>
          </a:solidFill>
          <a:ln/>
        </p:spPr>
      </p:sp>
      <p:sp>
        <p:nvSpPr>
          <p:cNvPr id="185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747540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FDC536C7-7B02-BF4A-AF00-ECD38399933F}" type="slidenum">
              <a:rPr lang="en-US" sz="1200"/>
              <a:pPr/>
              <a:t>36</a:t>
            </a:fld>
            <a:endParaRPr lang="en-US" sz="1200"/>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38677257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CCCBEC84-DCD7-4844-B786-C504352FA7E2}" type="slidenum">
              <a:rPr lang="en-US" sz="1200"/>
              <a:pPr/>
              <a:t>37</a:t>
            </a:fld>
            <a:endParaRPr lang="en-US" sz="1200"/>
          </a:p>
        </p:txBody>
      </p:sp>
      <p:sp>
        <p:nvSpPr>
          <p:cNvPr id="189442" name="Rectangle 2"/>
          <p:cNvSpPr>
            <a:spLocks noGrp="1" noRot="1" noChangeAspect="1" noChangeArrowheads="1"/>
          </p:cNvSpPr>
          <p:nvPr>
            <p:ph type="sldImg"/>
          </p:nvPr>
        </p:nvSpPr>
        <p:spPr>
          <a:solidFill>
            <a:srgbClr val="FFFFFF"/>
          </a:solidFill>
          <a:ln/>
        </p:spPr>
      </p:sp>
      <p:sp>
        <p:nvSpPr>
          <p:cNvPr id="189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17714854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E65F955A-5ACA-1B4A-8D58-4FC63A01A707}" type="slidenum">
              <a:rPr lang="en-US" sz="1200"/>
              <a:pPr/>
              <a:t>38</a:t>
            </a:fld>
            <a:endParaRPr lang="en-US" sz="1200"/>
          </a:p>
        </p:txBody>
      </p:sp>
      <p:sp>
        <p:nvSpPr>
          <p:cNvPr id="191490" name="Rectangle 2"/>
          <p:cNvSpPr>
            <a:spLocks noGrp="1" noRot="1" noChangeAspect="1" noChangeArrowheads="1"/>
          </p:cNvSpPr>
          <p:nvPr>
            <p:ph type="sldImg"/>
          </p:nvPr>
        </p:nvSpPr>
        <p:spPr>
          <a:solidFill>
            <a:srgbClr val="FFFFFF"/>
          </a:solidFill>
          <a:ln/>
        </p:spPr>
      </p:sp>
      <p:sp>
        <p:nvSpPr>
          <p:cNvPr id="191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28563853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3BB5A6FD-1B23-EC49-8015-C20FF53D50AF}" type="slidenum">
              <a:rPr lang="en-US" sz="1200"/>
              <a:pPr/>
              <a:t>39</a:t>
            </a:fld>
            <a:endParaRPr lang="en-US" sz="1200"/>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27778311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2060C3E8-6001-5047-AB0A-52B91457DA24}" type="slidenum">
              <a:rPr lang="en-US" sz="1200"/>
              <a:pPr/>
              <a:t>40</a:t>
            </a:fld>
            <a:endParaRPr lang="en-US" sz="1200"/>
          </a:p>
        </p:txBody>
      </p:sp>
      <p:sp>
        <p:nvSpPr>
          <p:cNvPr id="195586" name="Rectangle 2"/>
          <p:cNvSpPr>
            <a:spLocks noGrp="1" noRot="1" noChangeAspect="1" noChangeArrowheads="1"/>
          </p:cNvSpPr>
          <p:nvPr>
            <p:ph type="sldImg"/>
          </p:nvPr>
        </p:nvSpPr>
        <p:spPr>
          <a:solidFill>
            <a:srgbClr val="FFFFFF"/>
          </a:solidFill>
          <a:ln/>
        </p:spPr>
      </p:sp>
      <p:sp>
        <p:nvSpPr>
          <p:cNvPr id="195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1967699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463DA43B-2430-BA43-BD66-8FFEA637AF96}" type="slidenum">
              <a:rPr lang="en-US" sz="1200"/>
              <a:pPr/>
              <a:t>4</a:t>
            </a:fld>
            <a:endParaRPr lang="en-US" sz="1200"/>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13336729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03FA5CC7-8792-0949-AA56-75A2E0D4EF20}" type="slidenum">
              <a:rPr lang="en-US" sz="1200"/>
              <a:pPr/>
              <a:t>41</a:t>
            </a:fld>
            <a:endParaRPr lang="en-US" sz="1200"/>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22657182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4C04D98D-5374-764C-B467-3D572916FBF7}" type="slidenum">
              <a:rPr lang="en-US" sz="1200"/>
              <a:pPr/>
              <a:t>42</a:t>
            </a:fld>
            <a:endParaRPr lang="en-US" sz="1200"/>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37166058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Backgrounds (</a:t>
            </a:r>
            <a:r>
              <a:rPr lang="en-US" dirty="0" err="1">
                <a:latin typeface="Arial" charset="0"/>
                <a:ea typeface="ＭＳ Ｐゴシック" charset="0"/>
                <a:cs typeface="ＭＳ Ｐゴシック" charset="0"/>
              </a:rPr>
              <a:t>ob</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1350772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C7F31990-1BFF-B747-9640-CEC90819E7AD}" type="slidenum">
              <a:rPr lang="en-US" sz="1200"/>
              <a:pPr/>
              <a:t>5</a:t>
            </a:fld>
            <a:endParaRPr lang="en-US" sz="1200"/>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3621012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C59E594F-B392-3F4C-8D56-D7D7A9FF4071}" type="slidenum">
              <a:rPr lang="en-US" sz="1200"/>
              <a:pPr/>
              <a:t>6</a:t>
            </a:fld>
            <a:endParaRPr lang="en-US" sz="1200"/>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664871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C8090409-3193-8F46-8CF8-46DCEC4874FD}" type="slidenum">
              <a:rPr lang="en-US" sz="1200"/>
              <a:pPr/>
              <a:t>7</a:t>
            </a:fld>
            <a:endParaRPr lang="en-US" sz="120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3392152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B5D450DA-F50F-CF4D-A78F-2FFA83388461}" type="slidenum">
              <a:rPr lang="en-US" sz="1200"/>
              <a:pPr/>
              <a:t>8</a:t>
            </a:fld>
            <a:endParaRPr lang="en-US" sz="120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http://www.google.com.sg/imgres?imgurl=www.ironrangeresearchcenter.org/RC5/women_miner_10.jpg&amp;imgrefurl=http://www.ironrangeresearchcenter.org/RC5/ironworld_women.htm&amp;h=1840&amp;w=1255&amp;sz=211&amp;tbnid=g3ok6tiCyysJ:&amp;tbnh=149&amp;tbnw=102&amp;start=77&amp;prev=/images%3Fq%3Dwomen%2Bat%2Bwork%26start%3D60%26imgsz%3Dxxlarge%26svnum%3D10%26hl%3Den%26lr%3D%26ie%3DUTF-8%26sa%3DN</a:t>
            </a:r>
          </a:p>
        </p:txBody>
      </p:sp>
    </p:spTree>
    <p:extLst>
      <p:ext uri="{BB962C8B-B14F-4D97-AF65-F5344CB8AC3E}">
        <p14:creationId xmlns:p14="http://schemas.microsoft.com/office/powerpoint/2010/main" val="1014245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F1CB4BD0-0ED6-9E4A-A052-7B40EE5E0098}" type="slidenum">
              <a:rPr lang="en-US" sz="1200"/>
              <a:pPr/>
              <a:t>9</a:t>
            </a:fld>
            <a:endParaRPr lang="en-US" sz="120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solidFill>
                  <a:srgbClr val="0000CC"/>
                </a:solidFill>
                <a:latin typeface="Arial-BoldMT" charset="0"/>
                <a:ea typeface="ＭＳ Ｐゴシック" charset="0"/>
                <a:cs typeface="ＭＳ Ｐゴシック" charset="0"/>
              </a:rPr>
              <a:t>www.work4women.org/multimedia/ photos.cfm</a:t>
            </a:r>
          </a:p>
        </p:txBody>
      </p:sp>
    </p:spTree>
    <p:extLst>
      <p:ext uri="{BB962C8B-B14F-4D97-AF65-F5344CB8AC3E}">
        <p14:creationId xmlns:p14="http://schemas.microsoft.com/office/powerpoint/2010/main" val="3300190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830 w 5740"/>
                <a:gd name="T1" fmla="*/ 33 h 4316"/>
                <a:gd name="T2" fmla="*/ 0 w 5740"/>
                <a:gd name="T3" fmla="*/ 33 h 4316"/>
                <a:gd name="T4" fmla="*/ 0 w 5740"/>
                <a:gd name="T5" fmla="*/ 0 h 4316"/>
                <a:gd name="T6" fmla="*/ 5830 w 5740"/>
                <a:gd name="T7" fmla="*/ 0 h 4316"/>
                <a:gd name="T8" fmla="*/ 5830 w 5740"/>
                <a:gd name="T9" fmla="*/ 33 h 4316"/>
                <a:gd name="T10" fmla="*/ 5830 w 5740"/>
                <a:gd name="T11" fmla="*/ 33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defRPr/>
                  </a:pPr>
                  <a:endParaRPr lang="en-US">
                    <a:latin typeface="Times" pitchFamily="24" charset="0"/>
                    <a:ea typeface="+mn-ea"/>
                    <a:cs typeface="+mn-cs"/>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defRPr/>
                </a:pPr>
                <a:endParaRPr lang="en-US">
                  <a:latin typeface="Times" pitchFamily="24" charset="0"/>
                  <a:ea typeface="+mn-ea"/>
                  <a:cs typeface="+mn-cs"/>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a:latin typeface="Times" pitchFamily="24" charset="0"/>
                  <a:ea typeface="+mn-ea"/>
                  <a:cs typeface="+mn-cs"/>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a:latin typeface="Times" pitchFamily="24" charset="0"/>
                  <a:ea typeface="+mn-ea"/>
                  <a:cs typeface="+mn-cs"/>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a:latin typeface="Times" pitchFamily="24" charset="0"/>
                  <a:ea typeface="+mn-ea"/>
                  <a:cs typeface="+mn-cs"/>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a:latin typeface="Times" pitchFamily="24" charset="0"/>
                  <a:ea typeface="+mn-ea"/>
                  <a:cs typeface="+mn-cs"/>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a:latin typeface="Times" pitchFamily="24" charset="0"/>
                  <a:ea typeface="+mn-ea"/>
                  <a:cs typeface="+mn-cs"/>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a:latin typeface="Times" pitchFamily="24" charset="0"/>
                  <a:ea typeface="+mn-ea"/>
                  <a:cs typeface="+mn-cs"/>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a:latin typeface="Times" pitchFamily="24" charset="0"/>
                  <a:ea typeface="+mn-ea"/>
                  <a:cs typeface="+mn-cs"/>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40" name="Freeform 46"/>
              <p:cNvSpPr>
                <a:spLocks/>
              </p:cNvSpPr>
              <p:nvPr/>
            </p:nvSpPr>
            <p:spPr bwMode="hidden">
              <a:xfrm>
                <a:off x="5280" y="3186"/>
                <a:ext cx="383" cy="96"/>
              </a:xfrm>
              <a:custGeom>
                <a:avLst/>
                <a:gdLst>
                  <a:gd name="T0" fmla="*/ 214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4 w 382"/>
                  <a:gd name="T19" fmla="*/ 96 h 96"/>
                  <a:gd name="T20" fmla="*/ 268 w 382"/>
                  <a:gd name="T21" fmla="*/ 90 h 96"/>
                  <a:gd name="T22" fmla="*/ 316 w 382"/>
                  <a:gd name="T23" fmla="*/ 84 h 96"/>
                  <a:gd name="T24" fmla="*/ 357 w 382"/>
                  <a:gd name="T25" fmla="*/ 66 h 96"/>
                  <a:gd name="T26" fmla="*/ 387 w 382"/>
                  <a:gd name="T27" fmla="*/ 42 h 96"/>
                  <a:gd name="T28" fmla="*/ 381 w 382"/>
                  <a:gd name="T29" fmla="*/ 42 h 96"/>
                  <a:gd name="T30" fmla="*/ 351 w 382"/>
                  <a:gd name="T31" fmla="*/ 66 h 96"/>
                  <a:gd name="T32" fmla="*/ 310 w 382"/>
                  <a:gd name="T33" fmla="*/ 78 h 96"/>
                  <a:gd name="T34" fmla="*/ 268 w 382"/>
                  <a:gd name="T35" fmla="*/ 90 h 96"/>
                  <a:gd name="T36" fmla="*/ 214 w 382"/>
                  <a:gd name="T37" fmla="*/ 96 h 96"/>
                  <a:gd name="T38" fmla="*/ 214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24 w 185"/>
                  <a:gd name="T5" fmla="*/ 36 h 210"/>
                  <a:gd name="T6" fmla="*/ 160 w 185"/>
                  <a:gd name="T7" fmla="*/ 72 h 210"/>
                  <a:gd name="T8" fmla="*/ 166 w 185"/>
                  <a:gd name="T9" fmla="*/ 90 h 210"/>
                  <a:gd name="T10" fmla="*/ 172 w 185"/>
                  <a:gd name="T11" fmla="*/ 114 h 210"/>
                  <a:gd name="T12" fmla="*/ 166 w 185"/>
                  <a:gd name="T13" fmla="*/ 138 h 210"/>
                  <a:gd name="T14" fmla="*/ 154 w 185"/>
                  <a:gd name="T15" fmla="*/ 162 h 210"/>
                  <a:gd name="T16" fmla="*/ 124 w 185"/>
                  <a:gd name="T17" fmla="*/ 180 h 210"/>
                  <a:gd name="T18" fmla="*/ 90 w 185"/>
                  <a:gd name="T19" fmla="*/ 198 h 210"/>
                  <a:gd name="T20" fmla="*/ 101 w 185"/>
                  <a:gd name="T21" fmla="*/ 210 h 210"/>
                  <a:gd name="T22" fmla="*/ 136 w 185"/>
                  <a:gd name="T23" fmla="*/ 192 h 210"/>
                  <a:gd name="T24" fmla="*/ 166 w 185"/>
                  <a:gd name="T25" fmla="*/ 168 h 210"/>
                  <a:gd name="T26" fmla="*/ 184 w 185"/>
                  <a:gd name="T27" fmla="*/ 144 h 210"/>
                  <a:gd name="T28" fmla="*/ 190 w 185"/>
                  <a:gd name="T29" fmla="*/ 114 h 210"/>
                  <a:gd name="T30" fmla="*/ 184 w 185"/>
                  <a:gd name="T31" fmla="*/ 90 h 210"/>
                  <a:gd name="T32" fmla="*/ 178 w 185"/>
                  <a:gd name="T33" fmla="*/ 66 h 210"/>
                  <a:gd name="T34" fmla="*/ 160 w 185"/>
                  <a:gd name="T35" fmla="*/ 48 h 210"/>
                  <a:gd name="T36" fmla="*/ 136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defRPr/>
                  </a:pPr>
                  <a:endParaRPr lang="en-US">
                    <a:latin typeface="Times" pitchFamily="24" charset="0"/>
                    <a:ea typeface="+mn-ea"/>
                    <a:cs typeface="+mn-cs"/>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sp>
        <p:nvSpPr>
          <p:cNvPr id="4162"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6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a:defRPr/>
            </a:lvl1pPr>
          </a:lstStyle>
          <a:p>
            <a:pPr>
              <a:defRPr/>
            </a:pPr>
            <a:endParaRPr lang="en-US"/>
          </a:p>
        </p:txBody>
      </p:sp>
      <p:sp>
        <p:nvSpPr>
          <p:cNvPr id="69" name="Rectangle 69"/>
          <p:cNvSpPr>
            <a:spLocks noGrp="1" noChangeArrowheads="1"/>
          </p:cNvSpPr>
          <p:nvPr>
            <p:ph type="ftr" sz="quarter" idx="11"/>
          </p:nvPr>
        </p:nvSpPr>
        <p:spPr/>
        <p:txBody>
          <a:bodyPr/>
          <a:lstStyle>
            <a:lvl1pPr>
              <a:defRPr/>
            </a:lvl1pPr>
          </a:lstStyle>
          <a:p>
            <a:pPr>
              <a:defRPr/>
            </a:pPr>
            <a:endParaRPr lang="en-US"/>
          </a:p>
        </p:txBody>
      </p:sp>
      <p:sp>
        <p:nvSpPr>
          <p:cNvPr id="70" name="Rectangle 70"/>
          <p:cNvSpPr>
            <a:spLocks noGrp="1" noChangeArrowheads="1"/>
          </p:cNvSpPr>
          <p:nvPr>
            <p:ph type="sldNum" sz="quarter" idx="12"/>
          </p:nvPr>
        </p:nvSpPr>
        <p:spPr/>
        <p:txBody>
          <a:bodyPr/>
          <a:lstStyle>
            <a:lvl1pPr>
              <a:defRPr/>
            </a:lvl1pPr>
          </a:lstStyle>
          <a:p>
            <a:pPr>
              <a:defRPr/>
            </a:pPr>
            <a:fld id="{B0F3AB2A-23B6-9541-9E8A-D571D0111E31}" type="slidenum">
              <a:rPr lang="en-US"/>
              <a:pPr>
                <a:defRPr/>
              </a:pPr>
              <a:t>‹#›</a:t>
            </a:fld>
            <a:endParaRPr lang="en-US"/>
          </a:p>
        </p:txBody>
      </p:sp>
    </p:spTree>
    <p:extLst>
      <p:ext uri="{BB962C8B-B14F-4D97-AF65-F5344CB8AC3E}">
        <p14:creationId xmlns:p14="http://schemas.microsoft.com/office/powerpoint/2010/main" val="2170819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A81C0AAA-5DE6-F842-9788-D3BBA59B6284}" type="slidenum">
              <a:rPr lang="en-US"/>
              <a:pPr>
                <a:defRPr/>
              </a:pPr>
              <a:t>‹#›</a:t>
            </a:fld>
            <a:endParaRPr lang="en-US"/>
          </a:p>
        </p:txBody>
      </p:sp>
    </p:spTree>
    <p:extLst>
      <p:ext uri="{BB962C8B-B14F-4D97-AF65-F5344CB8AC3E}">
        <p14:creationId xmlns:p14="http://schemas.microsoft.com/office/powerpoint/2010/main" val="23145087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567239F4-4038-2D47-BDCB-A4D2911CA2BE}" type="slidenum">
              <a:rPr lang="en-US"/>
              <a:pPr>
                <a:defRPr/>
              </a:pPr>
              <a:t>‹#›</a:t>
            </a:fld>
            <a:endParaRPr lang="en-US"/>
          </a:p>
        </p:txBody>
      </p:sp>
    </p:spTree>
    <p:extLst>
      <p:ext uri="{BB962C8B-B14F-4D97-AF65-F5344CB8AC3E}">
        <p14:creationId xmlns:p14="http://schemas.microsoft.com/office/powerpoint/2010/main" val="38129591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BB2503D9-E147-DA48-AEC5-ED33732DDA74}" type="slidenum">
              <a:rPr lang="en-US"/>
              <a:pPr>
                <a:defRPr/>
              </a:pPr>
              <a:t>‹#›</a:t>
            </a:fld>
            <a:endParaRPr lang="en-US"/>
          </a:p>
        </p:txBody>
      </p:sp>
    </p:spTree>
    <p:extLst>
      <p:ext uri="{BB962C8B-B14F-4D97-AF65-F5344CB8AC3E}">
        <p14:creationId xmlns:p14="http://schemas.microsoft.com/office/powerpoint/2010/main" val="36297014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6C915D06-21CE-D34A-AA79-D5501D47FE68}" type="slidenum">
              <a:rPr lang="en-US"/>
              <a:pPr>
                <a:defRPr/>
              </a:pPr>
              <a:t>‹#›</a:t>
            </a:fld>
            <a:endParaRPr lang="en-US"/>
          </a:p>
        </p:txBody>
      </p:sp>
    </p:spTree>
    <p:extLst>
      <p:ext uri="{BB962C8B-B14F-4D97-AF65-F5344CB8AC3E}">
        <p14:creationId xmlns:p14="http://schemas.microsoft.com/office/powerpoint/2010/main" val="27537356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94 w 5740"/>
                <a:gd name="T1" fmla="*/ 233 h 4316"/>
                <a:gd name="T2" fmla="*/ 0 w 5740"/>
                <a:gd name="T3" fmla="*/ 233 h 4316"/>
                <a:gd name="T4" fmla="*/ 0 w 5740"/>
                <a:gd name="T5" fmla="*/ 0 h 4316"/>
                <a:gd name="T6" fmla="*/ 5794 w 5740"/>
                <a:gd name="T7" fmla="*/ 0 h 4316"/>
                <a:gd name="T8" fmla="*/ 5794 w 5740"/>
                <a:gd name="T9" fmla="*/ 233 h 4316"/>
                <a:gd name="T10" fmla="*/ 5794 w 5740"/>
                <a:gd name="T11" fmla="*/ 233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defRPr/>
                  </a:pPr>
                  <a:endParaRPr lang="en-US">
                    <a:solidFill>
                      <a:srgbClr val="FFFFFF"/>
                    </a:solidFill>
                    <a:latin typeface="Times" pitchFamily="24" charset="0"/>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Times" pitchFamily="24" charset="0"/>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a:solidFill>
                    <a:srgbClr val="FFFFFF"/>
                  </a:solidFill>
                  <a:latin typeface="Times" pitchFamily="24" charset="0"/>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Times" pitchFamily="24" charset="0"/>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a:solidFill>
                    <a:srgbClr val="FFFFFF"/>
                  </a:solidFill>
                  <a:latin typeface="Times" pitchFamily="24" charset="0"/>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a:solidFill>
                    <a:srgbClr val="FFFFFF"/>
                  </a:solidFill>
                  <a:latin typeface="Times" pitchFamily="24" charset="0"/>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a:solidFill>
                    <a:srgbClr val="FFFFFF"/>
                  </a:solidFill>
                  <a:latin typeface="Times" pitchFamily="24" charset="0"/>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a:solidFill>
                    <a:srgbClr val="FFFFFF"/>
                  </a:solidFill>
                  <a:latin typeface="Times" pitchFamily="24" charset="0"/>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a:solidFill>
                    <a:srgbClr val="FFFFFF"/>
                  </a:solidFill>
                  <a:latin typeface="Times" pitchFamily="24" charset="0"/>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40" name="Freeform 46"/>
              <p:cNvSpPr>
                <a:spLocks/>
              </p:cNvSpPr>
              <p:nvPr/>
            </p:nvSpPr>
            <p:spPr bwMode="hidden">
              <a:xfrm>
                <a:off x="5280" y="3186"/>
                <a:ext cx="383" cy="96"/>
              </a:xfrm>
              <a:custGeom>
                <a:avLst/>
                <a:gdLst>
                  <a:gd name="T0" fmla="*/ 212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2 w 382"/>
                  <a:gd name="T19" fmla="*/ 96 h 96"/>
                  <a:gd name="T20" fmla="*/ 266 w 382"/>
                  <a:gd name="T21" fmla="*/ 90 h 96"/>
                  <a:gd name="T22" fmla="*/ 314 w 382"/>
                  <a:gd name="T23" fmla="*/ 84 h 96"/>
                  <a:gd name="T24" fmla="*/ 355 w 382"/>
                  <a:gd name="T25" fmla="*/ 66 h 96"/>
                  <a:gd name="T26" fmla="*/ 385 w 382"/>
                  <a:gd name="T27" fmla="*/ 42 h 96"/>
                  <a:gd name="T28" fmla="*/ 379 w 382"/>
                  <a:gd name="T29" fmla="*/ 42 h 96"/>
                  <a:gd name="T30" fmla="*/ 349 w 382"/>
                  <a:gd name="T31" fmla="*/ 66 h 96"/>
                  <a:gd name="T32" fmla="*/ 308 w 382"/>
                  <a:gd name="T33" fmla="*/ 78 h 96"/>
                  <a:gd name="T34" fmla="*/ 266 w 382"/>
                  <a:gd name="T35" fmla="*/ 90 h 96"/>
                  <a:gd name="T36" fmla="*/ 212 w 382"/>
                  <a:gd name="T37" fmla="*/ 96 h 96"/>
                  <a:gd name="T38" fmla="*/ 212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22 w 185"/>
                  <a:gd name="T5" fmla="*/ 36 h 210"/>
                  <a:gd name="T6" fmla="*/ 158 w 185"/>
                  <a:gd name="T7" fmla="*/ 72 h 210"/>
                  <a:gd name="T8" fmla="*/ 164 w 185"/>
                  <a:gd name="T9" fmla="*/ 90 h 210"/>
                  <a:gd name="T10" fmla="*/ 170 w 185"/>
                  <a:gd name="T11" fmla="*/ 114 h 210"/>
                  <a:gd name="T12" fmla="*/ 164 w 185"/>
                  <a:gd name="T13" fmla="*/ 138 h 210"/>
                  <a:gd name="T14" fmla="*/ 152 w 185"/>
                  <a:gd name="T15" fmla="*/ 162 h 210"/>
                  <a:gd name="T16" fmla="*/ 122 w 185"/>
                  <a:gd name="T17" fmla="*/ 180 h 210"/>
                  <a:gd name="T18" fmla="*/ 90 w 185"/>
                  <a:gd name="T19" fmla="*/ 198 h 210"/>
                  <a:gd name="T20" fmla="*/ 99 w 185"/>
                  <a:gd name="T21" fmla="*/ 210 h 210"/>
                  <a:gd name="T22" fmla="*/ 134 w 185"/>
                  <a:gd name="T23" fmla="*/ 192 h 210"/>
                  <a:gd name="T24" fmla="*/ 164 w 185"/>
                  <a:gd name="T25" fmla="*/ 168 h 210"/>
                  <a:gd name="T26" fmla="*/ 182 w 185"/>
                  <a:gd name="T27" fmla="*/ 144 h 210"/>
                  <a:gd name="T28" fmla="*/ 188 w 185"/>
                  <a:gd name="T29" fmla="*/ 114 h 210"/>
                  <a:gd name="T30" fmla="*/ 182 w 185"/>
                  <a:gd name="T31" fmla="*/ 90 h 210"/>
                  <a:gd name="T32" fmla="*/ 176 w 185"/>
                  <a:gd name="T33" fmla="*/ 66 h 210"/>
                  <a:gd name="T34" fmla="*/ 158 w 185"/>
                  <a:gd name="T35" fmla="*/ 48 h 210"/>
                  <a:gd name="T36" fmla="*/ 134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grpSp>
      </p:grpSp>
      <p:sp>
        <p:nvSpPr>
          <p:cNvPr id="4162"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6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69" name="Rectangle 69"/>
          <p:cNvSpPr>
            <a:spLocks noGrp="1" noChangeArrowheads="1"/>
          </p:cNvSpPr>
          <p:nvPr>
            <p:ph type="ftr" sz="quarter" idx="11"/>
          </p:nvPr>
        </p:nvSpPr>
        <p:spPr/>
        <p:txBody>
          <a:bodyPr/>
          <a:lstStyle>
            <a:lvl1pPr>
              <a:defRPr/>
            </a:lvl1pPr>
          </a:lstStyle>
          <a:p>
            <a:pPr>
              <a:defRPr/>
            </a:pPr>
            <a:endParaRPr lang="en-US">
              <a:solidFill>
                <a:srgbClr val="FFFFFF"/>
              </a:solidFill>
              <a:latin typeface="Arial"/>
            </a:endParaRPr>
          </a:p>
        </p:txBody>
      </p:sp>
      <p:sp>
        <p:nvSpPr>
          <p:cNvPr id="70" name="Rectangle 70"/>
          <p:cNvSpPr>
            <a:spLocks noGrp="1" noChangeArrowheads="1"/>
          </p:cNvSpPr>
          <p:nvPr>
            <p:ph type="sldNum" sz="quarter" idx="12"/>
          </p:nvPr>
        </p:nvSpPr>
        <p:spPr/>
        <p:txBody>
          <a:bodyPr/>
          <a:lstStyle>
            <a:lvl1pPr>
              <a:defRPr/>
            </a:lvl1pPr>
          </a:lstStyle>
          <a:p>
            <a:pPr>
              <a:defRPr/>
            </a:pPr>
            <a:fld id="{A0AE44C9-B236-F343-8E03-3DEE443E0C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07582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2FEB8575-1631-764C-8FC7-3AE763BF98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361259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9B690EA3-C8D8-B442-8612-984527B5B7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26702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6EE95D1A-8587-8840-A2A1-C298BA5D52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29714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69"/>
          <p:cNvSpPr>
            <a:spLocks noGrp="1" noChangeArrowheads="1"/>
          </p:cNvSpPr>
          <p:nvPr>
            <p:ph type="sldNum" sz="quarter" idx="12"/>
          </p:nvPr>
        </p:nvSpPr>
        <p:spPr>
          <a:ln/>
        </p:spPr>
        <p:txBody>
          <a:bodyPr/>
          <a:lstStyle>
            <a:lvl1pPr>
              <a:defRPr/>
            </a:lvl1pPr>
          </a:lstStyle>
          <a:p>
            <a:pPr>
              <a:defRPr/>
            </a:pPr>
            <a:fld id="{1A9C4722-7CBD-CD48-9F46-D1C5924EEF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302918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69"/>
          <p:cNvSpPr>
            <a:spLocks noGrp="1" noChangeArrowheads="1"/>
          </p:cNvSpPr>
          <p:nvPr>
            <p:ph type="sldNum" sz="quarter" idx="12"/>
          </p:nvPr>
        </p:nvSpPr>
        <p:spPr>
          <a:ln/>
        </p:spPr>
        <p:txBody>
          <a:bodyPr/>
          <a:lstStyle>
            <a:lvl1pPr>
              <a:defRPr/>
            </a:lvl1pPr>
          </a:lstStyle>
          <a:p>
            <a:pPr>
              <a:defRPr/>
            </a:pPr>
            <a:fld id="{1DCE6128-8367-434B-9825-DE3ED76D89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93662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69"/>
          <p:cNvSpPr>
            <a:spLocks noGrp="1" noChangeArrowheads="1"/>
          </p:cNvSpPr>
          <p:nvPr>
            <p:ph type="sldNum" sz="quarter" idx="12"/>
          </p:nvPr>
        </p:nvSpPr>
        <p:spPr>
          <a:ln/>
        </p:spPr>
        <p:txBody>
          <a:bodyPr/>
          <a:lstStyle>
            <a:lvl1pPr>
              <a:defRPr/>
            </a:lvl1pPr>
          </a:lstStyle>
          <a:p>
            <a:pPr>
              <a:defRPr/>
            </a:pPr>
            <a:fld id="{C0800693-91D7-7643-8169-543EF27ACD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36706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1AD32623-F10E-824D-9C0B-03E50445F16D}" type="slidenum">
              <a:rPr lang="en-US"/>
              <a:pPr>
                <a:defRPr/>
              </a:pPr>
              <a:t>‹#›</a:t>
            </a:fld>
            <a:endParaRPr lang="en-US"/>
          </a:p>
        </p:txBody>
      </p:sp>
    </p:spTree>
    <p:extLst>
      <p:ext uri="{BB962C8B-B14F-4D97-AF65-F5344CB8AC3E}">
        <p14:creationId xmlns:p14="http://schemas.microsoft.com/office/powerpoint/2010/main" val="428024829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85690F3F-B3CF-CF40-8A36-6BAA6CCF47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24588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C23887A5-3D15-F546-B621-303B6BB6EA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6945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CB23C73F-8576-A145-A1A8-04E2C385D0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673148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E67B69E9-CA3E-2946-9A4E-64D85092874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64107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8BC8CEDF-3E1A-F04F-9953-9B241C59A1B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9442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69"/>
          <p:cNvSpPr>
            <a:spLocks noGrp="1" noChangeArrowheads="1"/>
          </p:cNvSpPr>
          <p:nvPr>
            <p:ph type="sldNum" sz="quarter" idx="12"/>
          </p:nvPr>
        </p:nvSpPr>
        <p:spPr>
          <a:ln/>
        </p:spPr>
        <p:txBody>
          <a:bodyPr/>
          <a:lstStyle>
            <a:lvl1pPr>
              <a:defRPr/>
            </a:lvl1pPr>
          </a:lstStyle>
          <a:p>
            <a:pPr>
              <a:defRPr/>
            </a:pPr>
            <a:fld id="{D14EEFD4-AACC-C64B-AEC5-6A025ADC93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92175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69B7C5E2-8726-B74F-AF7E-57EB00D6D3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92063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906434121"/>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36948579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00340718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E09FF255-E2E5-9940-AF97-1F85884987DB}" type="slidenum">
              <a:rPr lang="en-US"/>
              <a:pPr>
                <a:defRPr/>
              </a:pPr>
              <a:t>‹#›</a:t>
            </a:fld>
            <a:endParaRPr lang="en-US"/>
          </a:p>
        </p:txBody>
      </p:sp>
    </p:spTree>
    <p:extLst>
      <p:ext uri="{BB962C8B-B14F-4D97-AF65-F5344CB8AC3E}">
        <p14:creationId xmlns:p14="http://schemas.microsoft.com/office/powerpoint/2010/main" val="5218187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54735217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57977075"/>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130390686"/>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87481711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704671478"/>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590167825"/>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82107128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11831588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B0221146-C001-324B-8343-82B86556E392}" type="slidenum">
              <a:rPr lang="en-US"/>
              <a:pPr>
                <a:defRPr/>
              </a:pPr>
              <a:t>‹#›</a:t>
            </a:fld>
            <a:endParaRPr lang="en-US"/>
          </a:p>
        </p:txBody>
      </p:sp>
    </p:spTree>
    <p:extLst>
      <p:ext uri="{BB962C8B-B14F-4D97-AF65-F5344CB8AC3E}">
        <p14:creationId xmlns:p14="http://schemas.microsoft.com/office/powerpoint/2010/main" val="1866415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34DD148D-613E-804B-BCF2-DC93AC31865D}" type="slidenum">
              <a:rPr lang="en-US"/>
              <a:pPr>
                <a:defRPr/>
              </a:pPr>
              <a:t>‹#›</a:t>
            </a:fld>
            <a:endParaRPr lang="en-US"/>
          </a:p>
        </p:txBody>
      </p:sp>
    </p:spTree>
    <p:extLst>
      <p:ext uri="{BB962C8B-B14F-4D97-AF65-F5344CB8AC3E}">
        <p14:creationId xmlns:p14="http://schemas.microsoft.com/office/powerpoint/2010/main" val="3994504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E1A701-DDD2-8149-9F9E-301D16774820}" type="slidenum">
              <a:rPr lang="en-US"/>
              <a:pPr>
                <a:defRPr/>
              </a:pPr>
              <a:t>‹#›</a:t>
            </a:fld>
            <a:endParaRPr lang="en-US"/>
          </a:p>
        </p:txBody>
      </p:sp>
    </p:spTree>
    <p:extLst>
      <p:ext uri="{BB962C8B-B14F-4D97-AF65-F5344CB8AC3E}">
        <p14:creationId xmlns:p14="http://schemas.microsoft.com/office/powerpoint/2010/main" val="168328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479E90-5F28-1F45-B4D5-6FCBAE618956}" type="slidenum">
              <a:rPr lang="en-US"/>
              <a:pPr>
                <a:defRPr/>
              </a:pPr>
              <a:t>‹#›</a:t>
            </a:fld>
            <a:endParaRPr lang="en-US"/>
          </a:p>
        </p:txBody>
      </p:sp>
    </p:spTree>
    <p:extLst>
      <p:ext uri="{BB962C8B-B14F-4D97-AF65-F5344CB8AC3E}">
        <p14:creationId xmlns:p14="http://schemas.microsoft.com/office/powerpoint/2010/main" val="400967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4EAF99-4F52-694B-912F-476F1C8AF670}" type="slidenum">
              <a:rPr lang="en-US"/>
              <a:pPr>
                <a:defRPr/>
              </a:pPr>
              <a:t>‹#›</a:t>
            </a:fld>
            <a:endParaRPr lang="en-US"/>
          </a:p>
        </p:txBody>
      </p:sp>
    </p:spTree>
    <p:extLst>
      <p:ext uri="{BB962C8B-B14F-4D97-AF65-F5344CB8AC3E}">
        <p14:creationId xmlns:p14="http://schemas.microsoft.com/office/powerpoint/2010/main" val="383530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55F9F7-F899-F340-807B-B4A68FA8629E}" type="slidenum">
              <a:rPr lang="en-US"/>
              <a:pPr>
                <a:defRPr/>
              </a:pPr>
              <a:t>‹#›</a:t>
            </a:fld>
            <a:endParaRPr lang="en-US"/>
          </a:p>
        </p:txBody>
      </p:sp>
    </p:spTree>
    <p:extLst>
      <p:ext uri="{BB962C8B-B14F-4D97-AF65-F5344CB8AC3E}">
        <p14:creationId xmlns:p14="http://schemas.microsoft.com/office/powerpoint/2010/main" val="366562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3A6309E-6C5D-BA41-BA91-6538623863AD}" type="slidenum">
              <a:rPr lang="en-US"/>
              <a:pPr>
                <a:defRPr/>
              </a:pPr>
              <a:t>‹#›</a:t>
            </a:fld>
            <a:endParaRPr lang="en-US"/>
          </a:p>
        </p:txBody>
      </p:sp>
    </p:spTree>
    <p:extLst>
      <p:ext uri="{BB962C8B-B14F-4D97-AF65-F5344CB8AC3E}">
        <p14:creationId xmlns:p14="http://schemas.microsoft.com/office/powerpoint/2010/main" val="347337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3F8FBD04-FF27-9E48-A084-1F9BAEFF262D}" type="slidenum">
              <a:rPr lang="en-US"/>
              <a:pPr>
                <a:defRPr/>
              </a:pPr>
              <a:t>‹#›</a:t>
            </a:fld>
            <a:endParaRPr lang="en-US"/>
          </a:p>
        </p:txBody>
      </p:sp>
    </p:spTree>
    <p:extLst>
      <p:ext uri="{BB962C8B-B14F-4D97-AF65-F5344CB8AC3E}">
        <p14:creationId xmlns:p14="http://schemas.microsoft.com/office/powerpoint/2010/main" val="28332577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7F55E38-F000-9C4B-84DE-432FEA9F35FA}" type="slidenum">
              <a:rPr lang="en-US"/>
              <a:pPr>
                <a:defRPr/>
              </a:pPr>
              <a:t>‹#›</a:t>
            </a:fld>
            <a:endParaRPr lang="en-US"/>
          </a:p>
        </p:txBody>
      </p:sp>
    </p:spTree>
    <p:extLst>
      <p:ext uri="{BB962C8B-B14F-4D97-AF65-F5344CB8AC3E}">
        <p14:creationId xmlns:p14="http://schemas.microsoft.com/office/powerpoint/2010/main" val="2803803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4E3F854-9CC0-1B49-909A-A0A9EEC91621}" type="slidenum">
              <a:rPr lang="en-US"/>
              <a:pPr>
                <a:defRPr/>
              </a:pPr>
              <a:t>‹#›</a:t>
            </a:fld>
            <a:endParaRPr lang="en-US"/>
          </a:p>
        </p:txBody>
      </p:sp>
    </p:spTree>
    <p:extLst>
      <p:ext uri="{BB962C8B-B14F-4D97-AF65-F5344CB8AC3E}">
        <p14:creationId xmlns:p14="http://schemas.microsoft.com/office/powerpoint/2010/main" val="1316096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D00986-D41E-8E4C-BA25-D3815E8BAD62}" type="slidenum">
              <a:rPr lang="en-US"/>
              <a:pPr>
                <a:defRPr/>
              </a:pPr>
              <a:t>‹#›</a:t>
            </a:fld>
            <a:endParaRPr lang="en-US"/>
          </a:p>
        </p:txBody>
      </p:sp>
    </p:spTree>
    <p:extLst>
      <p:ext uri="{BB962C8B-B14F-4D97-AF65-F5344CB8AC3E}">
        <p14:creationId xmlns:p14="http://schemas.microsoft.com/office/powerpoint/2010/main" val="998346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CEA8E8-4416-8545-9092-95CCC6DDB346}" type="slidenum">
              <a:rPr lang="en-US"/>
              <a:pPr>
                <a:defRPr/>
              </a:pPr>
              <a:t>‹#›</a:t>
            </a:fld>
            <a:endParaRPr lang="en-US"/>
          </a:p>
        </p:txBody>
      </p:sp>
    </p:spTree>
    <p:extLst>
      <p:ext uri="{BB962C8B-B14F-4D97-AF65-F5344CB8AC3E}">
        <p14:creationId xmlns:p14="http://schemas.microsoft.com/office/powerpoint/2010/main" val="40541528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27466A-6DB3-9549-A9BD-F8E468E57DF6}" type="slidenum">
              <a:rPr lang="en-US"/>
              <a:pPr>
                <a:defRPr/>
              </a:pPr>
              <a:t>‹#›</a:t>
            </a:fld>
            <a:endParaRPr lang="en-US"/>
          </a:p>
        </p:txBody>
      </p:sp>
    </p:spTree>
    <p:extLst>
      <p:ext uri="{BB962C8B-B14F-4D97-AF65-F5344CB8AC3E}">
        <p14:creationId xmlns:p14="http://schemas.microsoft.com/office/powerpoint/2010/main" val="28191677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6B0815-B437-9041-84F3-55AFB58A20A3}" type="slidenum">
              <a:rPr lang="en-US"/>
              <a:pPr>
                <a:defRPr/>
              </a:pPr>
              <a:t>‹#›</a:t>
            </a:fld>
            <a:endParaRPr lang="en-US"/>
          </a:p>
        </p:txBody>
      </p:sp>
    </p:spTree>
    <p:extLst>
      <p:ext uri="{BB962C8B-B14F-4D97-AF65-F5344CB8AC3E}">
        <p14:creationId xmlns:p14="http://schemas.microsoft.com/office/powerpoint/2010/main" val="70578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ctrTitle"/>
          </p:nvPr>
        </p:nvSpPr>
        <p:spPr>
          <a:xfrm>
            <a:off x="685800" y="2133600"/>
            <a:ext cx="7772400" cy="990600"/>
          </a:xfrm>
        </p:spPr>
        <p:txBody>
          <a:bodyPr/>
          <a:lstStyle>
            <a:lvl1pPr algn="ctr">
              <a:defRPr/>
            </a:lvl1pPr>
          </a:lstStyle>
          <a:p>
            <a:r>
              <a:rPr lang="en-US"/>
              <a:t>Click to edit Master title style</a:t>
            </a:r>
          </a:p>
        </p:txBody>
      </p:sp>
      <p:sp>
        <p:nvSpPr>
          <p:cNvPr id="82947"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pitchFamily="24"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F81B03C-2AFC-A542-8E26-603AB31A246A}" type="slidenum">
              <a:rPr lang="en-US"/>
              <a:pPr>
                <a:defRPr/>
              </a:pPr>
              <a:t>‹#›</a:t>
            </a:fld>
            <a:endParaRPr lang="en-US"/>
          </a:p>
        </p:txBody>
      </p:sp>
    </p:spTree>
    <p:extLst>
      <p:ext uri="{BB962C8B-B14F-4D97-AF65-F5344CB8AC3E}">
        <p14:creationId xmlns:p14="http://schemas.microsoft.com/office/powerpoint/2010/main" val="2069460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257D00-B978-E64C-A991-3EC486FEC836}" type="slidenum">
              <a:rPr lang="en-US"/>
              <a:pPr>
                <a:defRPr/>
              </a:pPr>
              <a:t>‹#›</a:t>
            </a:fld>
            <a:endParaRPr lang="en-US"/>
          </a:p>
        </p:txBody>
      </p:sp>
    </p:spTree>
    <p:extLst>
      <p:ext uri="{BB962C8B-B14F-4D97-AF65-F5344CB8AC3E}">
        <p14:creationId xmlns:p14="http://schemas.microsoft.com/office/powerpoint/2010/main" val="9898919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BBD389-D65D-3D40-A249-34299BCD8C92}" type="slidenum">
              <a:rPr lang="en-US"/>
              <a:pPr>
                <a:defRPr/>
              </a:pPr>
              <a:t>‹#›</a:t>
            </a:fld>
            <a:endParaRPr lang="en-US"/>
          </a:p>
        </p:txBody>
      </p:sp>
    </p:spTree>
    <p:extLst>
      <p:ext uri="{BB962C8B-B14F-4D97-AF65-F5344CB8AC3E}">
        <p14:creationId xmlns:p14="http://schemas.microsoft.com/office/powerpoint/2010/main" val="23078485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5C36665-6981-7A44-BF8F-7EC3358EECD9}" type="slidenum">
              <a:rPr lang="en-US"/>
              <a:pPr>
                <a:defRPr/>
              </a:pPr>
              <a:t>‹#›</a:t>
            </a:fld>
            <a:endParaRPr lang="en-US"/>
          </a:p>
        </p:txBody>
      </p:sp>
    </p:spTree>
    <p:extLst>
      <p:ext uri="{BB962C8B-B14F-4D97-AF65-F5344CB8AC3E}">
        <p14:creationId xmlns:p14="http://schemas.microsoft.com/office/powerpoint/2010/main" val="3961394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E8B7A1AB-ED3B-C14B-BB13-5EDC1ED82789}" type="slidenum">
              <a:rPr lang="en-US"/>
              <a:pPr>
                <a:defRPr/>
              </a:pPr>
              <a:t>‹#›</a:t>
            </a:fld>
            <a:endParaRPr lang="en-US"/>
          </a:p>
        </p:txBody>
      </p:sp>
    </p:spTree>
    <p:extLst>
      <p:ext uri="{BB962C8B-B14F-4D97-AF65-F5344CB8AC3E}">
        <p14:creationId xmlns:p14="http://schemas.microsoft.com/office/powerpoint/2010/main" val="29861523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B01E14C-CAF0-914A-B835-2A5F4A1FE624}" type="slidenum">
              <a:rPr lang="en-US"/>
              <a:pPr>
                <a:defRPr/>
              </a:pPr>
              <a:t>‹#›</a:t>
            </a:fld>
            <a:endParaRPr lang="en-US"/>
          </a:p>
        </p:txBody>
      </p:sp>
    </p:spTree>
    <p:extLst>
      <p:ext uri="{BB962C8B-B14F-4D97-AF65-F5344CB8AC3E}">
        <p14:creationId xmlns:p14="http://schemas.microsoft.com/office/powerpoint/2010/main" val="623245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83474DE-0565-4040-BA43-DF398B9BB74D}" type="slidenum">
              <a:rPr lang="en-US"/>
              <a:pPr>
                <a:defRPr/>
              </a:pPr>
              <a:t>‹#›</a:t>
            </a:fld>
            <a:endParaRPr lang="en-US"/>
          </a:p>
        </p:txBody>
      </p:sp>
    </p:spTree>
    <p:extLst>
      <p:ext uri="{BB962C8B-B14F-4D97-AF65-F5344CB8AC3E}">
        <p14:creationId xmlns:p14="http://schemas.microsoft.com/office/powerpoint/2010/main" val="42558352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BEB05B3-02AF-084C-8A5A-A2CC4D938C20}" type="slidenum">
              <a:rPr lang="en-US"/>
              <a:pPr>
                <a:defRPr/>
              </a:pPr>
              <a:t>‹#›</a:t>
            </a:fld>
            <a:endParaRPr lang="en-US"/>
          </a:p>
        </p:txBody>
      </p:sp>
    </p:spTree>
    <p:extLst>
      <p:ext uri="{BB962C8B-B14F-4D97-AF65-F5344CB8AC3E}">
        <p14:creationId xmlns:p14="http://schemas.microsoft.com/office/powerpoint/2010/main" val="20449608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0702F0-20A1-6D45-A9E6-21C8D2302425}" type="slidenum">
              <a:rPr lang="en-US"/>
              <a:pPr>
                <a:defRPr/>
              </a:pPr>
              <a:t>‹#›</a:t>
            </a:fld>
            <a:endParaRPr lang="en-US"/>
          </a:p>
        </p:txBody>
      </p:sp>
    </p:spTree>
    <p:extLst>
      <p:ext uri="{BB962C8B-B14F-4D97-AF65-F5344CB8AC3E}">
        <p14:creationId xmlns:p14="http://schemas.microsoft.com/office/powerpoint/2010/main" val="14033559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A8DB4D-9717-774E-A258-1B64636ECFC3}" type="slidenum">
              <a:rPr lang="en-US"/>
              <a:pPr>
                <a:defRPr/>
              </a:pPr>
              <a:t>‹#›</a:t>
            </a:fld>
            <a:endParaRPr lang="en-US"/>
          </a:p>
        </p:txBody>
      </p:sp>
    </p:spTree>
    <p:extLst>
      <p:ext uri="{BB962C8B-B14F-4D97-AF65-F5344CB8AC3E}">
        <p14:creationId xmlns:p14="http://schemas.microsoft.com/office/powerpoint/2010/main" val="13053492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EA7D49-31A1-774F-A8ED-41A6D438A8B7}" type="slidenum">
              <a:rPr lang="en-US"/>
              <a:pPr>
                <a:defRPr/>
              </a:pPr>
              <a:t>‹#›</a:t>
            </a:fld>
            <a:endParaRPr lang="en-US"/>
          </a:p>
        </p:txBody>
      </p:sp>
    </p:spTree>
    <p:extLst>
      <p:ext uri="{BB962C8B-B14F-4D97-AF65-F5344CB8AC3E}">
        <p14:creationId xmlns:p14="http://schemas.microsoft.com/office/powerpoint/2010/main" val="16336096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DFDD06-7602-2D49-8FAE-FD32D33E6281}" type="slidenum">
              <a:rPr lang="en-US"/>
              <a:pPr>
                <a:defRPr/>
              </a:pPr>
              <a:t>‹#›</a:t>
            </a:fld>
            <a:endParaRPr lang="en-US"/>
          </a:p>
        </p:txBody>
      </p:sp>
    </p:spTree>
    <p:extLst>
      <p:ext uri="{BB962C8B-B14F-4D97-AF65-F5344CB8AC3E}">
        <p14:creationId xmlns:p14="http://schemas.microsoft.com/office/powerpoint/2010/main" val="27215926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848 w 5740"/>
                <a:gd name="T1" fmla="*/ 12 h 4316"/>
                <a:gd name="T2" fmla="*/ 0 w 5740"/>
                <a:gd name="T3" fmla="*/ 12 h 4316"/>
                <a:gd name="T4" fmla="*/ 0 w 5740"/>
                <a:gd name="T5" fmla="*/ 0 h 4316"/>
                <a:gd name="T6" fmla="*/ 5848 w 5740"/>
                <a:gd name="T7" fmla="*/ 0 h 4316"/>
                <a:gd name="T8" fmla="*/ 5848 w 5740"/>
                <a:gd name="T9" fmla="*/ 12 h 4316"/>
                <a:gd name="T10" fmla="*/ 5848 w 5740"/>
                <a:gd name="T11" fmla="*/ 1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13" name="Freeform 19"/>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14" name="Freeform 20"/>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15" name="Freeform 21"/>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16" name="Freeform 22"/>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17" name="Freeform 23"/>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18" name="Freeform 24"/>
              <p:cNvSpPr>
                <a:spLocks/>
              </p:cNvSpPr>
              <p:nvPr/>
            </p:nvSpPr>
            <p:spPr bwMode="hidden">
              <a:xfrm>
                <a:off x="4175" y="4050"/>
                <a:ext cx="180" cy="132"/>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19"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20"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21"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22"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26"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27"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35"/>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0" name="Freeform 36"/>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 name="Freeform 37"/>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2" name="Freeform 38"/>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3" name="Freeform 39"/>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4" name="Freeform 40"/>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5" name="Freeform 41"/>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6" name="Freeform 42"/>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7" name="Freeform 43"/>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8" name="Freeform 44"/>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9" name="Freeform 45"/>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40" name="Freeform 46"/>
              <p:cNvSpPr>
                <a:spLocks/>
              </p:cNvSpPr>
              <p:nvPr/>
            </p:nvSpPr>
            <p:spPr bwMode="hidden">
              <a:xfrm>
                <a:off x="5280" y="3186"/>
                <a:ext cx="383" cy="96"/>
              </a:xfrm>
              <a:custGeom>
                <a:avLst/>
                <a:gdLst>
                  <a:gd name="T0" fmla="*/ 215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5 w 382"/>
                  <a:gd name="T19" fmla="*/ 96 h 96"/>
                  <a:gd name="T20" fmla="*/ 269 w 382"/>
                  <a:gd name="T21" fmla="*/ 90 h 96"/>
                  <a:gd name="T22" fmla="*/ 317 w 382"/>
                  <a:gd name="T23" fmla="*/ 84 h 96"/>
                  <a:gd name="T24" fmla="*/ 358 w 382"/>
                  <a:gd name="T25" fmla="*/ 66 h 96"/>
                  <a:gd name="T26" fmla="*/ 388 w 382"/>
                  <a:gd name="T27" fmla="*/ 42 h 96"/>
                  <a:gd name="T28" fmla="*/ 382 w 382"/>
                  <a:gd name="T29" fmla="*/ 42 h 96"/>
                  <a:gd name="T30" fmla="*/ 352 w 382"/>
                  <a:gd name="T31" fmla="*/ 66 h 96"/>
                  <a:gd name="T32" fmla="*/ 311 w 382"/>
                  <a:gd name="T33" fmla="*/ 78 h 96"/>
                  <a:gd name="T34" fmla="*/ 269 w 382"/>
                  <a:gd name="T35" fmla="*/ 90 h 96"/>
                  <a:gd name="T36" fmla="*/ 215 w 382"/>
                  <a:gd name="T37" fmla="*/ 96 h 96"/>
                  <a:gd name="T38" fmla="*/ 215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25 w 185"/>
                  <a:gd name="T5" fmla="*/ 36 h 210"/>
                  <a:gd name="T6" fmla="*/ 161 w 185"/>
                  <a:gd name="T7" fmla="*/ 72 h 210"/>
                  <a:gd name="T8" fmla="*/ 167 w 185"/>
                  <a:gd name="T9" fmla="*/ 90 h 210"/>
                  <a:gd name="T10" fmla="*/ 173 w 185"/>
                  <a:gd name="T11" fmla="*/ 114 h 210"/>
                  <a:gd name="T12" fmla="*/ 167 w 185"/>
                  <a:gd name="T13" fmla="*/ 138 h 210"/>
                  <a:gd name="T14" fmla="*/ 155 w 185"/>
                  <a:gd name="T15" fmla="*/ 162 h 210"/>
                  <a:gd name="T16" fmla="*/ 125 w 185"/>
                  <a:gd name="T17" fmla="*/ 180 h 210"/>
                  <a:gd name="T18" fmla="*/ 90 w 185"/>
                  <a:gd name="T19" fmla="*/ 198 h 210"/>
                  <a:gd name="T20" fmla="*/ 102 w 185"/>
                  <a:gd name="T21" fmla="*/ 210 h 210"/>
                  <a:gd name="T22" fmla="*/ 137 w 185"/>
                  <a:gd name="T23" fmla="*/ 192 h 210"/>
                  <a:gd name="T24" fmla="*/ 167 w 185"/>
                  <a:gd name="T25" fmla="*/ 168 h 210"/>
                  <a:gd name="T26" fmla="*/ 185 w 185"/>
                  <a:gd name="T27" fmla="*/ 144 h 210"/>
                  <a:gd name="T28" fmla="*/ 191 w 185"/>
                  <a:gd name="T29" fmla="*/ 114 h 210"/>
                  <a:gd name="T30" fmla="*/ 185 w 185"/>
                  <a:gd name="T31" fmla="*/ 90 h 210"/>
                  <a:gd name="T32" fmla="*/ 179 w 185"/>
                  <a:gd name="T33" fmla="*/ 66 h 210"/>
                  <a:gd name="T34" fmla="*/ 161 w 185"/>
                  <a:gd name="T35" fmla="*/ 48 h 210"/>
                  <a:gd name="T36" fmla="*/ 137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grpSp>
        </p:grpSp>
      </p:grpSp>
      <p:sp>
        <p:nvSpPr>
          <p:cNvPr id="4162"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416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68" name="Rectangle 68"/>
          <p:cNvSpPr>
            <a:spLocks noGrp="1" noChangeArrowheads="1"/>
          </p:cNvSpPr>
          <p:nvPr>
            <p:ph type="dt" sz="quarter" idx="10"/>
          </p:nvPr>
        </p:nvSpPr>
        <p:spPr/>
        <p:txBody>
          <a:bodyPr/>
          <a:lstStyle>
            <a:lvl1pPr>
              <a:defRPr>
                <a:cs typeface="ＭＳ Ｐゴシック" charset="0"/>
              </a:defRPr>
            </a:lvl1pPr>
          </a:lstStyle>
          <a:p>
            <a:pPr>
              <a:defRPr/>
            </a:pPr>
            <a:endParaRPr lang="en-US"/>
          </a:p>
        </p:txBody>
      </p:sp>
      <p:sp>
        <p:nvSpPr>
          <p:cNvPr id="69" name="Rectangle 69"/>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0" name="Rectangle 70"/>
          <p:cNvSpPr>
            <a:spLocks noGrp="1" noChangeArrowheads="1"/>
          </p:cNvSpPr>
          <p:nvPr>
            <p:ph type="sldNum" sz="quarter" idx="12"/>
          </p:nvPr>
        </p:nvSpPr>
        <p:spPr/>
        <p:txBody>
          <a:bodyPr/>
          <a:lstStyle>
            <a:lvl1pPr>
              <a:defRPr>
                <a:cs typeface="ＭＳ Ｐゴシック" charset="0"/>
              </a:defRPr>
            </a:lvl1pPr>
          </a:lstStyle>
          <a:p>
            <a:pPr>
              <a:defRPr/>
            </a:pPr>
            <a:fld id="{B41EC057-2D52-1B45-94A2-59E01C67837D}" type="slidenum">
              <a:rPr lang="en-US"/>
              <a:pPr>
                <a:defRPr/>
              </a:pPr>
              <a:t>‹#›</a:t>
            </a:fld>
            <a:endParaRPr lang="en-US"/>
          </a:p>
        </p:txBody>
      </p:sp>
    </p:spTree>
    <p:extLst>
      <p:ext uri="{BB962C8B-B14F-4D97-AF65-F5344CB8AC3E}">
        <p14:creationId xmlns:p14="http://schemas.microsoft.com/office/powerpoint/2010/main" val="28068718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A24EDF8C-FB46-044B-912C-49E610C6E1A0}" type="slidenum">
              <a:rPr lang="en-US"/>
              <a:pPr>
                <a:defRPr/>
              </a:pPr>
              <a:t>‹#›</a:t>
            </a:fld>
            <a:endParaRPr lang="en-US"/>
          </a:p>
        </p:txBody>
      </p:sp>
    </p:spTree>
    <p:extLst>
      <p:ext uri="{BB962C8B-B14F-4D97-AF65-F5344CB8AC3E}">
        <p14:creationId xmlns:p14="http://schemas.microsoft.com/office/powerpoint/2010/main" val="30713553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666AFC50-6A0E-754A-B926-2FA8ECDF9988}" type="slidenum">
              <a:rPr lang="en-US"/>
              <a:pPr>
                <a:defRPr/>
              </a:pPr>
              <a:t>‹#›</a:t>
            </a:fld>
            <a:endParaRPr lang="en-US"/>
          </a:p>
        </p:txBody>
      </p:sp>
    </p:spTree>
    <p:extLst>
      <p:ext uri="{BB962C8B-B14F-4D97-AF65-F5344CB8AC3E}">
        <p14:creationId xmlns:p14="http://schemas.microsoft.com/office/powerpoint/2010/main" val="2439744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25FAEC9A-0B9A-C046-884F-19359C153762}" type="slidenum">
              <a:rPr lang="en-US"/>
              <a:pPr>
                <a:defRPr/>
              </a:pPr>
              <a:t>‹#›</a:t>
            </a:fld>
            <a:endParaRPr lang="en-US"/>
          </a:p>
        </p:txBody>
      </p:sp>
    </p:spTree>
    <p:extLst>
      <p:ext uri="{BB962C8B-B14F-4D97-AF65-F5344CB8AC3E}">
        <p14:creationId xmlns:p14="http://schemas.microsoft.com/office/powerpoint/2010/main" val="1282711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E6B05AE5-4360-5343-85EE-82FFFD295983}" type="slidenum">
              <a:rPr lang="en-US"/>
              <a:pPr>
                <a:defRPr/>
              </a:pPr>
              <a:t>‹#›</a:t>
            </a:fld>
            <a:endParaRPr lang="en-US"/>
          </a:p>
        </p:txBody>
      </p:sp>
    </p:spTree>
    <p:extLst>
      <p:ext uri="{BB962C8B-B14F-4D97-AF65-F5344CB8AC3E}">
        <p14:creationId xmlns:p14="http://schemas.microsoft.com/office/powerpoint/2010/main" val="4705786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2A52AEDB-FD71-C644-A81E-98164C98578D}" type="slidenum">
              <a:rPr lang="en-US"/>
              <a:pPr>
                <a:defRPr/>
              </a:pPr>
              <a:t>‹#›</a:t>
            </a:fld>
            <a:endParaRPr lang="en-US"/>
          </a:p>
        </p:txBody>
      </p:sp>
    </p:spTree>
    <p:extLst>
      <p:ext uri="{BB962C8B-B14F-4D97-AF65-F5344CB8AC3E}">
        <p14:creationId xmlns:p14="http://schemas.microsoft.com/office/powerpoint/2010/main" val="34529826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DE71F282-3C10-FA43-90C4-A958CAC24FD8}" type="slidenum">
              <a:rPr lang="en-US"/>
              <a:pPr>
                <a:defRPr/>
              </a:pPr>
              <a:t>‹#›</a:t>
            </a:fld>
            <a:endParaRPr lang="en-US"/>
          </a:p>
        </p:txBody>
      </p:sp>
    </p:spTree>
    <p:extLst>
      <p:ext uri="{BB962C8B-B14F-4D97-AF65-F5344CB8AC3E}">
        <p14:creationId xmlns:p14="http://schemas.microsoft.com/office/powerpoint/2010/main" val="10037924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C4CE9C75-2CCE-F142-9718-C0F626ADA41D}" type="slidenum">
              <a:rPr lang="en-US"/>
              <a:pPr>
                <a:defRPr/>
              </a:pPr>
              <a:t>‹#›</a:t>
            </a:fld>
            <a:endParaRPr lang="en-US"/>
          </a:p>
        </p:txBody>
      </p:sp>
    </p:spTree>
    <p:extLst>
      <p:ext uri="{BB962C8B-B14F-4D97-AF65-F5344CB8AC3E}">
        <p14:creationId xmlns:p14="http://schemas.microsoft.com/office/powerpoint/2010/main" val="20962145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7D8A959F-69D7-484A-89F0-8104DE6139CD}" type="slidenum">
              <a:rPr lang="en-US"/>
              <a:pPr>
                <a:defRPr/>
              </a:pPr>
              <a:t>‹#›</a:t>
            </a:fld>
            <a:endParaRPr lang="en-US"/>
          </a:p>
        </p:txBody>
      </p:sp>
    </p:spTree>
    <p:extLst>
      <p:ext uri="{BB962C8B-B14F-4D97-AF65-F5344CB8AC3E}">
        <p14:creationId xmlns:p14="http://schemas.microsoft.com/office/powerpoint/2010/main" val="42369412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DB3DB272-0648-C24A-96B6-BAB822ADADD3}" type="slidenum">
              <a:rPr lang="en-US"/>
              <a:pPr>
                <a:defRPr/>
              </a:pPr>
              <a:t>‹#›</a:t>
            </a:fld>
            <a:endParaRPr lang="en-US"/>
          </a:p>
        </p:txBody>
      </p:sp>
    </p:spTree>
    <p:extLst>
      <p:ext uri="{BB962C8B-B14F-4D97-AF65-F5344CB8AC3E}">
        <p14:creationId xmlns:p14="http://schemas.microsoft.com/office/powerpoint/2010/main" val="17377992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84BD8E6-053D-1B4A-B123-8BC1A36868D4}" type="slidenum">
              <a:rPr lang="en-US"/>
              <a:pPr>
                <a:defRPr/>
              </a:pPr>
              <a:t>‹#›</a:t>
            </a:fld>
            <a:endParaRPr lang="en-US"/>
          </a:p>
        </p:txBody>
      </p:sp>
    </p:spTree>
    <p:extLst>
      <p:ext uri="{BB962C8B-B14F-4D97-AF65-F5344CB8AC3E}">
        <p14:creationId xmlns:p14="http://schemas.microsoft.com/office/powerpoint/2010/main" val="5911739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B2AE0C61-BAD9-4147-BBCA-F28AF8E60244}" type="slidenum">
              <a:rPr lang="en-US"/>
              <a:pPr>
                <a:defRPr/>
              </a:pPr>
              <a:t>‹#›</a:t>
            </a:fld>
            <a:endParaRPr lang="en-US"/>
          </a:p>
        </p:txBody>
      </p:sp>
    </p:spTree>
    <p:extLst>
      <p:ext uri="{BB962C8B-B14F-4D97-AF65-F5344CB8AC3E}">
        <p14:creationId xmlns:p14="http://schemas.microsoft.com/office/powerpoint/2010/main" val="20845423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DC11BCE5-959D-624B-A4D2-30FDC8BA389F}" type="slidenum">
              <a:rPr lang="en-US"/>
              <a:pPr>
                <a:defRPr/>
              </a:pPr>
              <a:t>‹#›</a:t>
            </a:fld>
            <a:endParaRPr lang="en-US"/>
          </a:p>
        </p:txBody>
      </p:sp>
    </p:spTree>
    <p:extLst>
      <p:ext uri="{BB962C8B-B14F-4D97-AF65-F5344CB8AC3E}">
        <p14:creationId xmlns:p14="http://schemas.microsoft.com/office/powerpoint/2010/main" val="19193869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EED8C5AB-BC88-EF42-AE9B-D849FA074A00}" type="slidenum">
              <a:rPr lang="en-US"/>
              <a:pPr>
                <a:defRPr/>
              </a:pPr>
              <a:t>‹#›</a:t>
            </a:fld>
            <a:endParaRPr lang="en-US"/>
          </a:p>
        </p:txBody>
      </p:sp>
    </p:spTree>
    <p:extLst>
      <p:ext uri="{BB962C8B-B14F-4D97-AF65-F5344CB8AC3E}">
        <p14:creationId xmlns:p14="http://schemas.microsoft.com/office/powerpoint/2010/main" val="2342036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50CD7986-8901-2743-80AD-F67C2DDF8E16}" type="slidenum">
              <a:rPr lang="en-US"/>
              <a:pPr>
                <a:defRPr/>
              </a:pPr>
              <a:t>‹#›</a:t>
            </a:fld>
            <a:endParaRPr lang="en-US"/>
          </a:p>
        </p:txBody>
      </p:sp>
    </p:spTree>
    <p:extLst>
      <p:ext uri="{BB962C8B-B14F-4D97-AF65-F5344CB8AC3E}">
        <p14:creationId xmlns:p14="http://schemas.microsoft.com/office/powerpoint/2010/main" val="1344574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48881221-254A-CC4E-BCA0-88EBA3F2D36F}" type="slidenum">
              <a:rPr lang="en-US"/>
              <a:pPr>
                <a:defRPr/>
              </a:pPr>
              <a:t>‹#›</a:t>
            </a:fld>
            <a:endParaRPr lang="en-US"/>
          </a:p>
        </p:txBody>
      </p:sp>
    </p:spTree>
    <p:extLst>
      <p:ext uri="{BB962C8B-B14F-4D97-AF65-F5344CB8AC3E}">
        <p14:creationId xmlns:p14="http://schemas.microsoft.com/office/powerpoint/2010/main" val="41072177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848 w 5740"/>
                <a:gd name="T1" fmla="*/ 12 h 4316"/>
                <a:gd name="T2" fmla="*/ 0 w 5740"/>
                <a:gd name="T3" fmla="*/ 12 h 4316"/>
                <a:gd name="T4" fmla="*/ 0 w 5740"/>
                <a:gd name="T5" fmla="*/ 0 h 4316"/>
                <a:gd name="T6" fmla="*/ 5848 w 5740"/>
                <a:gd name="T7" fmla="*/ 0 h 4316"/>
                <a:gd name="T8" fmla="*/ 5848 w 5740"/>
                <a:gd name="T9" fmla="*/ 12 h 4316"/>
                <a:gd name="T10" fmla="*/ 5848 w 5740"/>
                <a:gd name="T11" fmla="*/ 1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3" name="Freeform 19"/>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4" name="Freeform 20"/>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5" name="Freeform 21"/>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6" name="Freeform 22"/>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7" name="Freeform 23"/>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8" name="Freeform 24"/>
              <p:cNvSpPr>
                <a:spLocks/>
              </p:cNvSpPr>
              <p:nvPr/>
            </p:nvSpPr>
            <p:spPr bwMode="hidden">
              <a:xfrm>
                <a:off x="4175" y="4050"/>
                <a:ext cx="180" cy="132"/>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9"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0"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1"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2"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7"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35"/>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0" name="Freeform 36"/>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1" name="Freeform 37"/>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2" name="Freeform 38"/>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3" name="Freeform 39"/>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4" name="Freeform 40"/>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5" name="Freeform 41"/>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6" name="Freeform 42"/>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7" name="Freeform 43"/>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8" name="Freeform 44"/>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9" name="Freeform 45"/>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40" name="Freeform 46"/>
              <p:cNvSpPr>
                <a:spLocks/>
              </p:cNvSpPr>
              <p:nvPr/>
            </p:nvSpPr>
            <p:spPr bwMode="hidden">
              <a:xfrm>
                <a:off x="5280" y="3186"/>
                <a:ext cx="383" cy="96"/>
              </a:xfrm>
              <a:custGeom>
                <a:avLst/>
                <a:gdLst>
                  <a:gd name="T0" fmla="*/ 215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5 w 382"/>
                  <a:gd name="T19" fmla="*/ 96 h 96"/>
                  <a:gd name="T20" fmla="*/ 269 w 382"/>
                  <a:gd name="T21" fmla="*/ 90 h 96"/>
                  <a:gd name="T22" fmla="*/ 317 w 382"/>
                  <a:gd name="T23" fmla="*/ 84 h 96"/>
                  <a:gd name="T24" fmla="*/ 358 w 382"/>
                  <a:gd name="T25" fmla="*/ 66 h 96"/>
                  <a:gd name="T26" fmla="*/ 388 w 382"/>
                  <a:gd name="T27" fmla="*/ 42 h 96"/>
                  <a:gd name="T28" fmla="*/ 382 w 382"/>
                  <a:gd name="T29" fmla="*/ 42 h 96"/>
                  <a:gd name="T30" fmla="*/ 352 w 382"/>
                  <a:gd name="T31" fmla="*/ 66 h 96"/>
                  <a:gd name="T32" fmla="*/ 311 w 382"/>
                  <a:gd name="T33" fmla="*/ 78 h 96"/>
                  <a:gd name="T34" fmla="*/ 269 w 382"/>
                  <a:gd name="T35" fmla="*/ 90 h 96"/>
                  <a:gd name="T36" fmla="*/ 215 w 382"/>
                  <a:gd name="T37" fmla="*/ 96 h 96"/>
                  <a:gd name="T38" fmla="*/ 215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25 w 185"/>
                  <a:gd name="T5" fmla="*/ 36 h 210"/>
                  <a:gd name="T6" fmla="*/ 161 w 185"/>
                  <a:gd name="T7" fmla="*/ 72 h 210"/>
                  <a:gd name="T8" fmla="*/ 167 w 185"/>
                  <a:gd name="T9" fmla="*/ 90 h 210"/>
                  <a:gd name="T10" fmla="*/ 173 w 185"/>
                  <a:gd name="T11" fmla="*/ 114 h 210"/>
                  <a:gd name="T12" fmla="*/ 167 w 185"/>
                  <a:gd name="T13" fmla="*/ 138 h 210"/>
                  <a:gd name="T14" fmla="*/ 155 w 185"/>
                  <a:gd name="T15" fmla="*/ 162 h 210"/>
                  <a:gd name="T16" fmla="*/ 125 w 185"/>
                  <a:gd name="T17" fmla="*/ 180 h 210"/>
                  <a:gd name="T18" fmla="*/ 90 w 185"/>
                  <a:gd name="T19" fmla="*/ 198 h 210"/>
                  <a:gd name="T20" fmla="*/ 102 w 185"/>
                  <a:gd name="T21" fmla="*/ 210 h 210"/>
                  <a:gd name="T22" fmla="*/ 137 w 185"/>
                  <a:gd name="T23" fmla="*/ 192 h 210"/>
                  <a:gd name="T24" fmla="*/ 167 w 185"/>
                  <a:gd name="T25" fmla="*/ 168 h 210"/>
                  <a:gd name="T26" fmla="*/ 185 w 185"/>
                  <a:gd name="T27" fmla="*/ 144 h 210"/>
                  <a:gd name="T28" fmla="*/ 191 w 185"/>
                  <a:gd name="T29" fmla="*/ 114 h 210"/>
                  <a:gd name="T30" fmla="*/ 185 w 185"/>
                  <a:gd name="T31" fmla="*/ 90 h 210"/>
                  <a:gd name="T32" fmla="*/ 179 w 185"/>
                  <a:gd name="T33" fmla="*/ 66 h 210"/>
                  <a:gd name="T34" fmla="*/ 161 w 185"/>
                  <a:gd name="T35" fmla="*/ 48 h 210"/>
                  <a:gd name="T36" fmla="*/ 137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grpSp>
        </p:grpSp>
      </p:grpSp>
      <p:sp>
        <p:nvSpPr>
          <p:cNvPr id="4162"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416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68" name="Rectangle 68"/>
          <p:cNvSpPr>
            <a:spLocks noGrp="1" noChangeArrowheads="1"/>
          </p:cNvSpPr>
          <p:nvPr>
            <p:ph type="dt" sz="quarter" idx="10"/>
          </p:nvPr>
        </p:nvSpPr>
        <p:spPr/>
        <p:txBody>
          <a:bodyPr/>
          <a:lstStyle>
            <a:lvl1pPr>
              <a:defRPr/>
            </a:lvl1pPr>
          </a:lstStyle>
          <a:p>
            <a:pPr>
              <a:defRPr/>
            </a:pPr>
            <a:endParaRPr lang="en-US"/>
          </a:p>
        </p:txBody>
      </p:sp>
      <p:sp>
        <p:nvSpPr>
          <p:cNvPr id="69" name="Rectangle 69"/>
          <p:cNvSpPr>
            <a:spLocks noGrp="1" noChangeArrowheads="1"/>
          </p:cNvSpPr>
          <p:nvPr>
            <p:ph type="ftr" sz="quarter" idx="11"/>
          </p:nvPr>
        </p:nvSpPr>
        <p:spPr/>
        <p:txBody>
          <a:bodyPr/>
          <a:lstStyle>
            <a:lvl1pPr>
              <a:defRPr/>
            </a:lvl1pPr>
          </a:lstStyle>
          <a:p>
            <a:pPr>
              <a:defRPr/>
            </a:pPr>
            <a:endParaRPr lang="en-US"/>
          </a:p>
        </p:txBody>
      </p:sp>
      <p:sp>
        <p:nvSpPr>
          <p:cNvPr id="70" name="Rectangle 70"/>
          <p:cNvSpPr>
            <a:spLocks noGrp="1" noChangeArrowheads="1"/>
          </p:cNvSpPr>
          <p:nvPr>
            <p:ph type="sldNum" sz="quarter" idx="12"/>
          </p:nvPr>
        </p:nvSpPr>
        <p:spPr/>
        <p:txBody>
          <a:bodyPr/>
          <a:lstStyle>
            <a:lvl1pPr>
              <a:defRPr/>
            </a:lvl1pPr>
          </a:lstStyle>
          <a:p>
            <a:pPr>
              <a:defRPr/>
            </a:pPr>
            <a:fld id="{4E09EF38-DFB5-6948-B833-33423F17955F}" type="slidenum">
              <a:rPr lang="en-US"/>
              <a:pPr>
                <a:defRPr/>
              </a:pPr>
              <a:t>‹#›</a:t>
            </a:fld>
            <a:endParaRPr lang="en-US"/>
          </a:p>
        </p:txBody>
      </p:sp>
    </p:spTree>
    <p:extLst>
      <p:ext uri="{BB962C8B-B14F-4D97-AF65-F5344CB8AC3E}">
        <p14:creationId xmlns:p14="http://schemas.microsoft.com/office/powerpoint/2010/main" val="21850772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81245147-83EB-EE4A-8A4D-8D404D2B1A2A}" type="slidenum">
              <a:rPr lang="en-US"/>
              <a:pPr>
                <a:defRPr/>
              </a:pPr>
              <a:t>‹#›</a:t>
            </a:fld>
            <a:endParaRPr lang="en-US"/>
          </a:p>
        </p:txBody>
      </p:sp>
    </p:spTree>
    <p:extLst>
      <p:ext uri="{BB962C8B-B14F-4D97-AF65-F5344CB8AC3E}">
        <p14:creationId xmlns:p14="http://schemas.microsoft.com/office/powerpoint/2010/main" val="18212251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9140F524-8A84-4541-8F35-683D069DAC45}" type="slidenum">
              <a:rPr lang="en-US"/>
              <a:pPr>
                <a:defRPr/>
              </a:pPr>
              <a:t>‹#›</a:t>
            </a:fld>
            <a:endParaRPr lang="en-US"/>
          </a:p>
        </p:txBody>
      </p:sp>
    </p:spTree>
    <p:extLst>
      <p:ext uri="{BB962C8B-B14F-4D97-AF65-F5344CB8AC3E}">
        <p14:creationId xmlns:p14="http://schemas.microsoft.com/office/powerpoint/2010/main" val="19011380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E2812464-E3B0-F149-AF0A-E924ECD235AD}" type="slidenum">
              <a:rPr lang="en-US"/>
              <a:pPr>
                <a:defRPr/>
              </a:pPr>
              <a:t>‹#›</a:t>
            </a:fld>
            <a:endParaRPr lang="en-US"/>
          </a:p>
        </p:txBody>
      </p:sp>
    </p:spTree>
    <p:extLst>
      <p:ext uri="{BB962C8B-B14F-4D97-AF65-F5344CB8AC3E}">
        <p14:creationId xmlns:p14="http://schemas.microsoft.com/office/powerpoint/2010/main" val="11080536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C4F3E80C-99A3-8F49-85AC-5811DE06DF4A}" type="slidenum">
              <a:rPr lang="en-US"/>
              <a:pPr>
                <a:defRPr/>
              </a:pPr>
              <a:t>‹#›</a:t>
            </a:fld>
            <a:endParaRPr lang="en-US"/>
          </a:p>
        </p:txBody>
      </p:sp>
    </p:spTree>
    <p:extLst>
      <p:ext uri="{BB962C8B-B14F-4D97-AF65-F5344CB8AC3E}">
        <p14:creationId xmlns:p14="http://schemas.microsoft.com/office/powerpoint/2010/main" val="35593407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BD43EF36-2F81-8B49-A92E-EAEA4B59868D}" type="slidenum">
              <a:rPr lang="en-US"/>
              <a:pPr>
                <a:defRPr/>
              </a:pPr>
              <a:t>‹#›</a:t>
            </a:fld>
            <a:endParaRPr lang="en-US"/>
          </a:p>
        </p:txBody>
      </p:sp>
    </p:spTree>
    <p:extLst>
      <p:ext uri="{BB962C8B-B14F-4D97-AF65-F5344CB8AC3E}">
        <p14:creationId xmlns:p14="http://schemas.microsoft.com/office/powerpoint/2010/main" val="11785824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EE1A194B-28C0-A643-918D-B7AA7989D0A8}" type="slidenum">
              <a:rPr lang="en-US"/>
              <a:pPr>
                <a:defRPr/>
              </a:pPr>
              <a:t>‹#›</a:t>
            </a:fld>
            <a:endParaRPr lang="en-US"/>
          </a:p>
        </p:txBody>
      </p:sp>
    </p:spTree>
    <p:extLst>
      <p:ext uri="{BB962C8B-B14F-4D97-AF65-F5344CB8AC3E}">
        <p14:creationId xmlns:p14="http://schemas.microsoft.com/office/powerpoint/2010/main" val="32719503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1B27B2EE-5E48-0B49-8705-073988379C7E}" type="slidenum">
              <a:rPr lang="en-US"/>
              <a:pPr>
                <a:defRPr/>
              </a:pPr>
              <a:t>‹#›</a:t>
            </a:fld>
            <a:endParaRPr lang="en-US"/>
          </a:p>
        </p:txBody>
      </p:sp>
    </p:spTree>
    <p:extLst>
      <p:ext uri="{BB962C8B-B14F-4D97-AF65-F5344CB8AC3E}">
        <p14:creationId xmlns:p14="http://schemas.microsoft.com/office/powerpoint/2010/main" val="8134903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7FDCC7D7-3C98-5D4B-8BEA-616FB4EC555C}" type="slidenum">
              <a:rPr lang="en-US"/>
              <a:pPr>
                <a:defRPr/>
              </a:pPr>
              <a:t>‹#›</a:t>
            </a:fld>
            <a:endParaRPr lang="en-US"/>
          </a:p>
        </p:txBody>
      </p:sp>
    </p:spTree>
    <p:extLst>
      <p:ext uri="{BB962C8B-B14F-4D97-AF65-F5344CB8AC3E}">
        <p14:creationId xmlns:p14="http://schemas.microsoft.com/office/powerpoint/2010/main" val="2957503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8556B6A9-5A61-D140-8468-443ED223CEFD}" type="slidenum">
              <a:rPr lang="en-US"/>
              <a:pPr>
                <a:defRPr/>
              </a:pPr>
              <a:t>‹#›</a:t>
            </a:fld>
            <a:endParaRPr lang="en-US"/>
          </a:p>
        </p:txBody>
      </p:sp>
    </p:spTree>
    <p:extLst>
      <p:ext uri="{BB962C8B-B14F-4D97-AF65-F5344CB8AC3E}">
        <p14:creationId xmlns:p14="http://schemas.microsoft.com/office/powerpoint/2010/main" val="687725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EC847EC7-C1E9-E940-8B25-9EEA75492F5E}" type="slidenum">
              <a:rPr lang="en-US"/>
              <a:pPr>
                <a:defRPr/>
              </a:pPr>
              <a:t>‹#›</a:t>
            </a:fld>
            <a:endParaRPr lang="en-US"/>
          </a:p>
        </p:txBody>
      </p:sp>
    </p:spTree>
    <p:extLst>
      <p:ext uri="{BB962C8B-B14F-4D97-AF65-F5344CB8AC3E}">
        <p14:creationId xmlns:p14="http://schemas.microsoft.com/office/powerpoint/2010/main" val="25895903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DC45D4DC-B148-E542-BCB9-1DA2A3BE600F}" type="slidenum">
              <a:rPr lang="en-US"/>
              <a:pPr>
                <a:defRPr/>
              </a:pPr>
              <a:t>‹#›</a:t>
            </a:fld>
            <a:endParaRPr lang="en-US"/>
          </a:p>
        </p:txBody>
      </p:sp>
    </p:spTree>
    <p:extLst>
      <p:ext uri="{BB962C8B-B14F-4D97-AF65-F5344CB8AC3E}">
        <p14:creationId xmlns:p14="http://schemas.microsoft.com/office/powerpoint/2010/main" val="15230844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DD3F211B-7CAD-DE49-AF6D-1AC8575B42A8}" type="slidenum">
              <a:rPr lang="en-US"/>
              <a:pPr>
                <a:defRPr/>
              </a:pPr>
              <a:t>‹#›</a:t>
            </a:fld>
            <a:endParaRPr lang="en-US"/>
          </a:p>
        </p:txBody>
      </p:sp>
    </p:spTree>
    <p:extLst>
      <p:ext uri="{BB962C8B-B14F-4D97-AF65-F5344CB8AC3E}">
        <p14:creationId xmlns:p14="http://schemas.microsoft.com/office/powerpoint/2010/main" val="6338510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17F12287-0908-1246-9161-1CEFE31497C9}" type="slidenum">
              <a:rPr lang="en-US"/>
              <a:pPr>
                <a:defRPr/>
              </a:pPr>
              <a:t>‹#›</a:t>
            </a:fld>
            <a:endParaRPr lang="en-US"/>
          </a:p>
        </p:txBody>
      </p:sp>
    </p:spTree>
    <p:extLst>
      <p:ext uri="{BB962C8B-B14F-4D97-AF65-F5344CB8AC3E}">
        <p14:creationId xmlns:p14="http://schemas.microsoft.com/office/powerpoint/2010/main" val="19015264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85952261-27C3-B34F-AD5F-A82B5E9AEB04}" type="slidenum">
              <a:rPr lang="en-US"/>
              <a:pPr>
                <a:defRPr/>
              </a:pPr>
              <a:t>‹#›</a:t>
            </a:fld>
            <a:endParaRPr lang="en-US"/>
          </a:p>
        </p:txBody>
      </p:sp>
    </p:spTree>
    <p:extLst>
      <p:ext uri="{BB962C8B-B14F-4D97-AF65-F5344CB8AC3E}">
        <p14:creationId xmlns:p14="http://schemas.microsoft.com/office/powerpoint/2010/main" val="30573638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848 w 5740"/>
                <a:gd name="T1" fmla="*/ 12 h 4316"/>
                <a:gd name="T2" fmla="*/ 0 w 5740"/>
                <a:gd name="T3" fmla="*/ 12 h 4316"/>
                <a:gd name="T4" fmla="*/ 0 w 5740"/>
                <a:gd name="T5" fmla="*/ 0 h 4316"/>
                <a:gd name="T6" fmla="*/ 5848 w 5740"/>
                <a:gd name="T7" fmla="*/ 0 h 4316"/>
                <a:gd name="T8" fmla="*/ 5848 w 5740"/>
                <a:gd name="T9" fmla="*/ 12 h 4316"/>
                <a:gd name="T10" fmla="*/ 5848 w 5740"/>
                <a:gd name="T11" fmla="*/ 1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13" name="Freeform 19"/>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14" name="Freeform 20"/>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15" name="Freeform 21"/>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16" name="Freeform 22"/>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17" name="Freeform 23"/>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18" name="Freeform 24"/>
              <p:cNvSpPr>
                <a:spLocks/>
              </p:cNvSpPr>
              <p:nvPr/>
            </p:nvSpPr>
            <p:spPr bwMode="hidden">
              <a:xfrm>
                <a:off x="4175" y="4050"/>
                <a:ext cx="180" cy="132"/>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19"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20"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21"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22"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26"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27"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35"/>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0" name="Freeform 36"/>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 name="Freeform 37"/>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2" name="Freeform 38"/>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3" name="Freeform 39"/>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4" name="Freeform 40"/>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5" name="Freeform 41"/>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6" name="Freeform 42"/>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7" name="Freeform 43"/>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8" name="Freeform 44"/>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9" name="Freeform 45"/>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40" name="Freeform 46"/>
              <p:cNvSpPr>
                <a:spLocks/>
              </p:cNvSpPr>
              <p:nvPr/>
            </p:nvSpPr>
            <p:spPr bwMode="hidden">
              <a:xfrm>
                <a:off x="5280" y="3186"/>
                <a:ext cx="383" cy="96"/>
              </a:xfrm>
              <a:custGeom>
                <a:avLst/>
                <a:gdLst>
                  <a:gd name="T0" fmla="*/ 215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5 w 382"/>
                  <a:gd name="T19" fmla="*/ 96 h 96"/>
                  <a:gd name="T20" fmla="*/ 269 w 382"/>
                  <a:gd name="T21" fmla="*/ 90 h 96"/>
                  <a:gd name="T22" fmla="*/ 317 w 382"/>
                  <a:gd name="T23" fmla="*/ 84 h 96"/>
                  <a:gd name="T24" fmla="*/ 358 w 382"/>
                  <a:gd name="T25" fmla="*/ 66 h 96"/>
                  <a:gd name="T26" fmla="*/ 388 w 382"/>
                  <a:gd name="T27" fmla="*/ 42 h 96"/>
                  <a:gd name="T28" fmla="*/ 382 w 382"/>
                  <a:gd name="T29" fmla="*/ 42 h 96"/>
                  <a:gd name="T30" fmla="*/ 352 w 382"/>
                  <a:gd name="T31" fmla="*/ 66 h 96"/>
                  <a:gd name="T32" fmla="*/ 311 w 382"/>
                  <a:gd name="T33" fmla="*/ 78 h 96"/>
                  <a:gd name="T34" fmla="*/ 269 w 382"/>
                  <a:gd name="T35" fmla="*/ 90 h 96"/>
                  <a:gd name="T36" fmla="*/ 215 w 382"/>
                  <a:gd name="T37" fmla="*/ 96 h 96"/>
                  <a:gd name="T38" fmla="*/ 215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25 w 185"/>
                  <a:gd name="T5" fmla="*/ 36 h 210"/>
                  <a:gd name="T6" fmla="*/ 161 w 185"/>
                  <a:gd name="T7" fmla="*/ 72 h 210"/>
                  <a:gd name="T8" fmla="*/ 167 w 185"/>
                  <a:gd name="T9" fmla="*/ 90 h 210"/>
                  <a:gd name="T10" fmla="*/ 173 w 185"/>
                  <a:gd name="T11" fmla="*/ 114 h 210"/>
                  <a:gd name="T12" fmla="*/ 167 w 185"/>
                  <a:gd name="T13" fmla="*/ 138 h 210"/>
                  <a:gd name="T14" fmla="*/ 155 w 185"/>
                  <a:gd name="T15" fmla="*/ 162 h 210"/>
                  <a:gd name="T16" fmla="*/ 125 w 185"/>
                  <a:gd name="T17" fmla="*/ 180 h 210"/>
                  <a:gd name="T18" fmla="*/ 90 w 185"/>
                  <a:gd name="T19" fmla="*/ 198 h 210"/>
                  <a:gd name="T20" fmla="*/ 102 w 185"/>
                  <a:gd name="T21" fmla="*/ 210 h 210"/>
                  <a:gd name="T22" fmla="*/ 137 w 185"/>
                  <a:gd name="T23" fmla="*/ 192 h 210"/>
                  <a:gd name="T24" fmla="*/ 167 w 185"/>
                  <a:gd name="T25" fmla="*/ 168 h 210"/>
                  <a:gd name="T26" fmla="*/ 185 w 185"/>
                  <a:gd name="T27" fmla="*/ 144 h 210"/>
                  <a:gd name="T28" fmla="*/ 191 w 185"/>
                  <a:gd name="T29" fmla="*/ 114 h 210"/>
                  <a:gd name="T30" fmla="*/ 185 w 185"/>
                  <a:gd name="T31" fmla="*/ 90 h 210"/>
                  <a:gd name="T32" fmla="*/ 179 w 185"/>
                  <a:gd name="T33" fmla="*/ 66 h 210"/>
                  <a:gd name="T34" fmla="*/ 161 w 185"/>
                  <a:gd name="T35" fmla="*/ 48 h 210"/>
                  <a:gd name="T36" fmla="*/ 137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grpSp>
        </p:grpSp>
      </p:grpSp>
      <p:sp>
        <p:nvSpPr>
          <p:cNvPr id="4162"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416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68" name="Rectangle 68"/>
          <p:cNvSpPr>
            <a:spLocks noGrp="1" noChangeArrowheads="1"/>
          </p:cNvSpPr>
          <p:nvPr>
            <p:ph type="dt" sz="quarter" idx="10"/>
          </p:nvPr>
        </p:nvSpPr>
        <p:spPr/>
        <p:txBody>
          <a:bodyPr/>
          <a:lstStyle>
            <a:lvl1pPr>
              <a:defRPr>
                <a:cs typeface="ＭＳ Ｐゴシック" charset="0"/>
              </a:defRPr>
            </a:lvl1pPr>
          </a:lstStyle>
          <a:p>
            <a:pPr>
              <a:defRPr/>
            </a:pPr>
            <a:endParaRPr lang="en-US"/>
          </a:p>
        </p:txBody>
      </p:sp>
      <p:sp>
        <p:nvSpPr>
          <p:cNvPr id="69" name="Rectangle 69"/>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0" name="Rectangle 70"/>
          <p:cNvSpPr>
            <a:spLocks noGrp="1" noChangeArrowheads="1"/>
          </p:cNvSpPr>
          <p:nvPr>
            <p:ph type="sldNum" sz="quarter" idx="12"/>
          </p:nvPr>
        </p:nvSpPr>
        <p:spPr/>
        <p:txBody>
          <a:bodyPr/>
          <a:lstStyle>
            <a:lvl1pPr>
              <a:defRPr>
                <a:cs typeface="ＭＳ Ｐゴシック" charset="0"/>
              </a:defRPr>
            </a:lvl1pPr>
          </a:lstStyle>
          <a:p>
            <a:pPr>
              <a:defRPr/>
            </a:pPr>
            <a:fld id="{7DF3890F-6D27-0146-A0E9-514869951BCF}" type="slidenum">
              <a:rPr lang="en-US"/>
              <a:pPr>
                <a:defRPr/>
              </a:pPr>
              <a:t>‹#›</a:t>
            </a:fld>
            <a:endParaRPr lang="en-US"/>
          </a:p>
        </p:txBody>
      </p:sp>
    </p:spTree>
    <p:extLst>
      <p:ext uri="{BB962C8B-B14F-4D97-AF65-F5344CB8AC3E}">
        <p14:creationId xmlns:p14="http://schemas.microsoft.com/office/powerpoint/2010/main" val="1400434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C722605C-4FCC-DA40-8BB1-478C6AF73F82}" type="slidenum">
              <a:rPr lang="en-US"/>
              <a:pPr>
                <a:defRPr/>
              </a:pPr>
              <a:t>‹#›</a:t>
            </a:fld>
            <a:endParaRPr lang="en-US"/>
          </a:p>
        </p:txBody>
      </p:sp>
    </p:spTree>
    <p:extLst>
      <p:ext uri="{BB962C8B-B14F-4D97-AF65-F5344CB8AC3E}">
        <p14:creationId xmlns:p14="http://schemas.microsoft.com/office/powerpoint/2010/main" val="42773628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6B3F9501-FC7E-2643-BB5D-014AAC431617}" type="slidenum">
              <a:rPr lang="en-US"/>
              <a:pPr>
                <a:defRPr/>
              </a:pPr>
              <a:t>‹#›</a:t>
            </a:fld>
            <a:endParaRPr lang="en-US"/>
          </a:p>
        </p:txBody>
      </p:sp>
    </p:spTree>
    <p:extLst>
      <p:ext uri="{BB962C8B-B14F-4D97-AF65-F5344CB8AC3E}">
        <p14:creationId xmlns:p14="http://schemas.microsoft.com/office/powerpoint/2010/main" val="10257845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1674921C-20CC-2D4A-B6DB-E0569B80EBD5}" type="slidenum">
              <a:rPr lang="en-US"/>
              <a:pPr>
                <a:defRPr/>
              </a:pPr>
              <a:t>‹#›</a:t>
            </a:fld>
            <a:endParaRPr lang="en-US"/>
          </a:p>
        </p:txBody>
      </p:sp>
    </p:spTree>
    <p:extLst>
      <p:ext uri="{BB962C8B-B14F-4D97-AF65-F5344CB8AC3E}">
        <p14:creationId xmlns:p14="http://schemas.microsoft.com/office/powerpoint/2010/main" val="22963279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81058A7C-BBF1-FA43-9ECE-349FDC3F19E8}" type="slidenum">
              <a:rPr lang="en-US"/>
              <a:pPr>
                <a:defRPr/>
              </a:pPr>
              <a:t>‹#›</a:t>
            </a:fld>
            <a:endParaRPr lang="en-US"/>
          </a:p>
        </p:txBody>
      </p:sp>
    </p:spTree>
    <p:extLst>
      <p:ext uri="{BB962C8B-B14F-4D97-AF65-F5344CB8AC3E}">
        <p14:creationId xmlns:p14="http://schemas.microsoft.com/office/powerpoint/2010/main" val="2243810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04FA6082-C137-2648-B276-8FE31A227A50}" type="slidenum">
              <a:rPr lang="en-US"/>
              <a:pPr>
                <a:defRPr/>
              </a:pPr>
              <a:t>‹#›</a:t>
            </a:fld>
            <a:endParaRPr lang="en-US"/>
          </a:p>
        </p:txBody>
      </p:sp>
    </p:spTree>
    <p:extLst>
      <p:ext uri="{BB962C8B-B14F-4D97-AF65-F5344CB8AC3E}">
        <p14:creationId xmlns:p14="http://schemas.microsoft.com/office/powerpoint/2010/main" val="38136656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7DB78748-11CD-AF47-AA24-8586317CF26C}" type="slidenum">
              <a:rPr lang="en-US"/>
              <a:pPr>
                <a:defRPr/>
              </a:pPr>
              <a:t>‹#›</a:t>
            </a:fld>
            <a:endParaRPr lang="en-US"/>
          </a:p>
        </p:txBody>
      </p:sp>
    </p:spTree>
    <p:extLst>
      <p:ext uri="{BB962C8B-B14F-4D97-AF65-F5344CB8AC3E}">
        <p14:creationId xmlns:p14="http://schemas.microsoft.com/office/powerpoint/2010/main" val="26561577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47DBE4F7-753B-294F-9A24-0E98DED9FC9F}" type="slidenum">
              <a:rPr lang="en-US"/>
              <a:pPr>
                <a:defRPr/>
              </a:pPr>
              <a:t>‹#›</a:t>
            </a:fld>
            <a:endParaRPr lang="en-US"/>
          </a:p>
        </p:txBody>
      </p:sp>
    </p:spTree>
    <p:extLst>
      <p:ext uri="{BB962C8B-B14F-4D97-AF65-F5344CB8AC3E}">
        <p14:creationId xmlns:p14="http://schemas.microsoft.com/office/powerpoint/2010/main" val="36804942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1A0D4EE4-4839-5540-8AD3-13741E153404}" type="slidenum">
              <a:rPr lang="en-US"/>
              <a:pPr>
                <a:defRPr/>
              </a:pPr>
              <a:t>‹#›</a:t>
            </a:fld>
            <a:endParaRPr lang="en-US"/>
          </a:p>
        </p:txBody>
      </p:sp>
    </p:spTree>
    <p:extLst>
      <p:ext uri="{BB962C8B-B14F-4D97-AF65-F5344CB8AC3E}">
        <p14:creationId xmlns:p14="http://schemas.microsoft.com/office/powerpoint/2010/main" val="31100971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3FD255B2-F387-F744-A98D-2571867E95A9}" type="slidenum">
              <a:rPr lang="en-US"/>
              <a:pPr>
                <a:defRPr/>
              </a:pPr>
              <a:t>‹#›</a:t>
            </a:fld>
            <a:endParaRPr lang="en-US"/>
          </a:p>
        </p:txBody>
      </p:sp>
    </p:spTree>
    <p:extLst>
      <p:ext uri="{BB962C8B-B14F-4D97-AF65-F5344CB8AC3E}">
        <p14:creationId xmlns:p14="http://schemas.microsoft.com/office/powerpoint/2010/main" val="32528397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150BF92F-D889-2E43-9513-4495F9DA6EBD}" type="slidenum">
              <a:rPr lang="en-US"/>
              <a:pPr>
                <a:defRPr/>
              </a:pPr>
              <a:t>‹#›</a:t>
            </a:fld>
            <a:endParaRPr lang="en-US"/>
          </a:p>
        </p:txBody>
      </p:sp>
    </p:spTree>
    <p:extLst>
      <p:ext uri="{BB962C8B-B14F-4D97-AF65-F5344CB8AC3E}">
        <p14:creationId xmlns:p14="http://schemas.microsoft.com/office/powerpoint/2010/main" val="15444729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1A840B0-71BF-7249-9D2E-01DE1316C49E}" type="slidenum">
              <a:rPr lang="en-US"/>
              <a:pPr>
                <a:defRPr/>
              </a:pPr>
              <a:t>‹#›</a:t>
            </a:fld>
            <a:endParaRPr lang="en-US"/>
          </a:p>
        </p:txBody>
      </p:sp>
    </p:spTree>
    <p:extLst>
      <p:ext uri="{BB962C8B-B14F-4D97-AF65-F5344CB8AC3E}">
        <p14:creationId xmlns:p14="http://schemas.microsoft.com/office/powerpoint/2010/main" val="17513417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05FD580C-6D10-504E-B818-3CC0B9380A2F}" type="slidenum">
              <a:rPr lang="en-US"/>
              <a:pPr>
                <a:defRPr/>
              </a:pPr>
              <a:t>‹#›</a:t>
            </a:fld>
            <a:endParaRPr lang="en-US"/>
          </a:p>
        </p:txBody>
      </p:sp>
    </p:spTree>
    <p:extLst>
      <p:ext uri="{BB962C8B-B14F-4D97-AF65-F5344CB8AC3E}">
        <p14:creationId xmlns:p14="http://schemas.microsoft.com/office/powerpoint/2010/main" val="25360828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C59F3FEA-D970-1548-A4A6-B224174B564E}" type="slidenum">
              <a:rPr lang="en-US"/>
              <a:pPr>
                <a:defRPr/>
              </a:pPr>
              <a:t>‹#›</a:t>
            </a:fld>
            <a:endParaRPr lang="en-US"/>
          </a:p>
        </p:txBody>
      </p:sp>
    </p:spTree>
    <p:extLst>
      <p:ext uri="{BB962C8B-B14F-4D97-AF65-F5344CB8AC3E}">
        <p14:creationId xmlns:p14="http://schemas.microsoft.com/office/powerpoint/2010/main" val="3072811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947144E6-6CEB-F748-AC0E-8AE9CE2E4EDD}" type="slidenum">
              <a:rPr lang="en-US"/>
              <a:pPr>
                <a:defRPr/>
              </a:pPr>
              <a:t>‹#›</a:t>
            </a:fld>
            <a:endParaRPr lang="en-US"/>
          </a:p>
        </p:txBody>
      </p:sp>
    </p:spTree>
    <p:extLst>
      <p:ext uri="{BB962C8B-B14F-4D97-AF65-F5344CB8AC3E}">
        <p14:creationId xmlns:p14="http://schemas.microsoft.com/office/powerpoint/2010/main" val="38431995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A575EC4-FB7A-8349-A85C-C231530185CC}" type="slidenum">
              <a:rPr lang="en-US"/>
              <a:pPr>
                <a:defRPr/>
              </a:pPr>
              <a:t>‹#›</a:t>
            </a:fld>
            <a:endParaRPr lang="en-US"/>
          </a:p>
        </p:txBody>
      </p:sp>
    </p:spTree>
    <p:extLst>
      <p:ext uri="{BB962C8B-B14F-4D97-AF65-F5344CB8AC3E}">
        <p14:creationId xmlns:p14="http://schemas.microsoft.com/office/powerpoint/2010/main" val="175107309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C9F557D1-3C14-B047-BC2F-5C26AD03B6A1}" type="slidenum">
              <a:rPr lang="en-US"/>
              <a:pPr>
                <a:defRPr/>
              </a:pPr>
              <a:t>‹#›</a:t>
            </a:fld>
            <a:endParaRPr lang="en-US"/>
          </a:p>
        </p:txBody>
      </p:sp>
    </p:spTree>
    <p:extLst>
      <p:ext uri="{BB962C8B-B14F-4D97-AF65-F5344CB8AC3E}">
        <p14:creationId xmlns:p14="http://schemas.microsoft.com/office/powerpoint/2010/main" val="21570716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5357B2A-3E2D-7448-A1D7-37869A77C1D7}" type="slidenum">
              <a:rPr lang="en-US"/>
              <a:pPr>
                <a:defRPr/>
              </a:pPr>
              <a:t>‹#›</a:t>
            </a:fld>
            <a:endParaRPr lang="en-US"/>
          </a:p>
        </p:txBody>
      </p:sp>
    </p:spTree>
    <p:extLst>
      <p:ext uri="{BB962C8B-B14F-4D97-AF65-F5344CB8AC3E}">
        <p14:creationId xmlns:p14="http://schemas.microsoft.com/office/powerpoint/2010/main" val="164240308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4F4EE10-849F-054C-B334-A7E5F5C965A5}" type="slidenum">
              <a:rPr lang="en-US"/>
              <a:pPr>
                <a:defRPr/>
              </a:pPr>
              <a:t>‹#›</a:t>
            </a:fld>
            <a:endParaRPr lang="en-US"/>
          </a:p>
        </p:txBody>
      </p:sp>
    </p:spTree>
    <p:extLst>
      <p:ext uri="{BB962C8B-B14F-4D97-AF65-F5344CB8AC3E}">
        <p14:creationId xmlns:p14="http://schemas.microsoft.com/office/powerpoint/2010/main" val="702325665"/>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lgn="ct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6A71A16-533E-6C4B-8069-F2860BEE0777}" type="slidenum">
              <a:rPr lang="en-US"/>
              <a:pPr>
                <a:defRPr/>
              </a:pPr>
              <a:t>‹#›</a:t>
            </a:fld>
            <a:endParaRPr lang="en-US"/>
          </a:p>
        </p:txBody>
      </p:sp>
    </p:spTree>
    <p:extLst>
      <p:ext uri="{BB962C8B-B14F-4D97-AF65-F5344CB8AC3E}">
        <p14:creationId xmlns:p14="http://schemas.microsoft.com/office/powerpoint/2010/main" val="1800053183"/>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lgn="ct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6EC7101-C966-2D41-985F-A950C19FE100}" type="slidenum">
              <a:rPr lang="en-US"/>
              <a:pPr>
                <a:defRPr/>
              </a:pPr>
              <a:t>‹#›</a:t>
            </a:fld>
            <a:endParaRPr lang="en-US"/>
          </a:p>
        </p:txBody>
      </p:sp>
    </p:spTree>
    <p:extLst>
      <p:ext uri="{BB962C8B-B14F-4D97-AF65-F5344CB8AC3E}">
        <p14:creationId xmlns:p14="http://schemas.microsoft.com/office/powerpoint/2010/main" val="2062797201"/>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184E890-9220-0748-9D8E-F1470FD80F27}" type="slidenum">
              <a:rPr lang="en-US"/>
              <a:pPr>
                <a:defRPr/>
              </a:pPr>
              <a:t>‹#›</a:t>
            </a:fld>
            <a:endParaRPr lang="en-US"/>
          </a:p>
        </p:txBody>
      </p:sp>
    </p:spTree>
    <p:extLst>
      <p:ext uri="{BB962C8B-B14F-4D97-AF65-F5344CB8AC3E}">
        <p14:creationId xmlns:p14="http://schemas.microsoft.com/office/powerpoint/2010/main" val="210567192"/>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7E65861-A42C-D645-98EE-B3A86EE8C28B}" type="slidenum">
              <a:rPr lang="en-US"/>
              <a:pPr>
                <a:defRPr/>
              </a:pPr>
              <a:t>‹#›</a:t>
            </a:fld>
            <a:endParaRPr lang="en-US"/>
          </a:p>
        </p:txBody>
      </p:sp>
    </p:spTree>
    <p:extLst>
      <p:ext uri="{BB962C8B-B14F-4D97-AF65-F5344CB8AC3E}">
        <p14:creationId xmlns:p14="http://schemas.microsoft.com/office/powerpoint/2010/main" val="1456845996"/>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C2127F8-C1A8-9440-ADEB-5EA81F17706D}" type="slidenum">
              <a:rPr lang="en-US"/>
              <a:pPr>
                <a:defRPr/>
              </a:pPr>
              <a:t>‹#›</a:t>
            </a:fld>
            <a:endParaRPr lang="en-US"/>
          </a:p>
        </p:txBody>
      </p:sp>
    </p:spTree>
    <p:extLst>
      <p:ext uri="{BB962C8B-B14F-4D97-AF65-F5344CB8AC3E}">
        <p14:creationId xmlns:p14="http://schemas.microsoft.com/office/powerpoint/2010/main" val="307439500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4611D9E-A9F3-3641-AB15-9BC4CDD169F9}" type="slidenum">
              <a:rPr lang="en-US"/>
              <a:pPr>
                <a:defRPr/>
              </a:pPr>
              <a:t>‹#›</a:t>
            </a:fld>
            <a:endParaRPr lang="en-US"/>
          </a:p>
        </p:txBody>
      </p:sp>
    </p:spTree>
    <p:extLst>
      <p:ext uri="{BB962C8B-B14F-4D97-AF65-F5344CB8AC3E}">
        <p14:creationId xmlns:p14="http://schemas.microsoft.com/office/powerpoint/2010/main" val="101914327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E4893FF-F0A7-8948-8AE8-18100713B77B}" type="slidenum">
              <a:rPr lang="en-US"/>
              <a:pPr>
                <a:defRPr/>
              </a:pPr>
              <a:t>‹#›</a:t>
            </a:fld>
            <a:endParaRPr lang="en-US"/>
          </a:p>
        </p:txBody>
      </p:sp>
    </p:spTree>
    <p:extLst>
      <p:ext uri="{BB962C8B-B14F-4D97-AF65-F5344CB8AC3E}">
        <p14:creationId xmlns:p14="http://schemas.microsoft.com/office/powerpoint/2010/main" val="28710466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830 w 5740"/>
                <a:gd name="T1" fmla="*/ 33 h 4316"/>
                <a:gd name="T2" fmla="*/ 0 w 5740"/>
                <a:gd name="T3" fmla="*/ 33 h 4316"/>
                <a:gd name="T4" fmla="*/ 0 w 5740"/>
                <a:gd name="T5" fmla="*/ 0 h 4316"/>
                <a:gd name="T6" fmla="*/ 5830 w 5740"/>
                <a:gd name="T7" fmla="*/ 0 h 4316"/>
                <a:gd name="T8" fmla="*/ 5830 w 5740"/>
                <a:gd name="T9" fmla="*/ 33 h 4316"/>
                <a:gd name="T10" fmla="*/ 5830 w 5740"/>
                <a:gd name="T11" fmla="*/ 33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defRPr/>
                  </a:pPr>
                  <a:endParaRPr lang="en-US">
                    <a:solidFill>
                      <a:srgbClr val="FFFFFF"/>
                    </a:solidFill>
                    <a:latin typeface="Times" pitchFamily="24" charset="0"/>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Times" pitchFamily="24" charset="0"/>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a:solidFill>
                    <a:srgbClr val="FFFFFF"/>
                  </a:solidFill>
                  <a:latin typeface="Times" pitchFamily="24" charset="0"/>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Times" pitchFamily="24" charset="0"/>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a:solidFill>
                    <a:srgbClr val="FFFFFF"/>
                  </a:solidFill>
                  <a:latin typeface="Times" pitchFamily="24" charset="0"/>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a:solidFill>
                    <a:srgbClr val="FFFFFF"/>
                  </a:solidFill>
                  <a:latin typeface="Times" pitchFamily="24" charset="0"/>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a:solidFill>
                    <a:srgbClr val="FFFFFF"/>
                  </a:solidFill>
                  <a:latin typeface="Times" pitchFamily="24" charset="0"/>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a:solidFill>
                    <a:srgbClr val="FFFFFF"/>
                  </a:solidFill>
                  <a:latin typeface="Times" pitchFamily="24" charset="0"/>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a:solidFill>
                    <a:srgbClr val="FFFFFF"/>
                  </a:solidFill>
                  <a:latin typeface="Times" pitchFamily="24" charset="0"/>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40" name="Freeform 46"/>
              <p:cNvSpPr>
                <a:spLocks/>
              </p:cNvSpPr>
              <p:nvPr/>
            </p:nvSpPr>
            <p:spPr bwMode="hidden">
              <a:xfrm>
                <a:off x="5280" y="3186"/>
                <a:ext cx="383" cy="96"/>
              </a:xfrm>
              <a:custGeom>
                <a:avLst/>
                <a:gdLst>
                  <a:gd name="T0" fmla="*/ 214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4 w 382"/>
                  <a:gd name="T19" fmla="*/ 96 h 96"/>
                  <a:gd name="T20" fmla="*/ 268 w 382"/>
                  <a:gd name="T21" fmla="*/ 90 h 96"/>
                  <a:gd name="T22" fmla="*/ 316 w 382"/>
                  <a:gd name="T23" fmla="*/ 84 h 96"/>
                  <a:gd name="T24" fmla="*/ 357 w 382"/>
                  <a:gd name="T25" fmla="*/ 66 h 96"/>
                  <a:gd name="T26" fmla="*/ 387 w 382"/>
                  <a:gd name="T27" fmla="*/ 42 h 96"/>
                  <a:gd name="T28" fmla="*/ 381 w 382"/>
                  <a:gd name="T29" fmla="*/ 42 h 96"/>
                  <a:gd name="T30" fmla="*/ 351 w 382"/>
                  <a:gd name="T31" fmla="*/ 66 h 96"/>
                  <a:gd name="T32" fmla="*/ 310 w 382"/>
                  <a:gd name="T33" fmla="*/ 78 h 96"/>
                  <a:gd name="T34" fmla="*/ 268 w 382"/>
                  <a:gd name="T35" fmla="*/ 90 h 96"/>
                  <a:gd name="T36" fmla="*/ 214 w 382"/>
                  <a:gd name="T37" fmla="*/ 96 h 96"/>
                  <a:gd name="T38" fmla="*/ 214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24 w 185"/>
                  <a:gd name="T5" fmla="*/ 36 h 210"/>
                  <a:gd name="T6" fmla="*/ 160 w 185"/>
                  <a:gd name="T7" fmla="*/ 72 h 210"/>
                  <a:gd name="T8" fmla="*/ 166 w 185"/>
                  <a:gd name="T9" fmla="*/ 90 h 210"/>
                  <a:gd name="T10" fmla="*/ 172 w 185"/>
                  <a:gd name="T11" fmla="*/ 114 h 210"/>
                  <a:gd name="T12" fmla="*/ 166 w 185"/>
                  <a:gd name="T13" fmla="*/ 138 h 210"/>
                  <a:gd name="T14" fmla="*/ 154 w 185"/>
                  <a:gd name="T15" fmla="*/ 162 h 210"/>
                  <a:gd name="T16" fmla="*/ 124 w 185"/>
                  <a:gd name="T17" fmla="*/ 180 h 210"/>
                  <a:gd name="T18" fmla="*/ 90 w 185"/>
                  <a:gd name="T19" fmla="*/ 198 h 210"/>
                  <a:gd name="T20" fmla="*/ 101 w 185"/>
                  <a:gd name="T21" fmla="*/ 210 h 210"/>
                  <a:gd name="T22" fmla="*/ 136 w 185"/>
                  <a:gd name="T23" fmla="*/ 192 h 210"/>
                  <a:gd name="T24" fmla="*/ 166 w 185"/>
                  <a:gd name="T25" fmla="*/ 168 h 210"/>
                  <a:gd name="T26" fmla="*/ 184 w 185"/>
                  <a:gd name="T27" fmla="*/ 144 h 210"/>
                  <a:gd name="T28" fmla="*/ 190 w 185"/>
                  <a:gd name="T29" fmla="*/ 114 h 210"/>
                  <a:gd name="T30" fmla="*/ 184 w 185"/>
                  <a:gd name="T31" fmla="*/ 90 h 210"/>
                  <a:gd name="T32" fmla="*/ 178 w 185"/>
                  <a:gd name="T33" fmla="*/ 66 h 210"/>
                  <a:gd name="T34" fmla="*/ 160 w 185"/>
                  <a:gd name="T35" fmla="*/ 48 h 210"/>
                  <a:gd name="T36" fmla="*/ 136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grpSp>
      </p:grpSp>
      <p:sp>
        <p:nvSpPr>
          <p:cNvPr id="4162"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6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a:defRPr/>
            </a:lvl1pPr>
          </a:lstStyle>
          <a:p>
            <a:pPr>
              <a:defRPr/>
            </a:pPr>
            <a:endParaRPr lang="en-US"/>
          </a:p>
        </p:txBody>
      </p:sp>
      <p:sp>
        <p:nvSpPr>
          <p:cNvPr id="69" name="Rectangle 69"/>
          <p:cNvSpPr>
            <a:spLocks noGrp="1" noChangeArrowheads="1"/>
          </p:cNvSpPr>
          <p:nvPr>
            <p:ph type="ftr" sz="quarter" idx="11"/>
          </p:nvPr>
        </p:nvSpPr>
        <p:spPr/>
        <p:txBody>
          <a:bodyPr/>
          <a:lstStyle>
            <a:lvl1pPr>
              <a:defRPr/>
            </a:lvl1pPr>
          </a:lstStyle>
          <a:p>
            <a:pPr>
              <a:defRPr/>
            </a:pPr>
            <a:endParaRPr lang="en-US"/>
          </a:p>
        </p:txBody>
      </p:sp>
      <p:sp>
        <p:nvSpPr>
          <p:cNvPr id="70" name="Rectangle 70"/>
          <p:cNvSpPr>
            <a:spLocks noGrp="1" noChangeArrowheads="1"/>
          </p:cNvSpPr>
          <p:nvPr>
            <p:ph type="sldNum" sz="quarter" idx="12"/>
          </p:nvPr>
        </p:nvSpPr>
        <p:spPr/>
        <p:txBody>
          <a:bodyPr/>
          <a:lstStyle>
            <a:lvl1pPr>
              <a:defRPr/>
            </a:lvl1pPr>
          </a:lstStyle>
          <a:p>
            <a:pPr>
              <a:defRPr/>
            </a:pPr>
            <a:fld id="{0CDCEA2A-42C8-1448-BB88-CDACEAE31FD9}" type="slidenum">
              <a:rPr lang="en-US"/>
              <a:pPr>
                <a:defRPr/>
              </a:pPr>
              <a:t>‹#›</a:t>
            </a:fld>
            <a:endParaRPr lang="en-US"/>
          </a:p>
        </p:txBody>
      </p:sp>
    </p:spTree>
    <p:extLst>
      <p:ext uri="{BB962C8B-B14F-4D97-AF65-F5344CB8AC3E}">
        <p14:creationId xmlns:p14="http://schemas.microsoft.com/office/powerpoint/2010/main" val="1900326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8DC7EB68-3B8F-3B4E-B4DC-B15E7A0A6D96}" type="slidenum">
              <a:rPr lang="en-US"/>
              <a:pPr>
                <a:defRPr/>
              </a:pPr>
              <a:t>‹#›</a:t>
            </a:fld>
            <a:endParaRPr lang="en-US"/>
          </a:p>
        </p:txBody>
      </p:sp>
    </p:spTree>
    <p:extLst>
      <p:ext uri="{BB962C8B-B14F-4D97-AF65-F5344CB8AC3E}">
        <p14:creationId xmlns:p14="http://schemas.microsoft.com/office/powerpoint/2010/main" val="2602119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7DC0ED13-CC34-6645-8958-FC06D7F24934}" type="slidenum">
              <a:rPr lang="en-US"/>
              <a:pPr>
                <a:defRPr/>
              </a:pPr>
              <a:t>‹#›</a:t>
            </a:fld>
            <a:endParaRPr lang="en-US"/>
          </a:p>
        </p:txBody>
      </p:sp>
    </p:spTree>
    <p:extLst>
      <p:ext uri="{BB962C8B-B14F-4D97-AF65-F5344CB8AC3E}">
        <p14:creationId xmlns:p14="http://schemas.microsoft.com/office/powerpoint/2010/main" val="33338177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2119CC69-EAA5-9A40-BDEC-E150C1645F8A}" type="slidenum">
              <a:rPr lang="en-US"/>
              <a:pPr>
                <a:defRPr/>
              </a:pPr>
              <a:t>‹#›</a:t>
            </a:fld>
            <a:endParaRPr lang="en-US"/>
          </a:p>
        </p:txBody>
      </p:sp>
    </p:spTree>
    <p:extLst>
      <p:ext uri="{BB962C8B-B14F-4D97-AF65-F5344CB8AC3E}">
        <p14:creationId xmlns:p14="http://schemas.microsoft.com/office/powerpoint/2010/main" val="33178164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789AE014-50AF-9A4F-9199-9CCA12E0D332}" type="slidenum">
              <a:rPr lang="en-US"/>
              <a:pPr>
                <a:defRPr/>
              </a:pPr>
              <a:t>‹#›</a:t>
            </a:fld>
            <a:endParaRPr lang="en-US"/>
          </a:p>
        </p:txBody>
      </p:sp>
    </p:spTree>
    <p:extLst>
      <p:ext uri="{BB962C8B-B14F-4D97-AF65-F5344CB8AC3E}">
        <p14:creationId xmlns:p14="http://schemas.microsoft.com/office/powerpoint/2010/main" val="26999030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84F55600-2685-DF4F-A433-092B926CA76B}" type="slidenum">
              <a:rPr lang="en-US"/>
              <a:pPr>
                <a:defRPr/>
              </a:pPr>
              <a:t>‹#›</a:t>
            </a:fld>
            <a:endParaRPr lang="en-US"/>
          </a:p>
        </p:txBody>
      </p:sp>
    </p:spTree>
    <p:extLst>
      <p:ext uri="{BB962C8B-B14F-4D97-AF65-F5344CB8AC3E}">
        <p14:creationId xmlns:p14="http://schemas.microsoft.com/office/powerpoint/2010/main" val="21168747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CF6CFBE7-8666-2E49-A3EB-370F49AB374C}" type="slidenum">
              <a:rPr lang="en-US"/>
              <a:pPr>
                <a:defRPr/>
              </a:pPr>
              <a:t>‹#›</a:t>
            </a:fld>
            <a:endParaRPr lang="en-US"/>
          </a:p>
        </p:txBody>
      </p:sp>
    </p:spTree>
    <p:extLst>
      <p:ext uri="{BB962C8B-B14F-4D97-AF65-F5344CB8AC3E}">
        <p14:creationId xmlns:p14="http://schemas.microsoft.com/office/powerpoint/2010/main" val="3716460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7D6E4348-8698-DE41-AC7C-174ABE3D806A}" type="slidenum">
              <a:rPr lang="en-US"/>
              <a:pPr>
                <a:defRPr/>
              </a:pPr>
              <a:t>‹#›</a:t>
            </a:fld>
            <a:endParaRPr lang="en-US"/>
          </a:p>
        </p:txBody>
      </p:sp>
    </p:spTree>
    <p:extLst>
      <p:ext uri="{BB962C8B-B14F-4D97-AF65-F5344CB8AC3E}">
        <p14:creationId xmlns:p14="http://schemas.microsoft.com/office/powerpoint/2010/main" val="36363455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A13DAD7F-493D-254B-B99E-0646456C4C48}" type="slidenum">
              <a:rPr lang="en-US"/>
              <a:pPr>
                <a:defRPr/>
              </a:pPr>
              <a:t>‹#›</a:t>
            </a:fld>
            <a:endParaRPr lang="en-US"/>
          </a:p>
        </p:txBody>
      </p:sp>
    </p:spTree>
    <p:extLst>
      <p:ext uri="{BB962C8B-B14F-4D97-AF65-F5344CB8AC3E}">
        <p14:creationId xmlns:p14="http://schemas.microsoft.com/office/powerpoint/2010/main" val="35346166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DB527AE1-8E34-CA4C-A1E6-D4332C3C4D82}" type="slidenum">
              <a:rPr lang="en-US"/>
              <a:pPr>
                <a:defRPr/>
              </a:pPr>
              <a:t>‹#›</a:t>
            </a:fld>
            <a:endParaRPr lang="en-US"/>
          </a:p>
        </p:txBody>
      </p:sp>
    </p:spTree>
    <p:extLst>
      <p:ext uri="{BB962C8B-B14F-4D97-AF65-F5344CB8AC3E}">
        <p14:creationId xmlns:p14="http://schemas.microsoft.com/office/powerpoint/2010/main" val="30435680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C6B0020F-2A07-934A-8E0E-988C928D1B75}" type="slidenum">
              <a:rPr lang="en-US"/>
              <a:pPr>
                <a:defRPr/>
              </a:pPr>
              <a:t>‹#›</a:t>
            </a:fld>
            <a:endParaRPr lang="en-US"/>
          </a:p>
        </p:txBody>
      </p:sp>
    </p:spTree>
    <p:extLst>
      <p:ext uri="{BB962C8B-B14F-4D97-AF65-F5344CB8AC3E}">
        <p14:creationId xmlns:p14="http://schemas.microsoft.com/office/powerpoint/2010/main" val="13665463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07F22F1A-001F-7C40-B3E2-9EC3D40FBAE3}" type="slidenum">
              <a:rPr lang="en-US"/>
              <a:pPr>
                <a:defRPr/>
              </a:pPr>
              <a:t>‹#›</a:t>
            </a:fld>
            <a:endParaRPr lang="en-US"/>
          </a:p>
        </p:txBody>
      </p:sp>
    </p:spTree>
    <p:extLst>
      <p:ext uri="{BB962C8B-B14F-4D97-AF65-F5344CB8AC3E}">
        <p14:creationId xmlns:p14="http://schemas.microsoft.com/office/powerpoint/2010/main" val="1086278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0.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6.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theme" Target="../theme/theme7.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8.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theme" Target="../theme/theme9.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175" y="4267200"/>
            <a:ext cx="9140825" cy="2590800"/>
            <a:chOff x="2" y="2688"/>
            <a:chExt cx="5758" cy="1632"/>
          </a:xfrm>
        </p:grpSpPr>
        <p:sp>
          <p:nvSpPr>
            <p:cNvPr id="1032" name="Freeform 3"/>
            <p:cNvSpPr>
              <a:spLocks/>
            </p:cNvSpPr>
            <p:nvPr/>
          </p:nvSpPr>
          <p:spPr bwMode="hidden">
            <a:xfrm>
              <a:off x="2" y="2688"/>
              <a:ext cx="5758" cy="1632"/>
            </a:xfrm>
            <a:custGeom>
              <a:avLst/>
              <a:gdLst>
                <a:gd name="T0" fmla="*/ 5830 w 5740"/>
                <a:gd name="T1" fmla="*/ 33 h 4316"/>
                <a:gd name="T2" fmla="*/ 0 w 5740"/>
                <a:gd name="T3" fmla="*/ 33 h 4316"/>
                <a:gd name="T4" fmla="*/ 0 w 5740"/>
                <a:gd name="T5" fmla="*/ 0 h 4316"/>
                <a:gd name="T6" fmla="*/ 5830 w 5740"/>
                <a:gd name="T7" fmla="*/ 0 h 4316"/>
                <a:gd name="T8" fmla="*/ 5830 w 5740"/>
                <a:gd name="T9" fmla="*/ 33 h 4316"/>
                <a:gd name="T10" fmla="*/ 5830 w 5740"/>
                <a:gd name="T11" fmla="*/ 33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33" name="Group 4"/>
            <p:cNvGrpSpPr>
              <a:grpSpLocks/>
            </p:cNvGrpSpPr>
            <p:nvPr/>
          </p:nvGrpSpPr>
          <p:grpSpPr bwMode="auto">
            <a:xfrm>
              <a:off x="1776" y="3024"/>
              <a:ext cx="3929" cy="1290"/>
              <a:chOff x="1776" y="3024"/>
              <a:chExt cx="3929" cy="1290"/>
            </a:xfrm>
          </p:grpSpPr>
          <p:grpSp>
            <p:nvGrpSpPr>
              <p:cNvPr id="1034" name="Group 5"/>
              <p:cNvGrpSpPr>
                <a:grpSpLocks/>
              </p:cNvGrpSpPr>
              <p:nvPr userDrawn="1"/>
            </p:nvGrpSpPr>
            <p:grpSpPr bwMode="auto">
              <a:xfrm>
                <a:off x="2268" y="3934"/>
                <a:ext cx="638" cy="377"/>
                <a:chOff x="2268" y="3934"/>
                <a:chExt cx="638" cy="377"/>
              </a:xfrm>
            </p:grpSpPr>
            <p:sp>
              <p:nvSpPr>
                <p:cNvPr id="3078"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79"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80"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81"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82"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83"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84"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85"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defRPr/>
                  </a:pPr>
                  <a:endParaRPr lang="en-US">
                    <a:latin typeface="Times" pitchFamily="24" charset="0"/>
                    <a:ea typeface="+mn-ea"/>
                    <a:cs typeface="+mn-cs"/>
                  </a:endParaRPr>
                </a:p>
              </p:txBody>
            </p:sp>
          </p:grpSp>
          <p:sp>
            <p:nvSpPr>
              <p:cNvPr id="3086"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defRPr/>
                </a:pPr>
                <a:endParaRPr lang="en-US">
                  <a:latin typeface="Times" pitchFamily="24" charset="0"/>
                  <a:ea typeface="+mn-ea"/>
                  <a:cs typeface="+mn-cs"/>
                </a:endParaRPr>
              </a:p>
            </p:txBody>
          </p:sp>
          <p:sp>
            <p:nvSpPr>
              <p:cNvPr id="3087"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88"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89"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90"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91"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092"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a:latin typeface="Times" pitchFamily="24" charset="0"/>
                  <a:ea typeface="+mn-ea"/>
                  <a:cs typeface="+mn-cs"/>
                </a:endParaRPr>
              </a:p>
            </p:txBody>
          </p:sp>
          <p:sp>
            <p:nvSpPr>
              <p:cNvPr id="3093"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094"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a:latin typeface="Times" pitchFamily="24" charset="0"/>
                  <a:ea typeface="+mn-ea"/>
                  <a:cs typeface="+mn-cs"/>
                </a:endParaRPr>
              </a:p>
            </p:txBody>
          </p:sp>
          <p:sp>
            <p:nvSpPr>
              <p:cNvPr id="3095"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a:latin typeface="Times" pitchFamily="24" charset="0"/>
                  <a:ea typeface="+mn-ea"/>
                  <a:cs typeface="+mn-cs"/>
                </a:endParaRPr>
              </a:p>
            </p:txBody>
          </p:sp>
          <p:sp>
            <p:nvSpPr>
              <p:cNvPr id="3096"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a:latin typeface="Times" pitchFamily="24" charset="0"/>
                  <a:ea typeface="+mn-ea"/>
                  <a:cs typeface="+mn-cs"/>
                </a:endParaRPr>
              </a:p>
            </p:txBody>
          </p:sp>
          <p:sp>
            <p:nvSpPr>
              <p:cNvPr id="309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09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a:latin typeface="Times" pitchFamily="24" charset="0"/>
                  <a:ea typeface="+mn-ea"/>
                  <a:cs typeface="+mn-cs"/>
                </a:endParaRPr>
              </a:p>
            </p:txBody>
          </p:sp>
          <p:sp>
            <p:nvSpPr>
              <p:cNvPr id="309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a:latin typeface="Times" pitchFamily="24" charset="0"/>
                  <a:ea typeface="+mn-ea"/>
                  <a:cs typeface="+mn-cs"/>
                </a:endParaRPr>
              </a:p>
            </p:txBody>
          </p:sp>
          <p:sp>
            <p:nvSpPr>
              <p:cNvPr id="310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1050"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1"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0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0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1055"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7"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08"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09"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10"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11"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12"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13"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14"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15"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a:latin typeface="Times" pitchFamily="24" charset="0"/>
                  <a:ea typeface="+mn-ea"/>
                  <a:cs typeface="+mn-cs"/>
                </a:endParaRPr>
              </a:p>
            </p:txBody>
          </p:sp>
          <p:sp>
            <p:nvSpPr>
              <p:cNvPr id="3116"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17"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1067" name="Freeform 46"/>
              <p:cNvSpPr>
                <a:spLocks/>
              </p:cNvSpPr>
              <p:nvPr/>
            </p:nvSpPr>
            <p:spPr bwMode="hidden">
              <a:xfrm>
                <a:off x="5280" y="3186"/>
                <a:ext cx="383" cy="96"/>
              </a:xfrm>
              <a:custGeom>
                <a:avLst/>
                <a:gdLst>
                  <a:gd name="T0" fmla="*/ 214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4 w 382"/>
                  <a:gd name="T19" fmla="*/ 96 h 96"/>
                  <a:gd name="T20" fmla="*/ 268 w 382"/>
                  <a:gd name="T21" fmla="*/ 90 h 96"/>
                  <a:gd name="T22" fmla="*/ 316 w 382"/>
                  <a:gd name="T23" fmla="*/ 84 h 96"/>
                  <a:gd name="T24" fmla="*/ 357 w 382"/>
                  <a:gd name="T25" fmla="*/ 66 h 96"/>
                  <a:gd name="T26" fmla="*/ 387 w 382"/>
                  <a:gd name="T27" fmla="*/ 42 h 96"/>
                  <a:gd name="T28" fmla="*/ 381 w 382"/>
                  <a:gd name="T29" fmla="*/ 42 h 96"/>
                  <a:gd name="T30" fmla="*/ 351 w 382"/>
                  <a:gd name="T31" fmla="*/ 66 h 96"/>
                  <a:gd name="T32" fmla="*/ 310 w 382"/>
                  <a:gd name="T33" fmla="*/ 78 h 96"/>
                  <a:gd name="T34" fmla="*/ 268 w 382"/>
                  <a:gd name="T35" fmla="*/ 90 h 96"/>
                  <a:gd name="T36" fmla="*/ 214 w 382"/>
                  <a:gd name="T37" fmla="*/ 96 h 96"/>
                  <a:gd name="T38" fmla="*/ 214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8"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9"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0"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1"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2" name="Freeform 51"/>
              <p:cNvSpPr>
                <a:spLocks/>
              </p:cNvSpPr>
              <p:nvPr/>
            </p:nvSpPr>
            <p:spPr bwMode="hidden">
              <a:xfrm>
                <a:off x="5489" y="3042"/>
                <a:ext cx="186" cy="210"/>
              </a:xfrm>
              <a:custGeom>
                <a:avLst/>
                <a:gdLst>
                  <a:gd name="T0" fmla="*/ 0 w 185"/>
                  <a:gd name="T1" fmla="*/ 6 h 210"/>
                  <a:gd name="T2" fmla="*/ 66 w 185"/>
                  <a:gd name="T3" fmla="*/ 12 h 210"/>
                  <a:gd name="T4" fmla="*/ 124 w 185"/>
                  <a:gd name="T5" fmla="*/ 36 h 210"/>
                  <a:gd name="T6" fmla="*/ 160 w 185"/>
                  <a:gd name="T7" fmla="*/ 72 h 210"/>
                  <a:gd name="T8" fmla="*/ 166 w 185"/>
                  <a:gd name="T9" fmla="*/ 90 h 210"/>
                  <a:gd name="T10" fmla="*/ 172 w 185"/>
                  <a:gd name="T11" fmla="*/ 114 h 210"/>
                  <a:gd name="T12" fmla="*/ 166 w 185"/>
                  <a:gd name="T13" fmla="*/ 138 h 210"/>
                  <a:gd name="T14" fmla="*/ 154 w 185"/>
                  <a:gd name="T15" fmla="*/ 162 h 210"/>
                  <a:gd name="T16" fmla="*/ 124 w 185"/>
                  <a:gd name="T17" fmla="*/ 180 h 210"/>
                  <a:gd name="T18" fmla="*/ 90 w 185"/>
                  <a:gd name="T19" fmla="*/ 198 h 210"/>
                  <a:gd name="T20" fmla="*/ 101 w 185"/>
                  <a:gd name="T21" fmla="*/ 210 h 210"/>
                  <a:gd name="T22" fmla="*/ 136 w 185"/>
                  <a:gd name="T23" fmla="*/ 192 h 210"/>
                  <a:gd name="T24" fmla="*/ 166 w 185"/>
                  <a:gd name="T25" fmla="*/ 168 h 210"/>
                  <a:gd name="T26" fmla="*/ 184 w 185"/>
                  <a:gd name="T27" fmla="*/ 144 h 210"/>
                  <a:gd name="T28" fmla="*/ 190 w 185"/>
                  <a:gd name="T29" fmla="*/ 114 h 210"/>
                  <a:gd name="T30" fmla="*/ 184 w 185"/>
                  <a:gd name="T31" fmla="*/ 90 h 210"/>
                  <a:gd name="T32" fmla="*/ 178 w 185"/>
                  <a:gd name="T33" fmla="*/ 66 h 210"/>
                  <a:gd name="T34" fmla="*/ 160 w 185"/>
                  <a:gd name="T35" fmla="*/ 48 h 210"/>
                  <a:gd name="T36" fmla="*/ 136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3"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25"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grpSp>
            <p:nvGrpSpPr>
              <p:cNvPr id="1075" name="Group 54"/>
              <p:cNvGrpSpPr>
                <a:grpSpLocks/>
              </p:cNvGrpSpPr>
              <p:nvPr userDrawn="1"/>
            </p:nvGrpSpPr>
            <p:grpSpPr bwMode="auto">
              <a:xfrm>
                <a:off x="4546" y="3608"/>
                <a:ext cx="518" cy="319"/>
                <a:chOff x="4546" y="3608"/>
                <a:chExt cx="518" cy="319"/>
              </a:xfrm>
            </p:grpSpPr>
            <p:sp>
              <p:nvSpPr>
                <p:cNvPr id="3127"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defRPr/>
                  </a:pPr>
                  <a:endParaRPr lang="en-US">
                    <a:latin typeface="Times" pitchFamily="24" charset="0"/>
                    <a:ea typeface="+mn-ea"/>
                    <a:cs typeface="+mn-cs"/>
                  </a:endParaRPr>
                </a:p>
              </p:txBody>
            </p:sp>
            <p:sp>
              <p:nvSpPr>
                <p:cNvPr id="3128"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129"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130"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131"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132"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grpSp>
          <p:grpSp>
            <p:nvGrpSpPr>
              <p:cNvPr id="1076" name="Group 61"/>
              <p:cNvGrpSpPr>
                <a:grpSpLocks/>
              </p:cNvGrpSpPr>
              <p:nvPr userDrawn="1"/>
            </p:nvGrpSpPr>
            <p:grpSpPr bwMode="auto">
              <a:xfrm>
                <a:off x="5381" y="3085"/>
                <a:ext cx="227" cy="132"/>
                <a:chOff x="5381" y="3085"/>
                <a:chExt cx="227" cy="132"/>
              </a:xfrm>
            </p:grpSpPr>
            <p:sp>
              <p:nvSpPr>
                <p:cNvPr id="1077"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8"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9"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0"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sp>
        <p:nvSpPr>
          <p:cNvPr id="3138"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39"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effectLst>
                  <a:outerShdw blurRad="38100" dist="38100" dir="2700000" algn="tl">
                    <a:srgbClr val="000000"/>
                  </a:outerShdw>
                </a:effectLst>
                <a:latin typeface="+mn-lt"/>
                <a:ea typeface="+mn-ea"/>
                <a:cs typeface="+mn-cs"/>
              </a:defRPr>
            </a:lvl1pPr>
          </a:lstStyle>
          <a:p>
            <a:pPr>
              <a:defRPr/>
            </a:pPr>
            <a:endParaRPr lang="en-US"/>
          </a:p>
        </p:txBody>
      </p:sp>
      <p:sp>
        <p:nvSpPr>
          <p:cNvPr id="3140"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mn-ea"/>
                <a:cs typeface="+mn-cs"/>
              </a:defRPr>
            </a:lvl1pPr>
          </a:lstStyle>
          <a:p>
            <a:pPr>
              <a:defRPr/>
            </a:pPr>
            <a:endParaRPr lang="en-US"/>
          </a:p>
        </p:txBody>
      </p:sp>
      <p:sp>
        <p:nvSpPr>
          <p:cNvPr id="3141"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Arial" charset="0"/>
              </a:defRPr>
            </a:lvl1pPr>
          </a:lstStyle>
          <a:p>
            <a:pPr>
              <a:defRPr/>
            </a:pPr>
            <a:fld id="{A065B675-92B9-7B48-83FA-EB40FF368785}" type="slidenum">
              <a:rPr lang="en-US"/>
              <a:pPr>
                <a:defRPr/>
              </a:pPr>
              <a:t>‹#›</a:t>
            </a:fld>
            <a:endParaRPr lang="en-US"/>
          </a:p>
        </p:txBody>
      </p:sp>
      <p:sp>
        <p:nvSpPr>
          <p:cNvPr id="3142"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506"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 id="2147484456" r:id="rId12"/>
    <p:sldLayoutId id="2147484457" r:id="rId13"/>
    <p:sldLayoutId id="2147484458"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24"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24" charset="-128"/>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24"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4278279490"/>
      </p:ext>
    </p:extLst>
  </p:cSld>
  <p:clrMap bg1="dk2" tx1="lt1" bg2="dk1" tx2="lt2" accent1="accent1" accent2="accent2" accent3="accent3" accent4="accent4" accent5="accent5" accent6="accent6" hlink="hlink" folHlink="folHlink"/>
  <p:sldLayoutIdLst>
    <p:sldLayoutId id="2147484565" r:id="rId1"/>
    <p:sldLayoutId id="2147484566" r:id="rId2"/>
    <p:sldLayoutId id="2147484567" r:id="rId3"/>
    <p:sldLayoutId id="2147484568" r:id="rId4"/>
    <p:sldLayoutId id="2147484569" r:id="rId5"/>
    <p:sldLayoutId id="2147484570" r:id="rId6"/>
    <p:sldLayoutId id="2147484571" r:id="rId7"/>
    <p:sldLayoutId id="2147484572" r:id="rId8"/>
    <p:sldLayoutId id="2147484573" r:id="rId9"/>
    <p:sldLayoutId id="2147484574" r:id="rId10"/>
    <p:sldLayoutId id="214748457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ea typeface="+mn-ea"/>
                <a:cs typeface="+mn-cs"/>
              </a:defRPr>
            </a:lvl1pPr>
          </a:lstStyle>
          <a:p>
            <a:pPr>
              <a:defRPr/>
            </a:pPr>
            <a:endParaRPr lang="en-US"/>
          </a:p>
        </p:txBody>
      </p:sp>
      <p:sp>
        <p:nvSpPr>
          <p:cNvPr id="962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962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55942478-05CD-C743-8709-DD8648DCD48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 id="2147484464" r:id="rId6"/>
    <p:sldLayoutId id="2147484465" r:id="rId7"/>
    <p:sldLayoutId id="2147484466" r:id="rId8"/>
    <p:sldLayoutId id="2147484467" r:id="rId9"/>
    <p:sldLayoutId id="2147484468" r:id="rId10"/>
    <p:sldLayoutId id="214748446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Black" pitchFamily="24"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Black" pitchFamily="24"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Black" pitchFamily="24"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Black" pitchFamily="24"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Black" pitchFamily="24" charset="0"/>
        </a:defRPr>
      </a:lvl6pPr>
      <a:lvl7pPr marL="914400" algn="ctr" rtl="0" fontAlgn="base">
        <a:spcBef>
          <a:spcPct val="0"/>
        </a:spcBef>
        <a:spcAft>
          <a:spcPct val="0"/>
        </a:spcAft>
        <a:defRPr sz="4400">
          <a:solidFill>
            <a:schemeClr val="tx2"/>
          </a:solidFill>
          <a:latin typeface="Arial Black" pitchFamily="24" charset="0"/>
        </a:defRPr>
      </a:lvl7pPr>
      <a:lvl8pPr marL="1371600" algn="ctr" rtl="0" fontAlgn="base">
        <a:spcBef>
          <a:spcPct val="0"/>
        </a:spcBef>
        <a:spcAft>
          <a:spcPct val="0"/>
        </a:spcAft>
        <a:defRPr sz="4400">
          <a:solidFill>
            <a:schemeClr val="tx2"/>
          </a:solidFill>
          <a:latin typeface="Arial Black" pitchFamily="24" charset="0"/>
        </a:defRPr>
      </a:lvl8pPr>
      <a:lvl9pPr marL="1828800" algn="ctr" rtl="0" fontAlgn="base">
        <a:spcBef>
          <a:spcPct val="0"/>
        </a:spcBef>
        <a:spcAft>
          <a:spcPct val="0"/>
        </a:spcAft>
        <a:defRPr sz="4400">
          <a:solidFill>
            <a:schemeClr val="tx2"/>
          </a:solidFill>
          <a:latin typeface="Arial Black" pitchFamily="2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3" name="Rectangle 3"/>
          <p:cNvSpPr>
            <a:spLocks noGrp="1" noChangeArrowheads="1"/>
          </p:cNvSpPr>
          <p:nvPr>
            <p:ph type="body" idx="1"/>
          </p:nvPr>
        </p:nvSpPr>
        <p:spPr bwMode="auto">
          <a:xfrm>
            <a:off x="685800" y="1828800"/>
            <a:ext cx="7772400" cy="4267200"/>
          </a:xfrm>
          <a:prstGeom prst="rect">
            <a:avLst/>
          </a:prstGeom>
          <a:noFill/>
          <a:ln w="9525">
            <a:noFill/>
            <a:miter lim="800000"/>
            <a:headEnd/>
            <a:tailEnd/>
          </a:ln>
          <a:effectLst>
            <a:outerShdw blurRad="4572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latin typeface="+mj-lt"/>
                <a:ea typeface="+mn-ea"/>
                <a:cs typeface="+mn-cs"/>
              </a:defRPr>
            </a:lvl1pPr>
          </a:lstStyle>
          <a:p>
            <a:pPr>
              <a:defRPr/>
            </a:pPr>
            <a:endParaRPr lang="en-US"/>
          </a:p>
        </p:txBody>
      </p:sp>
      <p:sp>
        <p:nvSpPr>
          <p:cNvPr id="819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j-lt"/>
                <a:ea typeface="+mn-ea"/>
                <a:cs typeface="+mn-cs"/>
              </a:defRPr>
            </a:lvl1pPr>
          </a:lstStyle>
          <a:p>
            <a:pPr>
              <a:defRPr/>
            </a:pPr>
            <a:endParaRPr lang="en-US"/>
          </a:p>
        </p:txBody>
      </p:sp>
      <p:sp>
        <p:nvSpPr>
          <p:cNvPr id="819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charset="0"/>
              </a:defRPr>
            </a:lvl1pPr>
          </a:lstStyle>
          <a:p>
            <a:pPr>
              <a:defRPr/>
            </a:pPr>
            <a:fld id="{283DE379-B67A-3248-8E45-5A245795AC6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07" r:id="rId1"/>
    <p:sldLayoutId id="2147484470" r:id="rId2"/>
    <p:sldLayoutId id="2147484471" r:id="rId3"/>
    <p:sldLayoutId id="2147484472" r:id="rId4"/>
    <p:sldLayoutId id="2147484473" r:id="rId5"/>
    <p:sldLayoutId id="2147484474" r:id="rId6"/>
    <p:sldLayoutId id="2147484475" r:id="rId7"/>
    <p:sldLayoutId id="2147484476" r:id="rId8"/>
    <p:sldLayoutId id="2147484477" r:id="rId9"/>
    <p:sldLayoutId id="2147484478" r:id="rId10"/>
    <p:sldLayoutId id="2147484479"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Arial" pitchFamily="24"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pitchFamily="24"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pitchFamily="24"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pitchFamily="24"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Arial" pitchFamily="24" charset="0"/>
        </a:defRPr>
      </a:lvl6pPr>
      <a:lvl7pPr marL="914400" algn="l" rtl="0" eaLnBrk="0" fontAlgn="base" hangingPunct="0">
        <a:lnSpc>
          <a:spcPct val="90000"/>
        </a:lnSpc>
        <a:spcBef>
          <a:spcPct val="0"/>
        </a:spcBef>
        <a:spcAft>
          <a:spcPct val="0"/>
        </a:spcAft>
        <a:defRPr sz="4400">
          <a:solidFill>
            <a:schemeClr val="tx2"/>
          </a:solidFill>
          <a:latin typeface="Arial" pitchFamily="24" charset="0"/>
        </a:defRPr>
      </a:lvl7pPr>
      <a:lvl8pPr marL="1371600" algn="l" rtl="0" eaLnBrk="0" fontAlgn="base" hangingPunct="0">
        <a:lnSpc>
          <a:spcPct val="90000"/>
        </a:lnSpc>
        <a:spcBef>
          <a:spcPct val="0"/>
        </a:spcBef>
        <a:spcAft>
          <a:spcPct val="0"/>
        </a:spcAft>
        <a:defRPr sz="4400">
          <a:solidFill>
            <a:schemeClr val="tx2"/>
          </a:solidFill>
          <a:latin typeface="Arial" pitchFamily="24" charset="0"/>
        </a:defRPr>
      </a:lvl8pPr>
      <a:lvl9pPr marL="1828800" algn="l" rtl="0" eaLnBrk="0" fontAlgn="base" hangingPunct="0">
        <a:lnSpc>
          <a:spcPct val="90000"/>
        </a:lnSpc>
        <a:spcBef>
          <a:spcPct val="0"/>
        </a:spcBef>
        <a:spcAft>
          <a:spcPct val="0"/>
        </a:spcAft>
        <a:defRPr sz="4400">
          <a:solidFill>
            <a:schemeClr val="tx2"/>
          </a:solidFill>
          <a:latin typeface="Arial" pitchFamily="24"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ＭＳ Ｐゴシック" pitchFamily="24"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ＭＳ Ｐゴシック" pitchFamily="24"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ＭＳ Ｐゴシック" pitchFamily="24"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ＭＳ Ｐゴシック" pitchFamily="24" charset="-128"/>
        </a:defRPr>
      </a:lvl5pPr>
      <a:lvl6pPr marL="2514600" indent="-228600" algn="l" rtl="0" eaLnBrk="0" fontAlgn="base" hangingPunct="0">
        <a:lnSpc>
          <a:spcPct val="90000"/>
        </a:lnSpc>
        <a:spcBef>
          <a:spcPct val="20000"/>
        </a:spcBef>
        <a:spcAft>
          <a:spcPct val="0"/>
        </a:spcAft>
        <a:buSzPct val="80000"/>
        <a:buFont typeface="Wingdings" pitchFamily="24" charset="2"/>
        <a:buChar char="l"/>
        <a:defRPr sz="2000" b="1" i="1">
          <a:solidFill>
            <a:schemeClr val="tx1"/>
          </a:solidFill>
          <a:latin typeface="+mn-lt"/>
          <a:ea typeface="ＭＳ Ｐゴシック" pitchFamily="24" charset="-128"/>
        </a:defRPr>
      </a:lvl6pPr>
      <a:lvl7pPr marL="2971800" indent="-228600" algn="l" rtl="0" eaLnBrk="0" fontAlgn="base" hangingPunct="0">
        <a:lnSpc>
          <a:spcPct val="90000"/>
        </a:lnSpc>
        <a:spcBef>
          <a:spcPct val="20000"/>
        </a:spcBef>
        <a:spcAft>
          <a:spcPct val="0"/>
        </a:spcAft>
        <a:buSzPct val="80000"/>
        <a:buFont typeface="Wingdings" pitchFamily="24" charset="2"/>
        <a:buChar char="l"/>
        <a:defRPr sz="2000" b="1" i="1">
          <a:solidFill>
            <a:schemeClr val="tx1"/>
          </a:solidFill>
          <a:latin typeface="+mn-lt"/>
          <a:ea typeface="ＭＳ Ｐゴシック" pitchFamily="24" charset="-128"/>
        </a:defRPr>
      </a:lvl7pPr>
      <a:lvl8pPr marL="3429000" indent="-228600" algn="l" rtl="0" eaLnBrk="0" fontAlgn="base" hangingPunct="0">
        <a:lnSpc>
          <a:spcPct val="90000"/>
        </a:lnSpc>
        <a:spcBef>
          <a:spcPct val="20000"/>
        </a:spcBef>
        <a:spcAft>
          <a:spcPct val="0"/>
        </a:spcAft>
        <a:buSzPct val="80000"/>
        <a:buFont typeface="Wingdings" pitchFamily="24" charset="2"/>
        <a:buChar char="l"/>
        <a:defRPr sz="2000" b="1" i="1">
          <a:solidFill>
            <a:schemeClr val="tx1"/>
          </a:solidFill>
          <a:latin typeface="+mn-lt"/>
          <a:ea typeface="ＭＳ Ｐゴシック" pitchFamily="24" charset="-128"/>
        </a:defRPr>
      </a:lvl8pPr>
      <a:lvl9pPr marL="3886200" indent="-228600" algn="l" rtl="0" eaLnBrk="0" fontAlgn="base" hangingPunct="0">
        <a:lnSpc>
          <a:spcPct val="90000"/>
        </a:lnSpc>
        <a:spcBef>
          <a:spcPct val="20000"/>
        </a:spcBef>
        <a:spcAft>
          <a:spcPct val="0"/>
        </a:spcAft>
        <a:buSzPct val="80000"/>
        <a:buFont typeface="Wingdings" pitchFamily="24" charset="2"/>
        <a:buChar char="l"/>
        <a:defRPr sz="2000" b="1" i="1">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62" name="Group 2"/>
          <p:cNvGrpSpPr>
            <a:grpSpLocks/>
          </p:cNvGrpSpPr>
          <p:nvPr/>
        </p:nvGrpSpPr>
        <p:grpSpPr bwMode="auto">
          <a:xfrm>
            <a:off x="3175" y="4267200"/>
            <a:ext cx="9140825" cy="2590800"/>
            <a:chOff x="2" y="2688"/>
            <a:chExt cx="5758" cy="1632"/>
          </a:xfrm>
        </p:grpSpPr>
        <p:sp>
          <p:nvSpPr>
            <p:cNvPr id="40968" name="Freeform 3"/>
            <p:cNvSpPr>
              <a:spLocks/>
            </p:cNvSpPr>
            <p:nvPr/>
          </p:nvSpPr>
          <p:spPr bwMode="hidden">
            <a:xfrm>
              <a:off x="2" y="2688"/>
              <a:ext cx="5758" cy="1632"/>
            </a:xfrm>
            <a:custGeom>
              <a:avLst/>
              <a:gdLst>
                <a:gd name="T0" fmla="*/ 5848 w 5740"/>
                <a:gd name="T1" fmla="*/ 12 h 4316"/>
                <a:gd name="T2" fmla="*/ 0 w 5740"/>
                <a:gd name="T3" fmla="*/ 12 h 4316"/>
                <a:gd name="T4" fmla="*/ 0 w 5740"/>
                <a:gd name="T5" fmla="*/ 0 h 4316"/>
                <a:gd name="T6" fmla="*/ 5848 w 5740"/>
                <a:gd name="T7" fmla="*/ 0 h 4316"/>
                <a:gd name="T8" fmla="*/ 5848 w 5740"/>
                <a:gd name="T9" fmla="*/ 12 h 4316"/>
                <a:gd name="T10" fmla="*/ 5848 w 5740"/>
                <a:gd name="T11" fmla="*/ 1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40969" name="Group 4"/>
            <p:cNvGrpSpPr>
              <a:grpSpLocks/>
            </p:cNvGrpSpPr>
            <p:nvPr/>
          </p:nvGrpSpPr>
          <p:grpSpPr bwMode="auto">
            <a:xfrm>
              <a:off x="1776" y="3024"/>
              <a:ext cx="3929" cy="1290"/>
              <a:chOff x="1776" y="3024"/>
              <a:chExt cx="3929" cy="1290"/>
            </a:xfrm>
          </p:grpSpPr>
          <p:grpSp>
            <p:nvGrpSpPr>
              <p:cNvPr id="40970" name="Group 5"/>
              <p:cNvGrpSpPr>
                <a:grpSpLocks/>
              </p:cNvGrpSpPr>
              <p:nvPr userDrawn="1"/>
            </p:nvGrpSpPr>
            <p:grpSpPr bwMode="auto">
              <a:xfrm>
                <a:off x="2268" y="3934"/>
                <a:ext cx="638" cy="377"/>
                <a:chOff x="2268" y="3934"/>
                <a:chExt cx="638" cy="377"/>
              </a:xfrm>
            </p:grpSpPr>
            <p:sp>
              <p:nvSpPr>
                <p:cNvPr id="3078"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79"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80"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81"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82"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83"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84"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85"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grpSp>
          <p:sp>
            <p:nvSpPr>
              <p:cNvPr id="3086"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87"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88"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89"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90"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91" name="Freeform 19"/>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092" name="Freeform 20"/>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093" name="Freeform 21"/>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094" name="Freeform 22"/>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095" name="Freeform 23"/>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096" name="Freeform 24"/>
              <p:cNvSpPr>
                <a:spLocks/>
              </p:cNvSpPr>
              <p:nvPr/>
            </p:nvSpPr>
            <p:spPr bwMode="hidden">
              <a:xfrm>
                <a:off x="4175" y="4050"/>
                <a:ext cx="180" cy="132"/>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09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09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09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0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40986"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987"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0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0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40991"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7" name="Freeform 35"/>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08" name="Freeform 36"/>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09" name="Freeform 37"/>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10" name="Freeform 38"/>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11" name="Freeform 39"/>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12" name="Freeform 40"/>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13" name="Freeform 41"/>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14" name="Freeform 42"/>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15" name="Freeform 43"/>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16" name="Freeform 44"/>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17" name="Freeform 45"/>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41003" name="Freeform 46"/>
              <p:cNvSpPr>
                <a:spLocks/>
              </p:cNvSpPr>
              <p:nvPr/>
            </p:nvSpPr>
            <p:spPr bwMode="hidden">
              <a:xfrm>
                <a:off x="5280" y="3186"/>
                <a:ext cx="383" cy="96"/>
              </a:xfrm>
              <a:custGeom>
                <a:avLst/>
                <a:gdLst>
                  <a:gd name="T0" fmla="*/ 215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5 w 382"/>
                  <a:gd name="T19" fmla="*/ 96 h 96"/>
                  <a:gd name="T20" fmla="*/ 269 w 382"/>
                  <a:gd name="T21" fmla="*/ 90 h 96"/>
                  <a:gd name="T22" fmla="*/ 317 w 382"/>
                  <a:gd name="T23" fmla="*/ 84 h 96"/>
                  <a:gd name="T24" fmla="*/ 358 w 382"/>
                  <a:gd name="T25" fmla="*/ 66 h 96"/>
                  <a:gd name="T26" fmla="*/ 388 w 382"/>
                  <a:gd name="T27" fmla="*/ 42 h 96"/>
                  <a:gd name="T28" fmla="*/ 382 w 382"/>
                  <a:gd name="T29" fmla="*/ 42 h 96"/>
                  <a:gd name="T30" fmla="*/ 352 w 382"/>
                  <a:gd name="T31" fmla="*/ 66 h 96"/>
                  <a:gd name="T32" fmla="*/ 311 w 382"/>
                  <a:gd name="T33" fmla="*/ 78 h 96"/>
                  <a:gd name="T34" fmla="*/ 269 w 382"/>
                  <a:gd name="T35" fmla="*/ 90 h 96"/>
                  <a:gd name="T36" fmla="*/ 215 w 382"/>
                  <a:gd name="T37" fmla="*/ 96 h 96"/>
                  <a:gd name="T38" fmla="*/ 215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04"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05"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06"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07"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08" name="Freeform 51"/>
              <p:cNvSpPr>
                <a:spLocks/>
              </p:cNvSpPr>
              <p:nvPr/>
            </p:nvSpPr>
            <p:spPr bwMode="hidden">
              <a:xfrm>
                <a:off x="5489" y="3042"/>
                <a:ext cx="186" cy="210"/>
              </a:xfrm>
              <a:custGeom>
                <a:avLst/>
                <a:gdLst>
                  <a:gd name="T0" fmla="*/ 0 w 185"/>
                  <a:gd name="T1" fmla="*/ 6 h 210"/>
                  <a:gd name="T2" fmla="*/ 66 w 185"/>
                  <a:gd name="T3" fmla="*/ 12 h 210"/>
                  <a:gd name="T4" fmla="*/ 125 w 185"/>
                  <a:gd name="T5" fmla="*/ 36 h 210"/>
                  <a:gd name="T6" fmla="*/ 161 w 185"/>
                  <a:gd name="T7" fmla="*/ 72 h 210"/>
                  <a:gd name="T8" fmla="*/ 167 w 185"/>
                  <a:gd name="T9" fmla="*/ 90 h 210"/>
                  <a:gd name="T10" fmla="*/ 173 w 185"/>
                  <a:gd name="T11" fmla="*/ 114 h 210"/>
                  <a:gd name="T12" fmla="*/ 167 w 185"/>
                  <a:gd name="T13" fmla="*/ 138 h 210"/>
                  <a:gd name="T14" fmla="*/ 155 w 185"/>
                  <a:gd name="T15" fmla="*/ 162 h 210"/>
                  <a:gd name="T16" fmla="*/ 125 w 185"/>
                  <a:gd name="T17" fmla="*/ 180 h 210"/>
                  <a:gd name="T18" fmla="*/ 90 w 185"/>
                  <a:gd name="T19" fmla="*/ 198 h 210"/>
                  <a:gd name="T20" fmla="*/ 102 w 185"/>
                  <a:gd name="T21" fmla="*/ 210 h 210"/>
                  <a:gd name="T22" fmla="*/ 137 w 185"/>
                  <a:gd name="T23" fmla="*/ 192 h 210"/>
                  <a:gd name="T24" fmla="*/ 167 w 185"/>
                  <a:gd name="T25" fmla="*/ 168 h 210"/>
                  <a:gd name="T26" fmla="*/ 185 w 185"/>
                  <a:gd name="T27" fmla="*/ 144 h 210"/>
                  <a:gd name="T28" fmla="*/ 191 w 185"/>
                  <a:gd name="T29" fmla="*/ 114 h 210"/>
                  <a:gd name="T30" fmla="*/ 185 w 185"/>
                  <a:gd name="T31" fmla="*/ 90 h 210"/>
                  <a:gd name="T32" fmla="*/ 179 w 185"/>
                  <a:gd name="T33" fmla="*/ 66 h 210"/>
                  <a:gd name="T34" fmla="*/ 161 w 185"/>
                  <a:gd name="T35" fmla="*/ 48 h 210"/>
                  <a:gd name="T36" fmla="*/ 137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09"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25"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grpSp>
            <p:nvGrpSpPr>
              <p:cNvPr id="41011" name="Group 54"/>
              <p:cNvGrpSpPr>
                <a:grpSpLocks/>
              </p:cNvGrpSpPr>
              <p:nvPr userDrawn="1"/>
            </p:nvGrpSpPr>
            <p:grpSpPr bwMode="auto">
              <a:xfrm>
                <a:off x="4546" y="3608"/>
                <a:ext cx="518" cy="319"/>
                <a:chOff x="4546" y="3608"/>
                <a:chExt cx="518" cy="319"/>
              </a:xfrm>
            </p:grpSpPr>
            <p:sp>
              <p:nvSpPr>
                <p:cNvPr id="3127"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128"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129"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130"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131"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132"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grpSp>
          <p:grpSp>
            <p:nvGrpSpPr>
              <p:cNvPr id="41012" name="Group 61"/>
              <p:cNvGrpSpPr>
                <a:grpSpLocks/>
              </p:cNvGrpSpPr>
              <p:nvPr userDrawn="1"/>
            </p:nvGrpSpPr>
            <p:grpSpPr bwMode="auto">
              <a:xfrm>
                <a:off x="5381" y="3085"/>
                <a:ext cx="227" cy="132"/>
                <a:chOff x="5381" y="3085"/>
                <a:chExt cx="227" cy="132"/>
              </a:xfrm>
            </p:grpSpPr>
            <p:sp>
              <p:nvSpPr>
                <p:cNvPr id="3134"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135"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136"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137"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grpSp>
        </p:grpSp>
      </p:grpSp>
      <p:sp>
        <p:nvSpPr>
          <p:cNvPr id="3138" name="Rectangle 66"/>
          <p:cNvSpPr>
            <a:spLocks noGrp="1" noChangeArrowheads="1"/>
          </p:cNvSpPr>
          <p:nvPr>
            <p:ph type="title"/>
          </p:nvPr>
        </p:nvSpPr>
        <p:spPr bwMode="black">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39" name="Rectangle 67"/>
          <p:cNvSpPr>
            <a:spLocks noGrp="1" noChangeArrowheads="1"/>
          </p:cNvSpPr>
          <p:nvPr>
            <p:ph type="dt" sz="half" idx="2"/>
          </p:nvPr>
        </p:nvSpPr>
        <p:spPr bwMode="black">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00000"/>
                  </a:outerShdw>
                </a:effectLst>
                <a:latin typeface="Arial"/>
                <a:cs typeface="+mn-cs"/>
              </a:defRPr>
            </a:lvl1pPr>
          </a:lstStyle>
          <a:p>
            <a:pPr>
              <a:defRPr/>
            </a:pPr>
            <a:endParaRPr lang="en-US"/>
          </a:p>
        </p:txBody>
      </p:sp>
      <p:sp>
        <p:nvSpPr>
          <p:cNvPr id="3140" name="Rectangle 68"/>
          <p:cNvSpPr>
            <a:spLocks noGrp="1" noChangeArrowheads="1"/>
          </p:cNvSpPr>
          <p:nvPr>
            <p:ph type="ftr" sz="quarter" idx="3"/>
          </p:nvPr>
        </p:nvSpPr>
        <p:spPr bwMode="black">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a:cs typeface="+mn-cs"/>
              </a:defRPr>
            </a:lvl1pPr>
          </a:lstStyle>
          <a:p>
            <a:pPr>
              <a:defRPr/>
            </a:pPr>
            <a:endParaRPr lang="en-US"/>
          </a:p>
        </p:txBody>
      </p:sp>
      <p:sp>
        <p:nvSpPr>
          <p:cNvPr id="3141" name="Rectangle 69"/>
          <p:cNvSpPr>
            <a:spLocks noGrp="1" noChangeArrowheads="1"/>
          </p:cNvSpPr>
          <p:nvPr>
            <p:ph type="sldNum" sz="quarter" idx="4"/>
          </p:nvPr>
        </p:nvSpPr>
        <p:spPr bwMode="black">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a:cs typeface="+mn-cs"/>
              </a:defRPr>
            </a:lvl1pPr>
          </a:lstStyle>
          <a:p>
            <a:pPr>
              <a:defRPr/>
            </a:pPr>
            <a:fld id="{648F6FF6-20BA-BE4B-A6AE-72ADEDBABEFA}" type="slidenum">
              <a:rPr lang="en-US"/>
              <a:pPr>
                <a:defRPr/>
              </a:pPr>
              <a:t>‹#›</a:t>
            </a:fld>
            <a:endParaRPr lang="en-US"/>
          </a:p>
        </p:txBody>
      </p:sp>
      <p:sp>
        <p:nvSpPr>
          <p:cNvPr id="3142" name="Rectangle 70"/>
          <p:cNvSpPr>
            <a:spLocks noGrp="1" noChangeArrowheads="1"/>
          </p:cNvSpPr>
          <p:nvPr>
            <p:ph type="body" idx="1"/>
          </p:nvPr>
        </p:nvSpPr>
        <p:spPr bwMode="black">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508" r:id="rId1"/>
    <p:sldLayoutId id="2147484509" r:id="rId2"/>
    <p:sldLayoutId id="2147484510" r:id="rId3"/>
    <p:sldLayoutId id="2147484511" r:id="rId4"/>
    <p:sldLayoutId id="2147484512" r:id="rId5"/>
    <p:sldLayoutId id="2147484513" r:id="rId6"/>
    <p:sldLayoutId id="2147484514" r:id="rId7"/>
    <p:sldLayoutId id="2147484515" r:id="rId8"/>
    <p:sldLayoutId id="2147484516" r:id="rId9"/>
    <p:sldLayoutId id="2147484517" r:id="rId10"/>
    <p:sldLayoutId id="2147484518" r:id="rId11"/>
    <p:sldLayoutId id="2147484519" r:id="rId12"/>
    <p:sldLayoutId id="2147484520" r:id="rId13"/>
    <p:sldLayoutId id="2147484521"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322" name="Group 2"/>
          <p:cNvGrpSpPr>
            <a:grpSpLocks/>
          </p:cNvGrpSpPr>
          <p:nvPr/>
        </p:nvGrpSpPr>
        <p:grpSpPr bwMode="auto">
          <a:xfrm>
            <a:off x="3175" y="4267200"/>
            <a:ext cx="9140825" cy="2590800"/>
            <a:chOff x="2" y="2688"/>
            <a:chExt cx="5758" cy="1632"/>
          </a:xfrm>
        </p:grpSpPr>
        <p:sp>
          <p:nvSpPr>
            <p:cNvPr id="56328" name="Freeform 3"/>
            <p:cNvSpPr>
              <a:spLocks/>
            </p:cNvSpPr>
            <p:nvPr/>
          </p:nvSpPr>
          <p:spPr bwMode="hidden">
            <a:xfrm>
              <a:off x="2" y="2688"/>
              <a:ext cx="5758" cy="1632"/>
            </a:xfrm>
            <a:custGeom>
              <a:avLst/>
              <a:gdLst>
                <a:gd name="T0" fmla="*/ 5848 w 5740"/>
                <a:gd name="T1" fmla="*/ 12 h 4316"/>
                <a:gd name="T2" fmla="*/ 0 w 5740"/>
                <a:gd name="T3" fmla="*/ 12 h 4316"/>
                <a:gd name="T4" fmla="*/ 0 w 5740"/>
                <a:gd name="T5" fmla="*/ 0 h 4316"/>
                <a:gd name="T6" fmla="*/ 5848 w 5740"/>
                <a:gd name="T7" fmla="*/ 0 h 4316"/>
                <a:gd name="T8" fmla="*/ 5848 w 5740"/>
                <a:gd name="T9" fmla="*/ 12 h 4316"/>
                <a:gd name="T10" fmla="*/ 5848 w 5740"/>
                <a:gd name="T11" fmla="*/ 1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56329" name="Group 4"/>
            <p:cNvGrpSpPr>
              <a:grpSpLocks/>
            </p:cNvGrpSpPr>
            <p:nvPr/>
          </p:nvGrpSpPr>
          <p:grpSpPr bwMode="auto">
            <a:xfrm>
              <a:off x="1776" y="3024"/>
              <a:ext cx="3929" cy="1290"/>
              <a:chOff x="1776" y="3024"/>
              <a:chExt cx="3929" cy="1290"/>
            </a:xfrm>
          </p:grpSpPr>
          <p:grpSp>
            <p:nvGrpSpPr>
              <p:cNvPr id="56330" name="Group 5"/>
              <p:cNvGrpSpPr>
                <a:grpSpLocks/>
              </p:cNvGrpSpPr>
              <p:nvPr userDrawn="1"/>
            </p:nvGrpSpPr>
            <p:grpSpPr bwMode="auto">
              <a:xfrm>
                <a:off x="2268" y="3934"/>
                <a:ext cx="638" cy="377"/>
                <a:chOff x="2268" y="3934"/>
                <a:chExt cx="638" cy="377"/>
              </a:xfrm>
            </p:grpSpPr>
            <p:sp>
              <p:nvSpPr>
                <p:cNvPr id="3078"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79"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80"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81"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82"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83"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84"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85"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grpSp>
          <p:sp>
            <p:nvSpPr>
              <p:cNvPr id="3086"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87"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88"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89"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90"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91" name="Freeform 19"/>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092" name="Freeform 20"/>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093" name="Freeform 21"/>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094" name="Freeform 22"/>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095" name="Freeform 23"/>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096" name="Freeform 24"/>
              <p:cNvSpPr>
                <a:spLocks/>
              </p:cNvSpPr>
              <p:nvPr/>
            </p:nvSpPr>
            <p:spPr bwMode="hidden">
              <a:xfrm>
                <a:off x="4175" y="4050"/>
                <a:ext cx="180" cy="132"/>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09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09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09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10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56346"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47"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10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10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56351"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7" name="Freeform 35"/>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108" name="Freeform 36"/>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109" name="Freeform 37"/>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110" name="Freeform 38"/>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111" name="Freeform 39"/>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112" name="Freeform 40"/>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113" name="Freeform 41"/>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114" name="Freeform 42"/>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115" name="Freeform 43"/>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116" name="Freeform 44"/>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117" name="Freeform 45"/>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56363" name="Freeform 46"/>
              <p:cNvSpPr>
                <a:spLocks/>
              </p:cNvSpPr>
              <p:nvPr/>
            </p:nvSpPr>
            <p:spPr bwMode="hidden">
              <a:xfrm>
                <a:off x="5280" y="3186"/>
                <a:ext cx="383" cy="96"/>
              </a:xfrm>
              <a:custGeom>
                <a:avLst/>
                <a:gdLst>
                  <a:gd name="T0" fmla="*/ 215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5 w 382"/>
                  <a:gd name="T19" fmla="*/ 96 h 96"/>
                  <a:gd name="T20" fmla="*/ 269 w 382"/>
                  <a:gd name="T21" fmla="*/ 90 h 96"/>
                  <a:gd name="T22" fmla="*/ 317 w 382"/>
                  <a:gd name="T23" fmla="*/ 84 h 96"/>
                  <a:gd name="T24" fmla="*/ 358 w 382"/>
                  <a:gd name="T25" fmla="*/ 66 h 96"/>
                  <a:gd name="T26" fmla="*/ 388 w 382"/>
                  <a:gd name="T27" fmla="*/ 42 h 96"/>
                  <a:gd name="T28" fmla="*/ 382 w 382"/>
                  <a:gd name="T29" fmla="*/ 42 h 96"/>
                  <a:gd name="T30" fmla="*/ 352 w 382"/>
                  <a:gd name="T31" fmla="*/ 66 h 96"/>
                  <a:gd name="T32" fmla="*/ 311 w 382"/>
                  <a:gd name="T33" fmla="*/ 78 h 96"/>
                  <a:gd name="T34" fmla="*/ 269 w 382"/>
                  <a:gd name="T35" fmla="*/ 90 h 96"/>
                  <a:gd name="T36" fmla="*/ 215 w 382"/>
                  <a:gd name="T37" fmla="*/ 96 h 96"/>
                  <a:gd name="T38" fmla="*/ 215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64"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65"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66"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67"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68" name="Freeform 51"/>
              <p:cNvSpPr>
                <a:spLocks/>
              </p:cNvSpPr>
              <p:nvPr/>
            </p:nvSpPr>
            <p:spPr bwMode="hidden">
              <a:xfrm>
                <a:off x="5489" y="3042"/>
                <a:ext cx="186" cy="210"/>
              </a:xfrm>
              <a:custGeom>
                <a:avLst/>
                <a:gdLst>
                  <a:gd name="T0" fmla="*/ 0 w 185"/>
                  <a:gd name="T1" fmla="*/ 6 h 210"/>
                  <a:gd name="T2" fmla="*/ 66 w 185"/>
                  <a:gd name="T3" fmla="*/ 12 h 210"/>
                  <a:gd name="T4" fmla="*/ 125 w 185"/>
                  <a:gd name="T5" fmla="*/ 36 h 210"/>
                  <a:gd name="T6" fmla="*/ 161 w 185"/>
                  <a:gd name="T7" fmla="*/ 72 h 210"/>
                  <a:gd name="T8" fmla="*/ 167 w 185"/>
                  <a:gd name="T9" fmla="*/ 90 h 210"/>
                  <a:gd name="T10" fmla="*/ 173 w 185"/>
                  <a:gd name="T11" fmla="*/ 114 h 210"/>
                  <a:gd name="T12" fmla="*/ 167 w 185"/>
                  <a:gd name="T13" fmla="*/ 138 h 210"/>
                  <a:gd name="T14" fmla="*/ 155 w 185"/>
                  <a:gd name="T15" fmla="*/ 162 h 210"/>
                  <a:gd name="T16" fmla="*/ 125 w 185"/>
                  <a:gd name="T17" fmla="*/ 180 h 210"/>
                  <a:gd name="T18" fmla="*/ 90 w 185"/>
                  <a:gd name="T19" fmla="*/ 198 h 210"/>
                  <a:gd name="T20" fmla="*/ 102 w 185"/>
                  <a:gd name="T21" fmla="*/ 210 h 210"/>
                  <a:gd name="T22" fmla="*/ 137 w 185"/>
                  <a:gd name="T23" fmla="*/ 192 h 210"/>
                  <a:gd name="T24" fmla="*/ 167 w 185"/>
                  <a:gd name="T25" fmla="*/ 168 h 210"/>
                  <a:gd name="T26" fmla="*/ 185 w 185"/>
                  <a:gd name="T27" fmla="*/ 144 h 210"/>
                  <a:gd name="T28" fmla="*/ 191 w 185"/>
                  <a:gd name="T29" fmla="*/ 114 h 210"/>
                  <a:gd name="T30" fmla="*/ 185 w 185"/>
                  <a:gd name="T31" fmla="*/ 90 h 210"/>
                  <a:gd name="T32" fmla="*/ 179 w 185"/>
                  <a:gd name="T33" fmla="*/ 66 h 210"/>
                  <a:gd name="T34" fmla="*/ 161 w 185"/>
                  <a:gd name="T35" fmla="*/ 48 h 210"/>
                  <a:gd name="T36" fmla="*/ 137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69"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25"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grpSp>
            <p:nvGrpSpPr>
              <p:cNvPr id="56371" name="Group 54"/>
              <p:cNvGrpSpPr>
                <a:grpSpLocks/>
              </p:cNvGrpSpPr>
              <p:nvPr userDrawn="1"/>
            </p:nvGrpSpPr>
            <p:grpSpPr bwMode="auto">
              <a:xfrm>
                <a:off x="4546" y="3608"/>
                <a:ext cx="518" cy="319"/>
                <a:chOff x="4546" y="3608"/>
                <a:chExt cx="518" cy="319"/>
              </a:xfrm>
            </p:grpSpPr>
            <p:sp>
              <p:nvSpPr>
                <p:cNvPr id="3127"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128"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129"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130"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131"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132"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grpSp>
          <p:grpSp>
            <p:nvGrpSpPr>
              <p:cNvPr id="56372" name="Group 61"/>
              <p:cNvGrpSpPr>
                <a:grpSpLocks/>
              </p:cNvGrpSpPr>
              <p:nvPr userDrawn="1"/>
            </p:nvGrpSpPr>
            <p:grpSpPr bwMode="auto">
              <a:xfrm>
                <a:off x="5381" y="3085"/>
                <a:ext cx="227" cy="132"/>
                <a:chOff x="5381" y="3085"/>
                <a:chExt cx="227" cy="132"/>
              </a:xfrm>
            </p:grpSpPr>
            <p:sp>
              <p:nvSpPr>
                <p:cNvPr id="3134"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135"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136"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137"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grpSp>
        </p:grpSp>
      </p:grpSp>
      <p:sp>
        <p:nvSpPr>
          <p:cNvPr id="3138" name="Rectangle 66"/>
          <p:cNvSpPr>
            <a:spLocks noGrp="1" noChangeArrowheads="1"/>
          </p:cNvSpPr>
          <p:nvPr>
            <p:ph type="title"/>
          </p:nvPr>
        </p:nvSpPr>
        <p:spPr bwMode="black">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39" name="Rectangle 67"/>
          <p:cNvSpPr>
            <a:spLocks noGrp="1" noChangeArrowheads="1"/>
          </p:cNvSpPr>
          <p:nvPr>
            <p:ph type="dt" sz="half" idx="2"/>
          </p:nvPr>
        </p:nvSpPr>
        <p:spPr bwMode="black">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00000"/>
                  </a:outerShdw>
                </a:effectLst>
                <a:latin typeface="Arial"/>
              </a:defRPr>
            </a:lvl1pPr>
          </a:lstStyle>
          <a:p>
            <a:pPr>
              <a:defRPr/>
            </a:pPr>
            <a:endParaRPr lang="en-US"/>
          </a:p>
        </p:txBody>
      </p:sp>
      <p:sp>
        <p:nvSpPr>
          <p:cNvPr id="3140" name="Rectangle 68"/>
          <p:cNvSpPr>
            <a:spLocks noGrp="1" noChangeArrowheads="1"/>
          </p:cNvSpPr>
          <p:nvPr>
            <p:ph type="ftr" sz="quarter" idx="3"/>
          </p:nvPr>
        </p:nvSpPr>
        <p:spPr bwMode="black">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a:defRPr>
            </a:lvl1pPr>
          </a:lstStyle>
          <a:p>
            <a:pPr>
              <a:defRPr/>
            </a:pPr>
            <a:endParaRPr lang="en-US"/>
          </a:p>
        </p:txBody>
      </p:sp>
      <p:sp>
        <p:nvSpPr>
          <p:cNvPr id="3141" name="Rectangle 69"/>
          <p:cNvSpPr>
            <a:spLocks noGrp="1" noChangeArrowheads="1"/>
          </p:cNvSpPr>
          <p:nvPr>
            <p:ph type="sldNum" sz="quarter" idx="4"/>
          </p:nvPr>
        </p:nvSpPr>
        <p:spPr bwMode="black">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a:defRPr>
            </a:lvl1pPr>
          </a:lstStyle>
          <a:p>
            <a:pPr>
              <a:defRPr/>
            </a:pPr>
            <a:fld id="{17D2E4AF-73CA-C24C-8FE0-22EABAEF9987}" type="slidenum">
              <a:rPr lang="en-US"/>
              <a:pPr>
                <a:defRPr/>
              </a:pPr>
              <a:t>‹#›</a:t>
            </a:fld>
            <a:endParaRPr lang="en-US"/>
          </a:p>
        </p:txBody>
      </p:sp>
      <p:sp>
        <p:nvSpPr>
          <p:cNvPr id="3142" name="Rectangle 70"/>
          <p:cNvSpPr>
            <a:spLocks noGrp="1" noChangeArrowheads="1"/>
          </p:cNvSpPr>
          <p:nvPr>
            <p:ph type="body" idx="1"/>
          </p:nvPr>
        </p:nvSpPr>
        <p:spPr bwMode="black">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522" r:id="rId1"/>
    <p:sldLayoutId id="2147484480" r:id="rId2"/>
    <p:sldLayoutId id="2147484481" r:id="rId3"/>
    <p:sldLayoutId id="2147484482" r:id="rId4"/>
    <p:sldLayoutId id="2147484483" r:id="rId5"/>
    <p:sldLayoutId id="2147484484" r:id="rId6"/>
    <p:sldLayoutId id="2147484485" r:id="rId7"/>
    <p:sldLayoutId id="2147484486" r:id="rId8"/>
    <p:sldLayoutId id="2147484487" r:id="rId9"/>
    <p:sldLayoutId id="2147484488" r:id="rId10"/>
    <p:sldLayoutId id="2147484489" r:id="rId11"/>
    <p:sldLayoutId id="2147484490" r:id="rId12"/>
    <p:sldLayoutId id="2147484491" r:id="rId13"/>
    <p:sldLayoutId id="2147484492"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682" name="Group 2"/>
          <p:cNvGrpSpPr>
            <a:grpSpLocks/>
          </p:cNvGrpSpPr>
          <p:nvPr/>
        </p:nvGrpSpPr>
        <p:grpSpPr bwMode="auto">
          <a:xfrm>
            <a:off x="3175" y="4267200"/>
            <a:ext cx="9140825" cy="2590800"/>
            <a:chOff x="2" y="2688"/>
            <a:chExt cx="5758" cy="1632"/>
          </a:xfrm>
        </p:grpSpPr>
        <p:sp>
          <p:nvSpPr>
            <p:cNvPr id="71688" name="Freeform 3"/>
            <p:cNvSpPr>
              <a:spLocks/>
            </p:cNvSpPr>
            <p:nvPr/>
          </p:nvSpPr>
          <p:spPr bwMode="hidden">
            <a:xfrm>
              <a:off x="2" y="2688"/>
              <a:ext cx="5758" cy="1632"/>
            </a:xfrm>
            <a:custGeom>
              <a:avLst/>
              <a:gdLst>
                <a:gd name="T0" fmla="*/ 5848 w 5740"/>
                <a:gd name="T1" fmla="*/ 12 h 4316"/>
                <a:gd name="T2" fmla="*/ 0 w 5740"/>
                <a:gd name="T3" fmla="*/ 12 h 4316"/>
                <a:gd name="T4" fmla="*/ 0 w 5740"/>
                <a:gd name="T5" fmla="*/ 0 h 4316"/>
                <a:gd name="T6" fmla="*/ 5848 w 5740"/>
                <a:gd name="T7" fmla="*/ 0 h 4316"/>
                <a:gd name="T8" fmla="*/ 5848 w 5740"/>
                <a:gd name="T9" fmla="*/ 12 h 4316"/>
                <a:gd name="T10" fmla="*/ 5848 w 5740"/>
                <a:gd name="T11" fmla="*/ 1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71689" name="Group 4"/>
            <p:cNvGrpSpPr>
              <a:grpSpLocks/>
            </p:cNvGrpSpPr>
            <p:nvPr/>
          </p:nvGrpSpPr>
          <p:grpSpPr bwMode="auto">
            <a:xfrm>
              <a:off x="1776" y="3024"/>
              <a:ext cx="3929" cy="1290"/>
              <a:chOff x="1776" y="3024"/>
              <a:chExt cx="3929" cy="1290"/>
            </a:xfrm>
          </p:grpSpPr>
          <p:grpSp>
            <p:nvGrpSpPr>
              <p:cNvPr id="71690" name="Group 5"/>
              <p:cNvGrpSpPr>
                <a:grpSpLocks/>
              </p:cNvGrpSpPr>
              <p:nvPr userDrawn="1"/>
            </p:nvGrpSpPr>
            <p:grpSpPr bwMode="auto">
              <a:xfrm>
                <a:off x="2268" y="3934"/>
                <a:ext cx="638" cy="377"/>
                <a:chOff x="2268" y="3934"/>
                <a:chExt cx="638" cy="377"/>
              </a:xfrm>
            </p:grpSpPr>
            <p:sp>
              <p:nvSpPr>
                <p:cNvPr id="3078"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79"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80"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81"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82"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83"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84"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85"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grpSp>
          <p:sp>
            <p:nvSpPr>
              <p:cNvPr id="3086"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87"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88"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89"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90"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91" name="Freeform 19"/>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092" name="Freeform 20"/>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093" name="Freeform 21"/>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094" name="Freeform 22"/>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095" name="Freeform 23"/>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096" name="Freeform 24"/>
              <p:cNvSpPr>
                <a:spLocks/>
              </p:cNvSpPr>
              <p:nvPr/>
            </p:nvSpPr>
            <p:spPr bwMode="hidden">
              <a:xfrm>
                <a:off x="4175" y="4050"/>
                <a:ext cx="180" cy="132"/>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09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09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09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0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71706"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07"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0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0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71711"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7" name="Freeform 35"/>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08" name="Freeform 36"/>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09" name="Freeform 37"/>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10" name="Freeform 38"/>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11" name="Freeform 39"/>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12" name="Freeform 40"/>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13" name="Freeform 41"/>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14" name="Freeform 42"/>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15" name="Freeform 43"/>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16" name="Freeform 44"/>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17" name="Freeform 45"/>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71723" name="Freeform 46"/>
              <p:cNvSpPr>
                <a:spLocks/>
              </p:cNvSpPr>
              <p:nvPr/>
            </p:nvSpPr>
            <p:spPr bwMode="hidden">
              <a:xfrm>
                <a:off x="5280" y="3186"/>
                <a:ext cx="383" cy="96"/>
              </a:xfrm>
              <a:custGeom>
                <a:avLst/>
                <a:gdLst>
                  <a:gd name="T0" fmla="*/ 215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5 w 382"/>
                  <a:gd name="T19" fmla="*/ 96 h 96"/>
                  <a:gd name="T20" fmla="*/ 269 w 382"/>
                  <a:gd name="T21" fmla="*/ 90 h 96"/>
                  <a:gd name="T22" fmla="*/ 317 w 382"/>
                  <a:gd name="T23" fmla="*/ 84 h 96"/>
                  <a:gd name="T24" fmla="*/ 358 w 382"/>
                  <a:gd name="T25" fmla="*/ 66 h 96"/>
                  <a:gd name="T26" fmla="*/ 388 w 382"/>
                  <a:gd name="T27" fmla="*/ 42 h 96"/>
                  <a:gd name="T28" fmla="*/ 382 w 382"/>
                  <a:gd name="T29" fmla="*/ 42 h 96"/>
                  <a:gd name="T30" fmla="*/ 352 w 382"/>
                  <a:gd name="T31" fmla="*/ 66 h 96"/>
                  <a:gd name="T32" fmla="*/ 311 w 382"/>
                  <a:gd name="T33" fmla="*/ 78 h 96"/>
                  <a:gd name="T34" fmla="*/ 269 w 382"/>
                  <a:gd name="T35" fmla="*/ 90 h 96"/>
                  <a:gd name="T36" fmla="*/ 215 w 382"/>
                  <a:gd name="T37" fmla="*/ 96 h 96"/>
                  <a:gd name="T38" fmla="*/ 215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24"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25"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26"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27"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28" name="Freeform 51"/>
              <p:cNvSpPr>
                <a:spLocks/>
              </p:cNvSpPr>
              <p:nvPr/>
            </p:nvSpPr>
            <p:spPr bwMode="hidden">
              <a:xfrm>
                <a:off x="5489" y="3042"/>
                <a:ext cx="186" cy="210"/>
              </a:xfrm>
              <a:custGeom>
                <a:avLst/>
                <a:gdLst>
                  <a:gd name="T0" fmla="*/ 0 w 185"/>
                  <a:gd name="T1" fmla="*/ 6 h 210"/>
                  <a:gd name="T2" fmla="*/ 66 w 185"/>
                  <a:gd name="T3" fmla="*/ 12 h 210"/>
                  <a:gd name="T4" fmla="*/ 125 w 185"/>
                  <a:gd name="T5" fmla="*/ 36 h 210"/>
                  <a:gd name="T6" fmla="*/ 161 w 185"/>
                  <a:gd name="T7" fmla="*/ 72 h 210"/>
                  <a:gd name="T8" fmla="*/ 167 w 185"/>
                  <a:gd name="T9" fmla="*/ 90 h 210"/>
                  <a:gd name="T10" fmla="*/ 173 w 185"/>
                  <a:gd name="T11" fmla="*/ 114 h 210"/>
                  <a:gd name="T12" fmla="*/ 167 w 185"/>
                  <a:gd name="T13" fmla="*/ 138 h 210"/>
                  <a:gd name="T14" fmla="*/ 155 w 185"/>
                  <a:gd name="T15" fmla="*/ 162 h 210"/>
                  <a:gd name="T16" fmla="*/ 125 w 185"/>
                  <a:gd name="T17" fmla="*/ 180 h 210"/>
                  <a:gd name="T18" fmla="*/ 90 w 185"/>
                  <a:gd name="T19" fmla="*/ 198 h 210"/>
                  <a:gd name="T20" fmla="*/ 102 w 185"/>
                  <a:gd name="T21" fmla="*/ 210 h 210"/>
                  <a:gd name="T22" fmla="*/ 137 w 185"/>
                  <a:gd name="T23" fmla="*/ 192 h 210"/>
                  <a:gd name="T24" fmla="*/ 167 w 185"/>
                  <a:gd name="T25" fmla="*/ 168 h 210"/>
                  <a:gd name="T26" fmla="*/ 185 w 185"/>
                  <a:gd name="T27" fmla="*/ 144 h 210"/>
                  <a:gd name="T28" fmla="*/ 191 w 185"/>
                  <a:gd name="T29" fmla="*/ 114 h 210"/>
                  <a:gd name="T30" fmla="*/ 185 w 185"/>
                  <a:gd name="T31" fmla="*/ 90 h 210"/>
                  <a:gd name="T32" fmla="*/ 179 w 185"/>
                  <a:gd name="T33" fmla="*/ 66 h 210"/>
                  <a:gd name="T34" fmla="*/ 161 w 185"/>
                  <a:gd name="T35" fmla="*/ 48 h 210"/>
                  <a:gd name="T36" fmla="*/ 137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29"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25"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grpSp>
            <p:nvGrpSpPr>
              <p:cNvPr id="71731" name="Group 54"/>
              <p:cNvGrpSpPr>
                <a:grpSpLocks/>
              </p:cNvGrpSpPr>
              <p:nvPr userDrawn="1"/>
            </p:nvGrpSpPr>
            <p:grpSpPr bwMode="auto">
              <a:xfrm>
                <a:off x="4546" y="3608"/>
                <a:ext cx="518" cy="319"/>
                <a:chOff x="4546" y="3608"/>
                <a:chExt cx="518" cy="319"/>
              </a:xfrm>
            </p:grpSpPr>
            <p:sp>
              <p:nvSpPr>
                <p:cNvPr id="3127"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128"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129"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130"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131"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132"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grpSp>
          <p:grpSp>
            <p:nvGrpSpPr>
              <p:cNvPr id="71732" name="Group 61"/>
              <p:cNvGrpSpPr>
                <a:grpSpLocks/>
              </p:cNvGrpSpPr>
              <p:nvPr userDrawn="1"/>
            </p:nvGrpSpPr>
            <p:grpSpPr bwMode="auto">
              <a:xfrm>
                <a:off x="5381" y="3085"/>
                <a:ext cx="227" cy="132"/>
                <a:chOff x="5381" y="3085"/>
                <a:chExt cx="227" cy="132"/>
              </a:xfrm>
            </p:grpSpPr>
            <p:sp>
              <p:nvSpPr>
                <p:cNvPr id="3134"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135"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136"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137"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grpSp>
        </p:grpSp>
      </p:grpSp>
      <p:sp>
        <p:nvSpPr>
          <p:cNvPr id="3138" name="Rectangle 66"/>
          <p:cNvSpPr>
            <a:spLocks noGrp="1" noChangeArrowheads="1"/>
          </p:cNvSpPr>
          <p:nvPr>
            <p:ph type="title"/>
          </p:nvPr>
        </p:nvSpPr>
        <p:spPr bwMode="black">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39" name="Rectangle 67"/>
          <p:cNvSpPr>
            <a:spLocks noGrp="1" noChangeArrowheads="1"/>
          </p:cNvSpPr>
          <p:nvPr>
            <p:ph type="dt" sz="half" idx="2"/>
          </p:nvPr>
        </p:nvSpPr>
        <p:spPr bwMode="black">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00000"/>
                  </a:outerShdw>
                </a:effectLst>
                <a:latin typeface="Arial"/>
                <a:cs typeface="+mn-cs"/>
              </a:defRPr>
            </a:lvl1pPr>
          </a:lstStyle>
          <a:p>
            <a:pPr>
              <a:defRPr/>
            </a:pPr>
            <a:endParaRPr lang="en-US"/>
          </a:p>
        </p:txBody>
      </p:sp>
      <p:sp>
        <p:nvSpPr>
          <p:cNvPr id="3140" name="Rectangle 68"/>
          <p:cNvSpPr>
            <a:spLocks noGrp="1" noChangeArrowheads="1"/>
          </p:cNvSpPr>
          <p:nvPr>
            <p:ph type="ftr" sz="quarter" idx="3"/>
          </p:nvPr>
        </p:nvSpPr>
        <p:spPr bwMode="black">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a:cs typeface="+mn-cs"/>
              </a:defRPr>
            </a:lvl1pPr>
          </a:lstStyle>
          <a:p>
            <a:pPr>
              <a:defRPr/>
            </a:pPr>
            <a:endParaRPr lang="en-US"/>
          </a:p>
        </p:txBody>
      </p:sp>
      <p:sp>
        <p:nvSpPr>
          <p:cNvPr id="3141" name="Rectangle 69"/>
          <p:cNvSpPr>
            <a:spLocks noGrp="1" noChangeArrowheads="1"/>
          </p:cNvSpPr>
          <p:nvPr>
            <p:ph type="sldNum" sz="quarter" idx="4"/>
          </p:nvPr>
        </p:nvSpPr>
        <p:spPr bwMode="black">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a:cs typeface="+mn-cs"/>
              </a:defRPr>
            </a:lvl1pPr>
          </a:lstStyle>
          <a:p>
            <a:pPr>
              <a:defRPr/>
            </a:pPr>
            <a:fld id="{146602BA-47E3-4549-8931-D7696F940DF8}" type="slidenum">
              <a:rPr lang="en-US"/>
              <a:pPr>
                <a:defRPr/>
              </a:pPr>
              <a:t>‹#›</a:t>
            </a:fld>
            <a:endParaRPr lang="en-US"/>
          </a:p>
        </p:txBody>
      </p:sp>
      <p:sp>
        <p:nvSpPr>
          <p:cNvPr id="3142" name="Rectangle 70"/>
          <p:cNvSpPr>
            <a:spLocks noGrp="1" noChangeArrowheads="1"/>
          </p:cNvSpPr>
          <p:nvPr>
            <p:ph type="body" idx="1"/>
          </p:nvPr>
        </p:nvSpPr>
        <p:spPr bwMode="black">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 id="2147484534" r:id="rId12"/>
    <p:sldLayoutId id="2147484535" r:id="rId13"/>
    <p:sldLayoutId id="2147484536"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04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8705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endParaRPr lang="en-US">
                <a:solidFill>
                  <a:srgbClr val="FFFFFF"/>
                </a:solidFill>
                <a:latin typeface="Times New Roman" charset="0"/>
              </a:endParaRPr>
            </a:p>
          </p:txBody>
        </p:sp>
        <p:sp>
          <p:nvSpPr>
            <p:cNvPr id="8705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endParaRPr lang="en-US">
                <a:solidFill>
                  <a:srgbClr val="FFFFFF"/>
                </a:solidFill>
                <a:latin typeface="Times New Roman" charset="0"/>
              </a:endParaRPr>
            </a:p>
          </p:txBody>
        </p:sp>
        <p:sp>
          <p:nvSpPr>
            <p:cNvPr id="8705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19C408CC-5F09-314E-B75E-915D5BAE5F8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37" r:id="rId1"/>
    <p:sldLayoutId id="2147484538" r:id="rId2"/>
    <p:sldLayoutId id="2147484539" r:id="rId3"/>
    <p:sldLayoutId id="2147484540" r:id="rId4"/>
    <p:sldLayoutId id="2147484541" r:id="rId5"/>
    <p:sldLayoutId id="2147484542" r:id="rId6"/>
    <p:sldLayoutId id="2147484543" r:id="rId7"/>
    <p:sldLayoutId id="2147484544" r:id="rId8"/>
    <p:sldLayoutId id="2147484545" r:id="rId9"/>
    <p:sldLayoutId id="2147484546"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330" name="Group 2"/>
          <p:cNvGrpSpPr>
            <a:grpSpLocks/>
          </p:cNvGrpSpPr>
          <p:nvPr/>
        </p:nvGrpSpPr>
        <p:grpSpPr bwMode="auto">
          <a:xfrm>
            <a:off x="3175" y="4267200"/>
            <a:ext cx="9140825" cy="2590800"/>
            <a:chOff x="2" y="2688"/>
            <a:chExt cx="5758" cy="1632"/>
          </a:xfrm>
        </p:grpSpPr>
        <p:sp>
          <p:nvSpPr>
            <p:cNvPr id="99336" name="Freeform 3"/>
            <p:cNvSpPr>
              <a:spLocks/>
            </p:cNvSpPr>
            <p:nvPr/>
          </p:nvSpPr>
          <p:spPr bwMode="hidden">
            <a:xfrm>
              <a:off x="2" y="2688"/>
              <a:ext cx="5758" cy="1632"/>
            </a:xfrm>
            <a:custGeom>
              <a:avLst/>
              <a:gdLst>
                <a:gd name="T0" fmla="*/ 5830 w 5740"/>
                <a:gd name="T1" fmla="*/ 33 h 4316"/>
                <a:gd name="T2" fmla="*/ 0 w 5740"/>
                <a:gd name="T3" fmla="*/ 33 h 4316"/>
                <a:gd name="T4" fmla="*/ 0 w 5740"/>
                <a:gd name="T5" fmla="*/ 0 h 4316"/>
                <a:gd name="T6" fmla="*/ 5830 w 5740"/>
                <a:gd name="T7" fmla="*/ 0 h 4316"/>
                <a:gd name="T8" fmla="*/ 5830 w 5740"/>
                <a:gd name="T9" fmla="*/ 33 h 4316"/>
                <a:gd name="T10" fmla="*/ 5830 w 5740"/>
                <a:gd name="T11" fmla="*/ 33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9337" name="Group 4"/>
            <p:cNvGrpSpPr>
              <a:grpSpLocks/>
            </p:cNvGrpSpPr>
            <p:nvPr/>
          </p:nvGrpSpPr>
          <p:grpSpPr bwMode="auto">
            <a:xfrm>
              <a:off x="1776" y="3024"/>
              <a:ext cx="3929" cy="1290"/>
              <a:chOff x="1776" y="3024"/>
              <a:chExt cx="3929" cy="1290"/>
            </a:xfrm>
          </p:grpSpPr>
          <p:grpSp>
            <p:nvGrpSpPr>
              <p:cNvPr id="99338" name="Group 5"/>
              <p:cNvGrpSpPr>
                <a:grpSpLocks/>
              </p:cNvGrpSpPr>
              <p:nvPr userDrawn="1"/>
            </p:nvGrpSpPr>
            <p:grpSpPr bwMode="auto">
              <a:xfrm>
                <a:off x="2268" y="3934"/>
                <a:ext cx="638" cy="377"/>
                <a:chOff x="2268" y="3934"/>
                <a:chExt cx="638" cy="377"/>
              </a:xfrm>
            </p:grpSpPr>
            <p:sp>
              <p:nvSpPr>
                <p:cNvPr id="3078"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79"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80"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81"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82"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83"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84"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85"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defRPr/>
                  </a:pPr>
                  <a:endParaRPr lang="en-US">
                    <a:solidFill>
                      <a:srgbClr val="FFFFFF"/>
                    </a:solidFill>
                    <a:latin typeface="Times" pitchFamily="24" charset="0"/>
                  </a:endParaRPr>
                </a:p>
              </p:txBody>
            </p:sp>
          </p:grpSp>
          <p:sp>
            <p:nvSpPr>
              <p:cNvPr id="3086"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Times" pitchFamily="24" charset="0"/>
                </a:endParaRPr>
              </a:p>
            </p:txBody>
          </p:sp>
          <p:sp>
            <p:nvSpPr>
              <p:cNvPr id="3087"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88"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89"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90"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91"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092"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a:solidFill>
                    <a:srgbClr val="FFFFFF"/>
                  </a:solidFill>
                  <a:latin typeface="Times" pitchFamily="24" charset="0"/>
                </a:endParaRPr>
              </a:p>
            </p:txBody>
          </p:sp>
          <p:sp>
            <p:nvSpPr>
              <p:cNvPr id="3093"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094"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Times" pitchFamily="24" charset="0"/>
                </a:endParaRPr>
              </a:p>
            </p:txBody>
          </p:sp>
          <p:sp>
            <p:nvSpPr>
              <p:cNvPr id="3095"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a:solidFill>
                    <a:srgbClr val="FFFFFF"/>
                  </a:solidFill>
                  <a:latin typeface="Times" pitchFamily="24" charset="0"/>
                </a:endParaRPr>
              </a:p>
            </p:txBody>
          </p:sp>
          <p:sp>
            <p:nvSpPr>
              <p:cNvPr id="3096"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a:solidFill>
                    <a:srgbClr val="FFFFFF"/>
                  </a:solidFill>
                  <a:latin typeface="Times" pitchFamily="24" charset="0"/>
                </a:endParaRPr>
              </a:p>
            </p:txBody>
          </p:sp>
          <p:sp>
            <p:nvSpPr>
              <p:cNvPr id="309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09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a:solidFill>
                    <a:srgbClr val="FFFFFF"/>
                  </a:solidFill>
                  <a:latin typeface="Times" pitchFamily="24" charset="0"/>
                </a:endParaRPr>
              </a:p>
            </p:txBody>
          </p:sp>
          <p:sp>
            <p:nvSpPr>
              <p:cNvPr id="309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a:solidFill>
                    <a:srgbClr val="FFFFFF"/>
                  </a:solidFill>
                  <a:latin typeface="Times" pitchFamily="24" charset="0"/>
                </a:endParaRPr>
              </a:p>
            </p:txBody>
          </p:sp>
          <p:sp>
            <p:nvSpPr>
              <p:cNvPr id="310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99354"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55"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0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0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99359"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7"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08"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09"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10"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11"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12"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13"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14"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15"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a:solidFill>
                    <a:srgbClr val="FFFFFF"/>
                  </a:solidFill>
                  <a:latin typeface="Times" pitchFamily="24" charset="0"/>
                </a:endParaRPr>
              </a:p>
            </p:txBody>
          </p:sp>
          <p:sp>
            <p:nvSpPr>
              <p:cNvPr id="3116"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17"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99371" name="Freeform 46"/>
              <p:cNvSpPr>
                <a:spLocks/>
              </p:cNvSpPr>
              <p:nvPr/>
            </p:nvSpPr>
            <p:spPr bwMode="hidden">
              <a:xfrm>
                <a:off x="5280" y="3186"/>
                <a:ext cx="383" cy="96"/>
              </a:xfrm>
              <a:custGeom>
                <a:avLst/>
                <a:gdLst>
                  <a:gd name="T0" fmla="*/ 214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4 w 382"/>
                  <a:gd name="T19" fmla="*/ 96 h 96"/>
                  <a:gd name="T20" fmla="*/ 268 w 382"/>
                  <a:gd name="T21" fmla="*/ 90 h 96"/>
                  <a:gd name="T22" fmla="*/ 316 w 382"/>
                  <a:gd name="T23" fmla="*/ 84 h 96"/>
                  <a:gd name="T24" fmla="*/ 357 w 382"/>
                  <a:gd name="T25" fmla="*/ 66 h 96"/>
                  <a:gd name="T26" fmla="*/ 387 w 382"/>
                  <a:gd name="T27" fmla="*/ 42 h 96"/>
                  <a:gd name="T28" fmla="*/ 381 w 382"/>
                  <a:gd name="T29" fmla="*/ 42 h 96"/>
                  <a:gd name="T30" fmla="*/ 351 w 382"/>
                  <a:gd name="T31" fmla="*/ 66 h 96"/>
                  <a:gd name="T32" fmla="*/ 310 w 382"/>
                  <a:gd name="T33" fmla="*/ 78 h 96"/>
                  <a:gd name="T34" fmla="*/ 268 w 382"/>
                  <a:gd name="T35" fmla="*/ 90 h 96"/>
                  <a:gd name="T36" fmla="*/ 214 w 382"/>
                  <a:gd name="T37" fmla="*/ 96 h 96"/>
                  <a:gd name="T38" fmla="*/ 214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72"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73"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74"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75"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76" name="Freeform 51"/>
              <p:cNvSpPr>
                <a:spLocks/>
              </p:cNvSpPr>
              <p:nvPr/>
            </p:nvSpPr>
            <p:spPr bwMode="hidden">
              <a:xfrm>
                <a:off x="5489" y="3042"/>
                <a:ext cx="186" cy="210"/>
              </a:xfrm>
              <a:custGeom>
                <a:avLst/>
                <a:gdLst>
                  <a:gd name="T0" fmla="*/ 0 w 185"/>
                  <a:gd name="T1" fmla="*/ 6 h 210"/>
                  <a:gd name="T2" fmla="*/ 66 w 185"/>
                  <a:gd name="T3" fmla="*/ 12 h 210"/>
                  <a:gd name="T4" fmla="*/ 124 w 185"/>
                  <a:gd name="T5" fmla="*/ 36 h 210"/>
                  <a:gd name="T6" fmla="*/ 160 w 185"/>
                  <a:gd name="T7" fmla="*/ 72 h 210"/>
                  <a:gd name="T8" fmla="*/ 166 w 185"/>
                  <a:gd name="T9" fmla="*/ 90 h 210"/>
                  <a:gd name="T10" fmla="*/ 172 w 185"/>
                  <a:gd name="T11" fmla="*/ 114 h 210"/>
                  <a:gd name="T12" fmla="*/ 166 w 185"/>
                  <a:gd name="T13" fmla="*/ 138 h 210"/>
                  <a:gd name="T14" fmla="*/ 154 w 185"/>
                  <a:gd name="T15" fmla="*/ 162 h 210"/>
                  <a:gd name="T16" fmla="*/ 124 w 185"/>
                  <a:gd name="T17" fmla="*/ 180 h 210"/>
                  <a:gd name="T18" fmla="*/ 90 w 185"/>
                  <a:gd name="T19" fmla="*/ 198 h 210"/>
                  <a:gd name="T20" fmla="*/ 101 w 185"/>
                  <a:gd name="T21" fmla="*/ 210 h 210"/>
                  <a:gd name="T22" fmla="*/ 136 w 185"/>
                  <a:gd name="T23" fmla="*/ 192 h 210"/>
                  <a:gd name="T24" fmla="*/ 166 w 185"/>
                  <a:gd name="T25" fmla="*/ 168 h 210"/>
                  <a:gd name="T26" fmla="*/ 184 w 185"/>
                  <a:gd name="T27" fmla="*/ 144 h 210"/>
                  <a:gd name="T28" fmla="*/ 190 w 185"/>
                  <a:gd name="T29" fmla="*/ 114 h 210"/>
                  <a:gd name="T30" fmla="*/ 184 w 185"/>
                  <a:gd name="T31" fmla="*/ 90 h 210"/>
                  <a:gd name="T32" fmla="*/ 178 w 185"/>
                  <a:gd name="T33" fmla="*/ 66 h 210"/>
                  <a:gd name="T34" fmla="*/ 160 w 185"/>
                  <a:gd name="T35" fmla="*/ 48 h 210"/>
                  <a:gd name="T36" fmla="*/ 136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77"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25"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grpSp>
            <p:nvGrpSpPr>
              <p:cNvPr id="99379" name="Group 54"/>
              <p:cNvGrpSpPr>
                <a:grpSpLocks/>
              </p:cNvGrpSpPr>
              <p:nvPr userDrawn="1"/>
            </p:nvGrpSpPr>
            <p:grpSpPr bwMode="auto">
              <a:xfrm>
                <a:off x="4546" y="3608"/>
                <a:ext cx="518" cy="319"/>
                <a:chOff x="4546" y="3608"/>
                <a:chExt cx="518" cy="319"/>
              </a:xfrm>
            </p:grpSpPr>
            <p:sp>
              <p:nvSpPr>
                <p:cNvPr id="3127"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128"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129"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130"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131"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132"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grpSp>
          <p:grpSp>
            <p:nvGrpSpPr>
              <p:cNvPr id="99380" name="Group 61"/>
              <p:cNvGrpSpPr>
                <a:grpSpLocks/>
              </p:cNvGrpSpPr>
              <p:nvPr userDrawn="1"/>
            </p:nvGrpSpPr>
            <p:grpSpPr bwMode="auto">
              <a:xfrm>
                <a:off x="5381" y="3085"/>
                <a:ext cx="227" cy="132"/>
                <a:chOff x="5381" y="3085"/>
                <a:chExt cx="227" cy="132"/>
              </a:xfrm>
            </p:grpSpPr>
            <p:sp>
              <p:nvSpPr>
                <p:cNvPr id="99381"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9382"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9383"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9384"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grpSp>
      </p:grpSp>
      <p:sp>
        <p:nvSpPr>
          <p:cNvPr id="3138"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39"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3140"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3141"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defRPr>
            </a:lvl1pPr>
          </a:lstStyle>
          <a:p>
            <a:pPr>
              <a:defRPr/>
            </a:pPr>
            <a:fld id="{4B915A98-B7D4-8848-B851-90C7AFA6FC05}" type="slidenum">
              <a:rPr lang="en-US"/>
              <a:pPr>
                <a:defRPr/>
              </a:pPr>
              <a:t>‹#›</a:t>
            </a:fld>
            <a:endParaRPr lang="en-US"/>
          </a:p>
        </p:txBody>
      </p:sp>
      <p:sp>
        <p:nvSpPr>
          <p:cNvPr id="3142"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548" r:id="rId1"/>
    <p:sldLayoutId id="2147484493" r:id="rId2"/>
    <p:sldLayoutId id="2147484494" r:id="rId3"/>
    <p:sldLayoutId id="2147484495" r:id="rId4"/>
    <p:sldLayoutId id="2147484496" r:id="rId5"/>
    <p:sldLayoutId id="2147484497" r:id="rId6"/>
    <p:sldLayoutId id="2147484498" r:id="rId7"/>
    <p:sldLayoutId id="2147484499" r:id="rId8"/>
    <p:sldLayoutId id="2147484500" r:id="rId9"/>
    <p:sldLayoutId id="2147484501" r:id="rId10"/>
    <p:sldLayoutId id="2147484502" r:id="rId11"/>
    <p:sldLayoutId id="2147484503" r:id="rId12"/>
    <p:sldLayoutId id="2147484504" r:id="rId13"/>
    <p:sldLayoutId id="2147484505"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24"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24" charset="-128"/>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24"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175" y="4267200"/>
            <a:ext cx="9140825" cy="2590800"/>
            <a:chOff x="2" y="2688"/>
            <a:chExt cx="5758" cy="1632"/>
          </a:xfrm>
        </p:grpSpPr>
        <p:sp>
          <p:nvSpPr>
            <p:cNvPr id="1032" name="Freeform 3"/>
            <p:cNvSpPr>
              <a:spLocks/>
            </p:cNvSpPr>
            <p:nvPr/>
          </p:nvSpPr>
          <p:spPr bwMode="hidden">
            <a:xfrm>
              <a:off x="2" y="2688"/>
              <a:ext cx="5758" cy="1632"/>
            </a:xfrm>
            <a:custGeom>
              <a:avLst/>
              <a:gdLst>
                <a:gd name="T0" fmla="*/ 5794 w 5740"/>
                <a:gd name="T1" fmla="*/ 233 h 4316"/>
                <a:gd name="T2" fmla="*/ 0 w 5740"/>
                <a:gd name="T3" fmla="*/ 233 h 4316"/>
                <a:gd name="T4" fmla="*/ 0 w 5740"/>
                <a:gd name="T5" fmla="*/ 0 h 4316"/>
                <a:gd name="T6" fmla="*/ 5794 w 5740"/>
                <a:gd name="T7" fmla="*/ 0 h 4316"/>
                <a:gd name="T8" fmla="*/ 5794 w 5740"/>
                <a:gd name="T9" fmla="*/ 233 h 4316"/>
                <a:gd name="T10" fmla="*/ 5794 w 5740"/>
                <a:gd name="T11" fmla="*/ 233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nvGrpSpPr>
            <p:cNvPr id="1033" name="Group 4"/>
            <p:cNvGrpSpPr>
              <a:grpSpLocks/>
            </p:cNvGrpSpPr>
            <p:nvPr/>
          </p:nvGrpSpPr>
          <p:grpSpPr bwMode="auto">
            <a:xfrm>
              <a:off x="1776" y="3024"/>
              <a:ext cx="3929" cy="1290"/>
              <a:chOff x="1776" y="3024"/>
              <a:chExt cx="3929" cy="1290"/>
            </a:xfrm>
          </p:grpSpPr>
          <p:grpSp>
            <p:nvGrpSpPr>
              <p:cNvPr id="1034" name="Group 5"/>
              <p:cNvGrpSpPr>
                <a:grpSpLocks/>
              </p:cNvGrpSpPr>
              <p:nvPr userDrawn="1"/>
            </p:nvGrpSpPr>
            <p:grpSpPr bwMode="auto">
              <a:xfrm>
                <a:off x="2268" y="3934"/>
                <a:ext cx="638" cy="377"/>
                <a:chOff x="2268" y="3934"/>
                <a:chExt cx="638" cy="377"/>
              </a:xfrm>
            </p:grpSpPr>
            <p:sp>
              <p:nvSpPr>
                <p:cNvPr id="3078"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79"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80"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81"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82"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83"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84"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85"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defRPr/>
                  </a:pPr>
                  <a:endParaRPr lang="en-US">
                    <a:solidFill>
                      <a:srgbClr val="FFFFFF"/>
                    </a:solidFill>
                    <a:latin typeface="Times" pitchFamily="24" charset="0"/>
                  </a:endParaRPr>
                </a:p>
              </p:txBody>
            </p:sp>
          </p:grpSp>
          <p:sp>
            <p:nvSpPr>
              <p:cNvPr id="3086"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Times" pitchFamily="24" charset="0"/>
                </a:endParaRPr>
              </a:p>
            </p:txBody>
          </p:sp>
          <p:sp>
            <p:nvSpPr>
              <p:cNvPr id="3087"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88"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89"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90"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91"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092"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a:solidFill>
                    <a:srgbClr val="FFFFFF"/>
                  </a:solidFill>
                  <a:latin typeface="Times" pitchFamily="24" charset="0"/>
                </a:endParaRPr>
              </a:p>
            </p:txBody>
          </p:sp>
          <p:sp>
            <p:nvSpPr>
              <p:cNvPr id="3093"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094"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Times" pitchFamily="24" charset="0"/>
                </a:endParaRPr>
              </a:p>
            </p:txBody>
          </p:sp>
          <p:sp>
            <p:nvSpPr>
              <p:cNvPr id="3095"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a:solidFill>
                    <a:srgbClr val="FFFFFF"/>
                  </a:solidFill>
                  <a:latin typeface="Times" pitchFamily="24" charset="0"/>
                </a:endParaRPr>
              </a:p>
            </p:txBody>
          </p:sp>
          <p:sp>
            <p:nvSpPr>
              <p:cNvPr id="3096"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a:solidFill>
                    <a:srgbClr val="FFFFFF"/>
                  </a:solidFill>
                  <a:latin typeface="Times" pitchFamily="24" charset="0"/>
                </a:endParaRPr>
              </a:p>
            </p:txBody>
          </p:sp>
          <p:sp>
            <p:nvSpPr>
              <p:cNvPr id="309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09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a:solidFill>
                    <a:srgbClr val="FFFFFF"/>
                  </a:solidFill>
                  <a:latin typeface="Times" pitchFamily="24" charset="0"/>
                </a:endParaRPr>
              </a:p>
            </p:txBody>
          </p:sp>
          <p:sp>
            <p:nvSpPr>
              <p:cNvPr id="309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a:solidFill>
                    <a:srgbClr val="FFFFFF"/>
                  </a:solidFill>
                  <a:latin typeface="Times" pitchFamily="24" charset="0"/>
                </a:endParaRPr>
              </a:p>
            </p:txBody>
          </p:sp>
          <p:sp>
            <p:nvSpPr>
              <p:cNvPr id="310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1050"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51"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0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0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0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1055"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07"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08"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09"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10"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11"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12"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13"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14"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15"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a:solidFill>
                    <a:srgbClr val="FFFFFF"/>
                  </a:solidFill>
                  <a:latin typeface="Times" pitchFamily="24" charset="0"/>
                </a:endParaRPr>
              </a:p>
            </p:txBody>
          </p:sp>
          <p:sp>
            <p:nvSpPr>
              <p:cNvPr id="3116"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17"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1067" name="Freeform 46"/>
              <p:cNvSpPr>
                <a:spLocks/>
              </p:cNvSpPr>
              <p:nvPr/>
            </p:nvSpPr>
            <p:spPr bwMode="hidden">
              <a:xfrm>
                <a:off x="5280" y="3186"/>
                <a:ext cx="383" cy="96"/>
              </a:xfrm>
              <a:custGeom>
                <a:avLst/>
                <a:gdLst>
                  <a:gd name="T0" fmla="*/ 212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2 w 382"/>
                  <a:gd name="T19" fmla="*/ 96 h 96"/>
                  <a:gd name="T20" fmla="*/ 266 w 382"/>
                  <a:gd name="T21" fmla="*/ 90 h 96"/>
                  <a:gd name="T22" fmla="*/ 314 w 382"/>
                  <a:gd name="T23" fmla="*/ 84 h 96"/>
                  <a:gd name="T24" fmla="*/ 355 w 382"/>
                  <a:gd name="T25" fmla="*/ 66 h 96"/>
                  <a:gd name="T26" fmla="*/ 385 w 382"/>
                  <a:gd name="T27" fmla="*/ 42 h 96"/>
                  <a:gd name="T28" fmla="*/ 379 w 382"/>
                  <a:gd name="T29" fmla="*/ 42 h 96"/>
                  <a:gd name="T30" fmla="*/ 349 w 382"/>
                  <a:gd name="T31" fmla="*/ 66 h 96"/>
                  <a:gd name="T32" fmla="*/ 308 w 382"/>
                  <a:gd name="T33" fmla="*/ 78 h 96"/>
                  <a:gd name="T34" fmla="*/ 266 w 382"/>
                  <a:gd name="T35" fmla="*/ 90 h 96"/>
                  <a:gd name="T36" fmla="*/ 212 w 382"/>
                  <a:gd name="T37" fmla="*/ 96 h 96"/>
                  <a:gd name="T38" fmla="*/ 212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68"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69"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70"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71"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72" name="Freeform 51"/>
              <p:cNvSpPr>
                <a:spLocks/>
              </p:cNvSpPr>
              <p:nvPr/>
            </p:nvSpPr>
            <p:spPr bwMode="hidden">
              <a:xfrm>
                <a:off x="5489" y="3042"/>
                <a:ext cx="186" cy="210"/>
              </a:xfrm>
              <a:custGeom>
                <a:avLst/>
                <a:gdLst>
                  <a:gd name="T0" fmla="*/ 0 w 185"/>
                  <a:gd name="T1" fmla="*/ 6 h 210"/>
                  <a:gd name="T2" fmla="*/ 66 w 185"/>
                  <a:gd name="T3" fmla="*/ 12 h 210"/>
                  <a:gd name="T4" fmla="*/ 122 w 185"/>
                  <a:gd name="T5" fmla="*/ 36 h 210"/>
                  <a:gd name="T6" fmla="*/ 158 w 185"/>
                  <a:gd name="T7" fmla="*/ 72 h 210"/>
                  <a:gd name="T8" fmla="*/ 164 w 185"/>
                  <a:gd name="T9" fmla="*/ 90 h 210"/>
                  <a:gd name="T10" fmla="*/ 170 w 185"/>
                  <a:gd name="T11" fmla="*/ 114 h 210"/>
                  <a:gd name="T12" fmla="*/ 164 w 185"/>
                  <a:gd name="T13" fmla="*/ 138 h 210"/>
                  <a:gd name="T14" fmla="*/ 152 w 185"/>
                  <a:gd name="T15" fmla="*/ 162 h 210"/>
                  <a:gd name="T16" fmla="*/ 122 w 185"/>
                  <a:gd name="T17" fmla="*/ 180 h 210"/>
                  <a:gd name="T18" fmla="*/ 90 w 185"/>
                  <a:gd name="T19" fmla="*/ 198 h 210"/>
                  <a:gd name="T20" fmla="*/ 99 w 185"/>
                  <a:gd name="T21" fmla="*/ 210 h 210"/>
                  <a:gd name="T22" fmla="*/ 134 w 185"/>
                  <a:gd name="T23" fmla="*/ 192 h 210"/>
                  <a:gd name="T24" fmla="*/ 164 w 185"/>
                  <a:gd name="T25" fmla="*/ 168 h 210"/>
                  <a:gd name="T26" fmla="*/ 182 w 185"/>
                  <a:gd name="T27" fmla="*/ 144 h 210"/>
                  <a:gd name="T28" fmla="*/ 188 w 185"/>
                  <a:gd name="T29" fmla="*/ 114 h 210"/>
                  <a:gd name="T30" fmla="*/ 182 w 185"/>
                  <a:gd name="T31" fmla="*/ 90 h 210"/>
                  <a:gd name="T32" fmla="*/ 176 w 185"/>
                  <a:gd name="T33" fmla="*/ 66 h 210"/>
                  <a:gd name="T34" fmla="*/ 158 w 185"/>
                  <a:gd name="T35" fmla="*/ 48 h 210"/>
                  <a:gd name="T36" fmla="*/ 134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73"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25"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grpSp>
            <p:nvGrpSpPr>
              <p:cNvPr id="1075" name="Group 54"/>
              <p:cNvGrpSpPr>
                <a:grpSpLocks/>
              </p:cNvGrpSpPr>
              <p:nvPr userDrawn="1"/>
            </p:nvGrpSpPr>
            <p:grpSpPr bwMode="auto">
              <a:xfrm>
                <a:off x="4546" y="3608"/>
                <a:ext cx="518" cy="319"/>
                <a:chOff x="4546" y="3608"/>
                <a:chExt cx="518" cy="319"/>
              </a:xfrm>
            </p:grpSpPr>
            <p:sp>
              <p:nvSpPr>
                <p:cNvPr id="3127"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128"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129"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130"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131"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132"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grpSp>
          <p:grpSp>
            <p:nvGrpSpPr>
              <p:cNvPr id="1076" name="Group 61"/>
              <p:cNvGrpSpPr>
                <a:grpSpLocks/>
              </p:cNvGrpSpPr>
              <p:nvPr userDrawn="1"/>
            </p:nvGrpSpPr>
            <p:grpSpPr bwMode="auto">
              <a:xfrm>
                <a:off x="5381" y="3085"/>
                <a:ext cx="227" cy="132"/>
                <a:chOff x="5381" y="3085"/>
                <a:chExt cx="227" cy="132"/>
              </a:xfrm>
            </p:grpSpPr>
            <p:sp>
              <p:nvSpPr>
                <p:cNvPr id="1077"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78"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79"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80"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grpSp>
      </p:grpSp>
      <p:sp>
        <p:nvSpPr>
          <p:cNvPr id="3138"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39"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effectLst>
                  <a:outerShdw blurRad="38100" dist="38100" dir="2700000" algn="tl">
                    <a:srgbClr val="000000"/>
                  </a:outerShdw>
                </a:effectLst>
                <a:latin typeface="+mn-lt"/>
                <a:ea typeface="+mn-ea"/>
                <a:cs typeface="+mn-cs"/>
              </a:defRPr>
            </a:lvl1pPr>
          </a:lstStyle>
          <a:p>
            <a:pPr>
              <a:defRPr/>
            </a:pPr>
            <a:endParaRPr lang="en-US">
              <a:solidFill>
                <a:srgbClr val="FFFFFF"/>
              </a:solidFill>
              <a:latin typeface="Arial"/>
            </a:endParaRPr>
          </a:p>
        </p:txBody>
      </p:sp>
      <p:sp>
        <p:nvSpPr>
          <p:cNvPr id="3140"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mn-ea"/>
                <a:cs typeface="+mn-cs"/>
              </a:defRPr>
            </a:lvl1pPr>
          </a:lstStyle>
          <a:p>
            <a:pPr>
              <a:defRPr/>
            </a:pPr>
            <a:endParaRPr lang="en-US">
              <a:solidFill>
                <a:srgbClr val="FFFFFF"/>
              </a:solidFill>
              <a:latin typeface="Arial"/>
            </a:endParaRPr>
          </a:p>
        </p:txBody>
      </p:sp>
      <p:sp>
        <p:nvSpPr>
          <p:cNvPr id="3141"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Arial" charset="0"/>
              </a:defRPr>
            </a:lvl1pPr>
          </a:lstStyle>
          <a:p>
            <a:pPr>
              <a:defRPr/>
            </a:pPr>
            <a:fld id="{5F884208-0C7E-7F48-AFE5-4C6BBEF66214}" type="slidenum">
              <a:rPr lang="en-US">
                <a:solidFill>
                  <a:srgbClr val="FFFFFF"/>
                </a:solidFill>
              </a:rPr>
              <a:pPr>
                <a:defRPr/>
              </a:pPr>
              <a:t>‹#›</a:t>
            </a:fld>
            <a:endParaRPr lang="en-US">
              <a:solidFill>
                <a:srgbClr val="FFFFFF"/>
              </a:solidFill>
            </a:endParaRPr>
          </a:p>
        </p:txBody>
      </p:sp>
      <p:sp>
        <p:nvSpPr>
          <p:cNvPr id="3142"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7579855"/>
      </p:ext>
    </p:extLst>
  </p:cSld>
  <p:clrMap bg1="dk2" tx1="lt1" bg2="dk1" tx2="lt2" accent1="accent1" accent2="accent2" accent3="accent3" accent4="accent4" accent5="accent5" accent6="accent6" hlink="hlink" folHlink="folHlink"/>
  <p:sldLayoutIdLst>
    <p:sldLayoutId id="2147484550" r:id="rId1"/>
    <p:sldLayoutId id="2147484551" r:id="rId2"/>
    <p:sldLayoutId id="2147484552" r:id="rId3"/>
    <p:sldLayoutId id="2147484553" r:id="rId4"/>
    <p:sldLayoutId id="2147484554" r:id="rId5"/>
    <p:sldLayoutId id="2147484555" r:id="rId6"/>
    <p:sldLayoutId id="2147484556" r:id="rId7"/>
    <p:sldLayoutId id="2147484557" r:id="rId8"/>
    <p:sldLayoutId id="2147484558" r:id="rId9"/>
    <p:sldLayoutId id="2147484559" r:id="rId10"/>
    <p:sldLayoutId id="2147484560" r:id="rId11"/>
    <p:sldLayoutId id="2147484561" r:id="rId12"/>
    <p:sldLayoutId id="2147484562" r:id="rId13"/>
    <p:sldLayoutId id="2147484563"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24"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24" charset="-128"/>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24"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16.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2.xml"/><Relationship Id="rId1" Type="http://schemas.openxmlformats.org/officeDocument/2006/relationships/themeOverride" Target="../theme/themeOverride1.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hemeOverride" Target="../theme/themeOverride2.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65.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127.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6"/>
          <p:cNvSpPr>
            <a:spLocks noChangeArrowheads="1"/>
          </p:cNvSpPr>
          <p:nvPr/>
        </p:nvSpPr>
        <p:spPr bwMode="auto">
          <a:xfrm>
            <a:off x="-76200" y="0"/>
            <a:ext cx="9372600" cy="6858000"/>
          </a:xfrm>
          <a:prstGeom prst="rect">
            <a:avLst/>
          </a:prstGeom>
          <a:solidFill>
            <a:srgbClr val="00273B">
              <a:alpha val="1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15714" name="Picture 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b="22078"/>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1258888" y="1033309"/>
            <a:ext cx="6781800" cy="2117725"/>
          </a:xfrm>
          <a:effectLst>
            <a:outerShdw blurRad="63500" dist="71842" dir="2700000" algn="ctr" rotWithShape="0">
              <a:schemeClr val="bg2">
                <a:alpha val="74998"/>
              </a:schemeClr>
            </a:outerShdw>
          </a:effectLst>
        </p:spPr>
        <p:txBody>
          <a:bodyPr/>
          <a:lstStyle/>
          <a:p>
            <a:pPr eaLnBrk="1" hangingPunct="1">
              <a:defRPr/>
            </a:pPr>
            <a:r>
              <a:rPr lang="si-LK" sz="9600" dirty="0">
                <a:effectLst/>
              </a:rPr>
              <a:t>ස්ත්‍රිය ගේ වගකීම්</a:t>
            </a:r>
          </a:p>
        </p:txBody>
      </p:sp>
      <p:sp>
        <p:nvSpPr>
          <p:cNvPr id="2051" name="Rectangle 3"/>
          <p:cNvSpPr>
            <a:spLocks noGrp="1" noChangeArrowheads="1"/>
          </p:cNvSpPr>
          <p:nvPr>
            <p:ph type="subTitle" idx="1"/>
          </p:nvPr>
        </p:nvSpPr>
        <p:spPr>
          <a:xfrm>
            <a:off x="1563688" y="3117850"/>
            <a:ext cx="6172200" cy="1752600"/>
          </a:xfrm>
          <a:effectLst>
            <a:outerShdw blurRad="63500" dist="71842" dir="2700000" algn="ctr" rotWithShape="0">
              <a:schemeClr val="bg2">
                <a:alpha val="74998"/>
              </a:schemeClr>
            </a:outerShdw>
          </a:effectLst>
        </p:spPr>
        <p:txBody>
          <a:bodyPr/>
          <a:lstStyle/>
          <a:p>
            <a:pPr eaLnBrk="1" hangingPunct="1">
              <a:defRPr/>
            </a:pPr>
            <a:r>
              <a:rPr lang="si-LK" b="1" dirty="0">
                <a:effectLst/>
                <a:ea typeface="+mn-ea"/>
                <a:cs typeface="+mn-cs"/>
              </a:rPr>
              <a:t>නූතන හා පුරාණ ලෝකයේ ස්ත්‍රියගේ භූමිකාව</a:t>
            </a:r>
          </a:p>
          <a:p>
            <a:pPr eaLnBrk="1" hangingPunct="1">
              <a:defRPr/>
            </a:pPr>
            <a:r>
              <a:rPr lang="si-LK" b="1" dirty="0">
                <a:effectLst/>
                <a:ea typeface="+mn-ea"/>
                <a:cs typeface="+mn-cs"/>
              </a:rPr>
              <a:t> ( මිත්යාදෘශ්ටික හා නොවන )</a:t>
            </a:r>
            <a:endParaRPr lang="en-US" b="1" dirty="0">
              <a:effectLst/>
              <a:ea typeface="+mn-ea"/>
              <a:cs typeface="+mn-cs"/>
            </a:endParaRPr>
          </a:p>
        </p:txBody>
      </p:sp>
      <p:sp>
        <p:nvSpPr>
          <p:cNvPr id="8" name="Rectangle 7"/>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Singapore Bible College</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5"/>
          <p:cNvSpPr>
            <a:spLocks noChangeArrowheads="1"/>
          </p:cNvSpPr>
          <p:nvPr/>
        </p:nvSpPr>
        <p:spPr bwMode="auto">
          <a:xfrm>
            <a:off x="0" y="0"/>
            <a:ext cx="9144000" cy="1524000"/>
          </a:xfrm>
          <a:prstGeom prst="rect">
            <a:avLst/>
          </a:prstGeom>
          <a:gradFill rotWithShape="0">
            <a:gsLst>
              <a:gs pos="0">
                <a:srgbClr val="993717"/>
              </a:gs>
              <a:gs pos="100000">
                <a:srgbClr val="47190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434" name="Rectangle 2"/>
          <p:cNvSpPr>
            <a:spLocks noGrp="1" noChangeArrowheads="1"/>
          </p:cNvSpPr>
          <p:nvPr>
            <p:ph type="title"/>
          </p:nvPr>
        </p:nvSpPr>
        <p:spPr>
          <a:xfrm>
            <a:off x="457200" y="57150"/>
            <a:ext cx="8229600" cy="1355725"/>
          </a:xfrm>
        </p:spPr>
        <p:txBody>
          <a:bodyPr/>
          <a:lstStyle/>
          <a:p>
            <a:pPr eaLnBrk="1" hangingPunct="1">
              <a:defRPr/>
            </a:pPr>
            <a:r>
              <a:rPr lang="si-LK" dirty="0">
                <a:latin typeface="Arial" charset="0"/>
                <a:ea typeface="ＭＳ Ｐゴシック" charset="0"/>
                <a:cs typeface="ＭＳ Ｐゴシック" charset="0"/>
              </a:rPr>
              <a:t>කාන්තාව සමාජයට බලපෑම වැඩි කරමින් සිටී</a:t>
            </a:r>
            <a:endParaRPr lang="en-US" dirty="0">
              <a:latin typeface="Arial" charset="0"/>
              <a:ea typeface="ＭＳ Ｐゴシック" charset="0"/>
              <a:cs typeface="ＭＳ Ｐゴシック" charset="0"/>
            </a:endParaRPr>
          </a:p>
        </p:txBody>
      </p:sp>
      <p:sp>
        <p:nvSpPr>
          <p:cNvPr id="18435" name="Rectangle 3"/>
          <p:cNvSpPr>
            <a:spLocks noGrp="1" noChangeArrowheads="1"/>
          </p:cNvSpPr>
          <p:nvPr>
            <p:ph type="body" idx="1"/>
          </p:nvPr>
        </p:nvSpPr>
        <p:spPr/>
        <p:txBody>
          <a:bodyPr/>
          <a:lstStyle/>
          <a:p>
            <a:pPr eaLnBrk="1" hangingPunct="1">
              <a:buFont typeface="Wingdings" pitchFamily="24" charset="2"/>
              <a:buChar char="Ø"/>
              <a:defRPr/>
            </a:pPr>
            <a:endParaRPr lang="en-US">
              <a:ea typeface="+mn-ea"/>
              <a:cs typeface="+mn-cs"/>
            </a:endParaRPr>
          </a:p>
        </p:txBody>
      </p:sp>
      <p:pic>
        <p:nvPicPr>
          <p:cNvPr id="13414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50975"/>
            <a:ext cx="9144000"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Text Box 6"/>
          <p:cNvSpPr txBox="1">
            <a:spLocks noChangeArrowheads="1"/>
          </p:cNvSpPr>
          <p:nvPr/>
        </p:nvSpPr>
        <p:spPr bwMode="auto">
          <a:xfrm>
            <a:off x="0" y="5732463"/>
            <a:ext cx="9142413" cy="1016000"/>
          </a:xfrm>
          <a:prstGeom prst="rect">
            <a:avLst/>
          </a:prstGeom>
          <a:solidFill>
            <a:srgbClr val="DFD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si-LK" altLang="zh-CN" sz="6000" b="1" i="1" dirty="0">
                <a:solidFill>
                  <a:srgbClr val="00273B"/>
                </a:solidFill>
                <a:ea typeface="SimSun" charset="0"/>
                <a:cs typeface="SimSun" charset="0"/>
              </a:rPr>
              <a:t>ආදිපත්යයේ පරිනාමය</a:t>
            </a:r>
            <a:endParaRPr lang="zh-CN" altLang="en-US" sz="6000" b="1" i="1" dirty="0">
              <a:solidFill>
                <a:srgbClr val="00273B"/>
              </a:solidFill>
              <a:ea typeface="SimSun" charset="0"/>
              <a:cs typeface="SimSun"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p:txBody>
          <a:bodyPr/>
          <a:lstStyle/>
          <a:p>
            <a:pPr eaLnBrk="1" hangingPunct="1">
              <a:defRPr/>
            </a:pPr>
            <a:r>
              <a:rPr lang="en-US">
                <a:latin typeface="Arial" charset="0"/>
                <a:ea typeface="ＭＳ Ｐゴシック" charset="0"/>
                <a:cs typeface="ＭＳ Ｐゴシック" charset="0"/>
              </a:rPr>
              <a:t>NOW Website</a:t>
            </a:r>
          </a:p>
        </p:txBody>
      </p:sp>
      <p:pic>
        <p:nvPicPr>
          <p:cNvPr id="13619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Oval 5"/>
          <p:cNvSpPr>
            <a:spLocks noChangeArrowheads="1"/>
          </p:cNvSpPr>
          <p:nvPr/>
        </p:nvSpPr>
        <p:spPr bwMode="auto">
          <a:xfrm>
            <a:off x="4267200" y="5029200"/>
            <a:ext cx="2895600" cy="2209800"/>
          </a:xfrm>
          <a:prstGeom prst="ellipse">
            <a:avLst/>
          </a:prstGeom>
          <a:noFill/>
          <a:ln w="762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50" name="Oval 6"/>
          <p:cNvSpPr>
            <a:spLocks noChangeArrowheads="1"/>
          </p:cNvSpPr>
          <p:nvPr/>
        </p:nvSpPr>
        <p:spPr bwMode="auto">
          <a:xfrm>
            <a:off x="0" y="3276600"/>
            <a:ext cx="2286000" cy="1828800"/>
          </a:xfrm>
          <a:prstGeom prst="ellipse">
            <a:avLst/>
          </a:prstGeom>
          <a:noFill/>
          <a:ln w="762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51" name="Oval 7"/>
          <p:cNvSpPr>
            <a:spLocks noChangeArrowheads="1"/>
          </p:cNvSpPr>
          <p:nvPr/>
        </p:nvSpPr>
        <p:spPr bwMode="auto">
          <a:xfrm>
            <a:off x="228600" y="1905000"/>
            <a:ext cx="1828800" cy="1295400"/>
          </a:xfrm>
          <a:prstGeom prst="ellipse">
            <a:avLst/>
          </a:prstGeom>
          <a:noFill/>
          <a:ln w="762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51"/>
                                        </p:tgtEl>
                                        <p:attrNameLst>
                                          <p:attrName>style.visibility</p:attrName>
                                        </p:attrNameLst>
                                      </p:cBhvr>
                                      <p:to>
                                        <p:strVal val="visible"/>
                                      </p:to>
                                    </p:set>
                                    <p:animEffect transition="in" filter="fade">
                                      <p:cBhvr>
                                        <p:cTn id="7" dur="500"/>
                                        <p:tgtEl>
                                          <p:spTgt spid="317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50"/>
                                        </p:tgtEl>
                                        <p:attrNameLst>
                                          <p:attrName>style.visibility</p:attrName>
                                        </p:attrNameLst>
                                      </p:cBhvr>
                                      <p:to>
                                        <p:strVal val="visible"/>
                                      </p:to>
                                    </p:set>
                                    <p:animEffect transition="in" filter="fade">
                                      <p:cBhvr>
                                        <p:cTn id="12" dur="500"/>
                                        <p:tgtEl>
                                          <p:spTgt spid="317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749"/>
                                        </p:tgtEl>
                                        <p:attrNameLst>
                                          <p:attrName>style.visibility</p:attrName>
                                        </p:attrNameLst>
                                      </p:cBhvr>
                                      <p:to>
                                        <p:strVal val="visible"/>
                                      </p:to>
                                    </p:set>
                                    <p:animEffect transition="in" filter="fade">
                                      <p:cBhvr>
                                        <p:cTn id="17" dur="5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animBg="1"/>
      <p:bldP spid="31750" grpId="0" animBg="1"/>
      <p:bldP spid="3175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5"/>
          <p:cNvSpPr>
            <a:spLocks noChangeArrowheads="1"/>
          </p:cNvSpPr>
          <p:nvPr/>
        </p:nvSpPr>
        <p:spPr bwMode="auto">
          <a:xfrm>
            <a:off x="0" y="0"/>
            <a:ext cx="9144000" cy="6858000"/>
          </a:xfrm>
          <a:prstGeom prst="rect">
            <a:avLst/>
          </a:prstGeom>
          <a:gradFill rotWithShape="0">
            <a:gsLst>
              <a:gs pos="0">
                <a:srgbClr val="13136A"/>
              </a:gs>
              <a:gs pos="100000">
                <a:srgbClr val="2828E4"/>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latin typeface="Arial" charset="0"/>
              <a:cs typeface="Arial" charset="0"/>
            </a:endParaRPr>
          </a:p>
        </p:txBody>
      </p:sp>
      <p:sp>
        <p:nvSpPr>
          <p:cNvPr id="32770" name="Rectangle 2"/>
          <p:cNvSpPr>
            <a:spLocks noGrp="1" noChangeArrowheads="1"/>
          </p:cNvSpPr>
          <p:nvPr>
            <p:ph type="title"/>
          </p:nvPr>
        </p:nvSpPr>
        <p:spPr>
          <a:effectLst>
            <a:outerShdw blurRad="63500" dist="53882" dir="2700000" algn="ctr" rotWithShape="0">
              <a:schemeClr val="bg2">
                <a:alpha val="74998"/>
              </a:schemeClr>
            </a:outerShdw>
          </a:effectLst>
        </p:spPr>
        <p:txBody>
          <a:bodyPr/>
          <a:lstStyle/>
          <a:p>
            <a:pPr>
              <a:defRPr/>
            </a:pPr>
            <a:r>
              <a:rPr lang="si-LK" sz="4000" dirty="0">
                <a:cs typeface="Arial"/>
              </a:rPr>
              <a:t>ඉශ්‍රායල් හා මිත්යාදෘශ්ටික සමාජ වල මිනිසුන්</a:t>
            </a:r>
          </a:p>
        </p:txBody>
      </p:sp>
      <p:sp>
        <p:nvSpPr>
          <p:cNvPr id="32777" name="Rectangle 9"/>
          <p:cNvSpPr>
            <a:spLocks noGrp="1" noChangeArrowheads="1"/>
          </p:cNvSpPr>
          <p:nvPr>
            <p:ph type="body" sz="half" idx="2"/>
          </p:nvPr>
        </p:nvSpPr>
        <p:spPr>
          <a:xfrm>
            <a:off x="4648200" y="1600200"/>
            <a:ext cx="4495800" cy="5257800"/>
          </a:xfrm>
          <a:effectLst>
            <a:outerShdw blurRad="63500" dist="53882" dir="2700000" algn="ctr" rotWithShape="0">
              <a:schemeClr val="bg2">
                <a:alpha val="74998"/>
              </a:schemeClr>
            </a:outerShdw>
          </a:effectLst>
        </p:spPr>
        <p:txBody>
          <a:bodyPr/>
          <a:lstStyle/>
          <a:p>
            <a:pPr>
              <a:defRPr/>
            </a:pPr>
            <a:r>
              <a:rPr lang="si-LK" sz="2800" dirty="0">
                <a:cs typeface="Arial"/>
              </a:rPr>
              <a:t>ඉශ්‍රායල් හා මිත්යාදෘශ්ටික සමාජ වල පුරුශයන්ගේ තිබූ වෙනස්ක්ම් මොනවාද ? </a:t>
            </a:r>
          </a:p>
          <a:p>
            <a:pPr>
              <a:defRPr/>
            </a:pPr>
            <a:r>
              <a:rPr lang="si-LK" sz="2800" dirty="0">
                <a:cs typeface="Arial"/>
              </a:rPr>
              <a:t>ඉශ්‍රායල් හා මිත්යාදෘශ්ටික සමාජ වල මිනිසුන්ගේ ඔබ දකින සමානකම් මොනවාද ? </a:t>
            </a:r>
          </a:p>
        </p:txBody>
      </p:sp>
      <p:pic>
        <p:nvPicPr>
          <p:cNvPr id="138244" name="Picture 13"/>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0" y="2368550"/>
            <a:ext cx="4495800" cy="2716213"/>
          </a:xfrm>
        </p:spPr>
      </p:pic>
      <p:sp>
        <p:nvSpPr>
          <p:cNvPr id="138245" name="Text Box 17"/>
          <p:cNvSpPr txBox="1">
            <a:spLocks noChangeArrowheads="1"/>
          </p:cNvSpPr>
          <p:nvPr/>
        </p:nvSpPr>
        <p:spPr bwMode="auto">
          <a:xfrm>
            <a:off x="8440738" y="104775"/>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sz="2000" b="1">
                <a:latin typeface="Arial" charset="0"/>
                <a:cs typeface="Arial" charset="0"/>
              </a:rPr>
              <a:t>153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en-US" sz="1800">
                <a:latin typeface="Arial"/>
                <a:cs typeface="Arial"/>
              </a:rPr>
              <a:t>The Male Brain</a:t>
            </a:r>
          </a:p>
        </p:txBody>
      </p:sp>
      <p:sp>
        <p:nvSpPr>
          <p:cNvPr id="10243" name="Rectangle 3"/>
          <p:cNvSpPr>
            <a:spLocks noGrp="1" noChangeArrowheads="1"/>
          </p:cNvSpPr>
          <p:nvPr>
            <p:ph type="body" idx="1"/>
          </p:nvPr>
        </p:nvSpPr>
        <p:spPr/>
        <p:txBody>
          <a:bodyPr/>
          <a:lstStyle/>
          <a:p>
            <a:pPr eaLnBrk="1" hangingPunct="1">
              <a:defRPr/>
            </a:pPr>
            <a:endParaRPr lang="en-US" sz="1800">
              <a:latin typeface="Arial"/>
              <a:cs typeface="Arial"/>
            </a:endParaRPr>
          </a:p>
        </p:txBody>
      </p:sp>
      <p:pic>
        <p:nvPicPr>
          <p:cNvPr id="10245"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204325"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6" name="Line 6"/>
          <p:cNvSpPr>
            <a:spLocks noChangeShapeType="1"/>
          </p:cNvSpPr>
          <p:nvPr/>
        </p:nvSpPr>
        <p:spPr bwMode="auto">
          <a:xfrm flipV="1">
            <a:off x="5257800" y="228600"/>
            <a:ext cx="381000" cy="5334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FFFFFF"/>
              </a:solidFill>
              <a:latin typeface="Arial"/>
              <a:cs typeface="Arial"/>
            </a:endParaRPr>
          </a:p>
        </p:txBody>
      </p:sp>
      <p:sp>
        <p:nvSpPr>
          <p:cNvPr id="10247" name="Line 7"/>
          <p:cNvSpPr>
            <a:spLocks noChangeShapeType="1"/>
          </p:cNvSpPr>
          <p:nvPr/>
        </p:nvSpPr>
        <p:spPr bwMode="auto">
          <a:xfrm flipV="1">
            <a:off x="5715000" y="457200"/>
            <a:ext cx="762000" cy="4572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FFFFFF"/>
              </a:solidFill>
              <a:latin typeface="Arial"/>
              <a:cs typeface="Arial"/>
            </a:endParaRPr>
          </a:p>
        </p:txBody>
      </p:sp>
      <p:sp>
        <p:nvSpPr>
          <p:cNvPr id="140294" name="Oval 1"/>
          <p:cNvSpPr>
            <a:spLocks noChangeArrowheads="1"/>
          </p:cNvSpPr>
          <p:nvPr/>
        </p:nvSpPr>
        <p:spPr bwMode="auto">
          <a:xfrm>
            <a:off x="2555875" y="1196975"/>
            <a:ext cx="863600" cy="3603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000000"/>
              </a:solidFill>
              <a:latin typeface="Arial" charset="0"/>
              <a:cs typeface="Arial" charset="0"/>
            </a:endParaRPr>
          </a:p>
        </p:txBody>
      </p:sp>
      <p:sp>
        <p:nvSpPr>
          <p:cNvPr id="10248" name="Line 8"/>
          <p:cNvSpPr>
            <a:spLocks noChangeShapeType="1"/>
          </p:cNvSpPr>
          <p:nvPr/>
        </p:nvSpPr>
        <p:spPr bwMode="auto">
          <a:xfrm flipV="1">
            <a:off x="4191000" y="4800600"/>
            <a:ext cx="685800" cy="5334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FFFFFF"/>
              </a:solidFill>
              <a:latin typeface="Arial"/>
              <a:cs typeface="Arial"/>
            </a:endParaRPr>
          </a:p>
        </p:txBody>
      </p:sp>
      <p:sp>
        <p:nvSpPr>
          <p:cNvPr id="10249" name="Line 9"/>
          <p:cNvSpPr>
            <a:spLocks noChangeShapeType="1"/>
          </p:cNvSpPr>
          <p:nvPr/>
        </p:nvSpPr>
        <p:spPr bwMode="auto">
          <a:xfrm flipV="1">
            <a:off x="1676400" y="4038600"/>
            <a:ext cx="1066800" cy="4572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FFFFFF"/>
              </a:solidFill>
              <a:latin typeface="Arial"/>
              <a:cs typeface="Arial"/>
            </a:endParaRPr>
          </a:p>
        </p:txBody>
      </p:sp>
      <p:sp>
        <p:nvSpPr>
          <p:cNvPr id="10250" name="Line 10"/>
          <p:cNvSpPr>
            <a:spLocks noChangeShapeType="1"/>
          </p:cNvSpPr>
          <p:nvPr/>
        </p:nvSpPr>
        <p:spPr bwMode="auto">
          <a:xfrm flipV="1">
            <a:off x="2438400" y="3886200"/>
            <a:ext cx="1371600" cy="11430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FFFFFF"/>
              </a:solidFill>
              <a:latin typeface="Arial"/>
              <a:cs typeface="Arial"/>
            </a:endParaRPr>
          </a:p>
        </p:txBody>
      </p:sp>
      <p:sp>
        <p:nvSpPr>
          <p:cNvPr id="10251" name="Line 11"/>
          <p:cNvSpPr>
            <a:spLocks noChangeShapeType="1"/>
          </p:cNvSpPr>
          <p:nvPr/>
        </p:nvSpPr>
        <p:spPr bwMode="auto">
          <a:xfrm flipV="1">
            <a:off x="990600" y="2971800"/>
            <a:ext cx="609600" cy="1524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FFFFFF"/>
              </a:solidFill>
              <a:latin typeface="Arial"/>
              <a:cs typeface="Arial"/>
            </a:endParaRPr>
          </a:p>
        </p:txBody>
      </p:sp>
      <p:sp>
        <p:nvSpPr>
          <p:cNvPr id="10252" name="Line 12"/>
          <p:cNvSpPr>
            <a:spLocks noChangeShapeType="1"/>
          </p:cNvSpPr>
          <p:nvPr/>
        </p:nvSpPr>
        <p:spPr bwMode="auto">
          <a:xfrm>
            <a:off x="7543800" y="3276600"/>
            <a:ext cx="533400" cy="762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FFFFFF"/>
              </a:solidFill>
              <a:latin typeface="Arial"/>
              <a:cs typeface="Arial"/>
            </a:endParaRPr>
          </a:p>
        </p:txBody>
      </p:sp>
      <p:sp>
        <p:nvSpPr>
          <p:cNvPr id="140300" name="Text Box 13"/>
          <p:cNvSpPr txBox="1">
            <a:spLocks noChangeArrowheads="1"/>
          </p:cNvSpPr>
          <p:nvPr/>
        </p:nvSpPr>
        <p:spPr bwMode="auto">
          <a:xfrm>
            <a:off x="0" y="6021388"/>
            <a:ext cx="9144000" cy="6461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si-LK" altLang="zh-CN" sz="3600" b="1" dirty="0">
                <a:solidFill>
                  <a:srgbClr val="00273B"/>
                </a:solidFill>
                <a:latin typeface="Arial" charset="0"/>
                <a:cs typeface="Arial" charset="0"/>
              </a:rPr>
              <a:t>පුරුශ මොලය</a:t>
            </a:r>
            <a:endParaRPr lang="zh-CN" altLang="en-US" sz="3600" b="1" dirty="0">
              <a:solidFill>
                <a:srgbClr val="00273B"/>
              </a:solidFill>
              <a:latin typeface="Arial" charset="0"/>
              <a:ea typeface="SimSun" charset="0"/>
              <a:cs typeface="SimSun" charset="0"/>
            </a:endParaRPr>
          </a:p>
        </p:txBody>
      </p:sp>
      <p:sp>
        <p:nvSpPr>
          <p:cNvPr id="140301" name="Text Box 23"/>
          <p:cNvSpPr txBox="1">
            <a:spLocks noChangeArrowheads="1"/>
          </p:cNvSpPr>
          <p:nvPr/>
        </p:nvSpPr>
        <p:spPr bwMode="auto">
          <a:xfrm>
            <a:off x="3563938" y="5322888"/>
            <a:ext cx="936625" cy="3698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si-LK" altLang="zh-CN" sz="1800" b="1" dirty="0">
                <a:solidFill>
                  <a:srgbClr val="00273B"/>
                </a:solidFill>
                <a:latin typeface="Arial" charset="0"/>
                <a:cs typeface="Arial" charset="0"/>
              </a:rPr>
              <a:t>බීර</a:t>
            </a:r>
            <a:endParaRPr lang="zh-CN" altLang="en-US" sz="1800" b="1" dirty="0">
              <a:solidFill>
                <a:srgbClr val="00273B"/>
              </a:solidFill>
              <a:latin typeface="Arial" charset="0"/>
              <a:ea typeface="SimSun" charset="0"/>
              <a:cs typeface="SimSun" charset="0"/>
            </a:endParaRPr>
          </a:p>
        </p:txBody>
      </p:sp>
      <p:sp>
        <p:nvSpPr>
          <p:cNvPr id="140302" name="Text Box 25"/>
          <p:cNvSpPr txBox="1">
            <a:spLocks noChangeArrowheads="1"/>
          </p:cNvSpPr>
          <p:nvPr/>
        </p:nvSpPr>
        <p:spPr bwMode="auto">
          <a:xfrm>
            <a:off x="1331913" y="5084763"/>
            <a:ext cx="2160587" cy="6463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si-LK" altLang="zh-CN" sz="1800" b="1">
                <a:solidFill>
                  <a:srgbClr val="00273B"/>
                </a:solidFill>
                <a:latin typeface="Arial" charset="0"/>
                <a:cs typeface="Arial" charset="0"/>
              </a:rPr>
              <a:t>පුද්ගලික ප්‍රශ්න හිතාමතා මගහැරිම්</a:t>
            </a:r>
            <a:endParaRPr lang="zh-CN" altLang="en-US" sz="1800" b="1" dirty="0">
              <a:solidFill>
                <a:srgbClr val="00273B"/>
              </a:solidFill>
              <a:latin typeface="Arial" charset="0"/>
              <a:ea typeface="SimSun" charset="0"/>
              <a:cs typeface="SimSun" charset="0"/>
            </a:endParaRPr>
          </a:p>
        </p:txBody>
      </p:sp>
      <p:sp>
        <p:nvSpPr>
          <p:cNvPr id="140303" name="Text Box 26"/>
          <p:cNvSpPr txBox="1">
            <a:spLocks noChangeArrowheads="1"/>
          </p:cNvSpPr>
          <p:nvPr/>
        </p:nvSpPr>
        <p:spPr bwMode="auto">
          <a:xfrm>
            <a:off x="108744" y="4365104"/>
            <a:ext cx="1763712" cy="7848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si-LK" altLang="zh-CN" sz="1800" b="1" dirty="0">
                <a:solidFill>
                  <a:srgbClr val="00273B"/>
                </a:solidFill>
                <a:latin typeface="Arial" charset="0"/>
                <a:cs typeface="Arial" charset="0"/>
              </a:rPr>
              <a:t>අවදානය දීම</a:t>
            </a:r>
            <a:endParaRPr lang="en-US" altLang="zh-CN" sz="1800" b="1" dirty="0">
              <a:solidFill>
                <a:srgbClr val="00273B"/>
              </a:solidFill>
              <a:latin typeface="Arial" charset="0"/>
              <a:cs typeface="Arial" charset="0"/>
            </a:endParaRPr>
          </a:p>
          <a:p>
            <a:pPr>
              <a:spcBef>
                <a:spcPct val="50000"/>
              </a:spcBef>
            </a:pPr>
            <a:endParaRPr lang="zh-CN" altLang="en-US" sz="1800" b="1" dirty="0">
              <a:solidFill>
                <a:srgbClr val="00273B"/>
              </a:solidFill>
              <a:latin typeface="Arial" charset="0"/>
              <a:ea typeface="SimSun" charset="0"/>
              <a:cs typeface="SimSun" charset="0"/>
            </a:endParaRPr>
          </a:p>
        </p:txBody>
      </p:sp>
      <p:sp>
        <p:nvSpPr>
          <p:cNvPr id="140304" name="Text Box 27"/>
          <p:cNvSpPr txBox="1">
            <a:spLocks noChangeArrowheads="1"/>
          </p:cNvSpPr>
          <p:nvPr/>
        </p:nvSpPr>
        <p:spPr bwMode="auto">
          <a:xfrm>
            <a:off x="-1" y="2916238"/>
            <a:ext cx="1320801" cy="7848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si-LK" altLang="zh-CN" sz="1800" b="1" dirty="0">
                <a:solidFill>
                  <a:srgbClr val="00273B"/>
                </a:solidFill>
                <a:latin typeface="Arial" charset="0"/>
                <a:cs typeface="Arial" charset="0"/>
              </a:rPr>
              <a:t>ඇහුම්කන්දීම</a:t>
            </a:r>
            <a:endParaRPr lang="en-US" altLang="zh-CN" sz="1800" b="1" dirty="0">
              <a:solidFill>
                <a:srgbClr val="00273B"/>
              </a:solidFill>
              <a:latin typeface="Arial" charset="0"/>
              <a:cs typeface="Arial" charset="0"/>
            </a:endParaRPr>
          </a:p>
          <a:p>
            <a:pPr>
              <a:spcBef>
                <a:spcPct val="50000"/>
              </a:spcBef>
            </a:pPr>
            <a:endParaRPr lang="zh-CN" altLang="en-US" sz="1800" b="1" dirty="0">
              <a:solidFill>
                <a:srgbClr val="00273B"/>
              </a:solidFill>
              <a:latin typeface="Arial" charset="0"/>
              <a:ea typeface="SimSun" charset="0"/>
              <a:cs typeface="SimSun" charset="0"/>
            </a:endParaRPr>
          </a:p>
        </p:txBody>
      </p:sp>
      <p:sp>
        <p:nvSpPr>
          <p:cNvPr id="140305" name="Text Box 28"/>
          <p:cNvSpPr txBox="1">
            <a:spLocks noChangeArrowheads="1"/>
          </p:cNvSpPr>
          <p:nvPr/>
        </p:nvSpPr>
        <p:spPr bwMode="auto">
          <a:xfrm>
            <a:off x="8016081" y="3212976"/>
            <a:ext cx="1223963" cy="7848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si-LK" altLang="zh-CN" sz="1800" b="1" dirty="0">
                <a:solidFill>
                  <a:srgbClr val="00273B"/>
                </a:solidFill>
                <a:latin typeface="Arial" charset="0"/>
                <a:cs typeface="Arial" charset="0"/>
              </a:rPr>
              <a:t>හැකියවන්</a:t>
            </a:r>
            <a:endParaRPr lang="en-US" altLang="zh-CN" sz="1800" b="1" dirty="0">
              <a:solidFill>
                <a:srgbClr val="00273B"/>
              </a:solidFill>
              <a:latin typeface="Arial" charset="0"/>
              <a:cs typeface="Arial" charset="0"/>
            </a:endParaRPr>
          </a:p>
          <a:p>
            <a:pPr>
              <a:spcBef>
                <a:spcPct val="50000"/>
              </a:spcBef>
            </a:pPr>
            <a:endParaRPr lang="zh-CN" altLang="en-US" sz="1800" b="1" dirty="0">
              <a:solidFill>
                <a:srgbClr val="00273B"/>
              </a:solidFill>
              <a:latin typeface="Arial" charset="0"/>
              <a:ea typeface="SimSun" charset="0"/>
              <a:cs typeface="SimSun" charset="0"/>
            </a:endParaRPr>
          </a:p>
        </p:txBody>
      </p:sp>
      <p:sp>
        <p:nvSpPr>
          <p:cNvPr id="140306" name="Text Box 29"/>
          <p:cNvSpPr txBox="1">
            <a:spLocks noChangeArrowheads="1"/>
          </p:cNvSpPr>
          <p:nvPr/>
        </p:nvSpPr>
        <p:spPr bwMode="auto">
          <a:xfrm>
            <a:off x="6227763" y="46583"/>
            <a:ext cx="1368425" cy="646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si-LK" altLang="zh-CN" sz="1800" b="1" dirty="0">
                <a:solidFill>
                  <a:srgbClr val="00273B"/>
                </a:solidFill>
                <a:latin typeface="Arial" charset="0"/>
                <a:cs typeface="Arial" charset="0"/>
              </a:rPr>
              <a:t>ස්තානගත කිරීම</a:t>
            </a:r>
            <a:endParaRPr lang="zh-CN" altLang="en-US" sz="1800" b="1" dirty="0">
              <a:solidFill>
                <a:srgbClr val="00273B"/>
              </a:solidFill>
              <a:latin typeface="Arial" charset="0"/>
              <a:ea typeface="SimSun" charset="0"/>
              <a:cs typeface="SimSun" charset="0"/>
            </a:endParaRPr>
          </a:p>
        </p:txBody>
      </p:sp>
      <p:sp>
        <p:nvSpPr>
          <p:cNvPr id="140307" name="Text Box 30"/>
          <p:cNvSpPr txBox="1">
            <a:spLocks noChangeArrowheads="1"/>
          </p:cNvSpPr>
          <p:nvPr/>
        </p:nvSpPr>
        <p:spPr bwMode="auto">
          <a:xfrm>
            <a:off x="5076825" y="-27384"/>
            <a:ext cx="1295400"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si-LK" altLang="zh-CN" sz="1800" b="1" dirty="0">
                <a:solidFill>
                  <a:srgbClr val="00273B"/>
                </a:solidFill>
                <a:latin typeface="Arial" charset="0"/>
                <a:cs typeface="Arial" charset="0"/>
              </a:rPr>
              <a:t>රෙදි මැදීම</a:t>
            </a:r>
            <a:endParaRPr lang="zh-CN" altLang="en-US" sz="1800" b="1" dirty="0">
              <a:solidFill>
                <a:srgbClr val="00273B"/>
              </a:solidFill>
              <a:latin typeface="Arial" charset="0"/>
              <a:ea typeface="SimSun" charset="0"/>
              <a:cs typeface="SimSun" charset="0"/>
            </a:endParaRPr>
          </a:p>
        </p:txBody>
      </p:sp>
      <p:sp>
        <p:nvSpPr>
          <p:cNvPr id="140308" name="Oval 34"/>
          <p:cNvSpPr>
            <a:spLocks noChangeArrowheads="1"/>
          </p:cNvSpPr>
          <p:nvPr/>
        </p:nvSpPr>
        <p:spPr bwMode="auto">
          <a:xfrm>
            <a:off x="3635375" y="836613"/>
            <a:ext cx="1441450" cy="5048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000000"/>
              </a:solidFill>
              <a:latin typeface="Arial" charset="0"/>
              <a:cs typeface="Arial" charset="0"/>
            </a:endParaRPr>
          </a:p>
        </p:txBody>
      </p:sp>
      <p:sp>
        <p:nvSpPr>
          <p:cNvPr id="140309" name="Oval 36"/>
          <p:cNvSpPr>
            <a:spLocks noChangeArrowheads="1"/>
          </p:cNvSpPr>
          <p:nvPr/>
        </p:nvSpPr>
        <p:spPr bwMode="auto">
          <a:xfrm>
            <a:off x="5364163" y="1341438"/>
            <a:ext cx="1223962" cy="647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000000"/>
              </a:solidFill>
              <a:latin typeface="Arial" charset="0"/>
              <a:cs typeface="Arial" charset="0"/>
            </a:endParaRPr>
          </a:p>
        </p:txBody>
      </p:sp>
      <p:sp>
        <p:nvSpPr>
          <p:cNvPr id="140310" name="Oval 37"/>
          <p:cNvSpPr>
            <a:spLocks noChangeArrowheads="1"/>
          </p:cNvSpPr>
          <p:nvPr/>
        </p:nvSpPr>
        <p:spPr bwMode="auto">
          <a:xfrm>
            <a:off x="2051050" y="2060575"/>
            <a:ext cx="1225550" cy="647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000000"/>
              </a:solidFill>
              <a:latin typeface="Arial" charset="0"/>
              <a:cs typeface="Arial" charset="0"/>
            </a:endParaRPr>
          </a:p>
        </p:txBody>
      </p:sp>
      <p:sp>
        <p:nvSpPr>
          <p:cNvPr id="140311" name="Oval 38"/>
          <p:cNvSpPr>
            <a:spLocks noChangeArrowheads="1"/>
          </p:cNvSpPr>
          <p:nvPr/>
        </p:nvSpPr>
        <p:spPr bwMode="auto">
          <a:xfrm>
            <a:off x="3924300" y="2276475"/>
            <a:ext cx="1223963" cy="647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000000"/>
              </a:solidFill>
              <a:latin typeface="Arial" charset="0"/>
              <a:cs typeface="Arial" charset="0"/>
            </a:endParaRPr>
          </a:p>
        </p:txBody>
      </p:sp>
      <p:sp>
        <p:nvSpPr>
          <p:cNvPr id="140312" name="Oval 39"/>
          <p:cNvSpPr>
            <a:spLocks noChangeArrowheads="1"/>
          </p:cNvSpPr>
          <p:nvPr/>
        </p:nvSpPr>
        <p:spPr bwMode="auto">
          <a:xfrm>
            <a:off x="2411413" y="3213100"/>
            <a:ext cx="865187" cy="3603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000000"/>
              </a:solidFill>
              <a:latin typeface="Arial" charset="0"/>
              <a:cs typeface="Arial" charset="0"/>
            </a:endParaRPr>
          </a:p>
        </p:txBody>
      </p:sp>
      <p:sp>
        <p:nvSpPr>
          <p:cNvPr id="10264" name="Text Box 24"/>
          <p:cNvSpPr txBox="1">
            <a:spLocks noChangeArrowheads="1"/>
          </p:cNvSpPr>
          <p:nvPr/>
        </p:nvSpPr>
        <p:spPr bwMode="auto">
          <a:xfrm>
            <a:off x="1979613" y="3306763"/>
            <a:ext cx="1584325" cy="369887"/>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si-LK" altLang="zh-CN" sz="1800" b="1" dirty="0">
                <a:solidFill>
                  <a:srgbClr val="00273B"/>
                </a:solidFill>
                <a:latin typeface="Arial"/>
                <a:ea typeface="SimSun" charset="0"/>
                <a:cs typeface="Arial"/>
              </a:rPr>
              <a:t>බීර</a:t>
            </a:r>
            <a:endParaRPr lang="zh-CN" altLang="en-US" sz="1800" b="1" dirty="0">
              <a:solidFill>
                <a:srgbClr val="00273B"/>
              </a:solidFill>
              <a:latin typeface="Arial"/>
              <a:ea typeface="SimSun" charset="0"/>
              <a:cs typeface="Arial"/>
            </a:endParaRPr>
          </a:p>
        </p:txBody>
      </p:sp>
      <p:sp>
        <p:nvSpPr>
          <p:cNvPr id="10254" name="Text Box 14"/>
          <p:cNvSpPr txBox="1">
            <a:spLocks noChangeArrowheads="1"/>
          </p:cNvSpPr>
          <p:nvPr/>
        </p:nvSpPr>
        <p:spPr bwMode="auto">
          <a:xfrm>
            <a:off x="1775237" y="1826802"/>
            <a:ext cx="1584325" cy="107721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si-LK" altLang="zh-CN" sz="3200" b="1" dirty="0">
                <a:solidFill>
                  <a:srgbClr val="00273B"/>
                </a:solidFill>
                <a:latin typeface="Arial"/>
                <a:ea typeface="SimSun" charset="0"/>
                <a:cs typeface="Arial"/>
              </a:rPr>
              <a:t>ලින්ගික ආශාව</a:t>
            </a:r>
            <a:endParaRPr lang="zh-CN" altLang="en-US" sz="3200" b="1" dirty="0">
              <a:solidFill>
                <a:srgbClr val="00273B"/>
              </a:solidFill>
              <a:latin typeface="Arial"/>
              <a:ea typeface="SimSun" charset="0"/>
              <a:cs typeface="Arial"/>
            </a:endParaRPr>
          </a:p>
        </p:txBody>
      </p:sp>
      <p:sp>
        <p:nvSpPr>
          <p:cNvPr id="10255" name="Text Box 15"/>
          <p:cNvSpPr txBox="1">
            <a:spLocks noChangeArrowheads="1"/>
          </p:cNvSpPr>
          <p:nvPr/>
        </p:nvSpPr>
        <p:spPr bwMode="auto">
          <a:xfrm>
            <a:off x="3827461" y="2223542"/>
            <a:ext cx="1620839" cy="107721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si-LK" altLang="zh-CN" sz="3200" b="1" dirty="0">
                <a:solidFill>
                  <a:srgbClr val="00273B"/>
                </a:solidFill>
                <a:latin typeface="Arial"/>
                <a:ea typeface="SimSun" charset="0"/>
                <a:cs typeface="Arial"/>
              </a:rPr>
              <a:t>ලින්ගික ආශාව</a:t>
            </a:r>
            <a:endParaRPr lang="zh-CN" altLang="en-US" sz="3200" b="1" dirty="0">
              <a:solidFill>
                <a:srgbClr val="00273B"/>
              </a:solidFill>
              <a:latin typeface="Arial"/>
              <a:ea typeface="SimSun" charset="0"/>
              <a:cs typeface="Arial"/>
            </a:endParaRPr>
          </a:p>
        </p:txBody>
      </p:sp>
      <p:sp>
        <p:nvSpPr>
          <p:cNvPr id="140316" name="Oval 40"/>
          <p:cNvSpPr>
            <a:spLocks noChangeArrowheads="1"/>
          </p:cNvSpPr>
          <p:nvPr/>
        </p:nvSpPr>
        <p:spPr bwMode="auto">
          <a:xfrm>
            <a:off x="5651500" y="2349500"/>
            <a:ext cx="1657350" cy="719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000000"/>
              </a:solidFill>
              <a:latin typeface="Arial" charset="0"/>
              <a:cs typeface="Arial" charset="0"/>
            </a:endParaRPr>
          </a:p>
        </p:txBody>
      </p:sp>
      <p:sp>
        <p:nvSpPr>
          <p:cNvPr id="10260" name="Text Box 20"/>
          <p:cNvSpPr txBox="1">
            <a:spLocks noChangeArrowheads="1"/>
          </p:cNvSpPr>
          <p:nvPr/>
        </p:nvSpPr>
        <p:spPr bwMode="auto">
          <a:xfrm>
            <a:off x="5355431" y="2418888"/>
            <a:ext cx="2033588" cy="646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si-LK" altLang="zh-CN" sz="1800" b="1" dirty="0">
                <a:solidFill>
                  <a:srgbClr val="00273B"/>
                </a:solidFill>
                <a:latin typeface="Arial"/>
                <a:ea typeface="SimSun" charset="0"/>
                <a:cs typeface="Arial"/>
              </a:rPr>
              <a:t>රුපවාහිනියට ඇබ්බැහි වීම</a:t>
            </a:r>
            <a:endParaRPr lang="zh-CN" altLang="en-US" sz="1800" b="1" dirty="0">
              <a:solidFill>
                <a:srgbClr val="00273B"/>
              </a:solidFill>
              <a:latin typeface="Arial"/>
              <a:ea typeface="SimSun" charset="0"/>
              <a:cs typeface="Arial"/>
            </a:endParaRPr>
          </a:p>
        </p:txBody>
      </p:sp>
      <p:sp>
        <p:nvSpPr>
          <p:cNvPr id="140318" name="Oval 41"/>
          <p:cNvSpPr>
            <a:spLocks noChangeArrowheads="1"/>
          </p:cNvSpPr>
          <p:nvPr/>
        </p:nvSpPr>
        <p:spPr bwMode="auto">
          <a:xfrm>
            <a:off x="3492500" y="1628775"/>
            <a:ext cx="935038" cy="2873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000000"/>
              </a:solidFill>
              <a:latin typeface="Arial" charset="0"/>
              <a:cs typeface="Arial" charset="0"/>
            </a:endParaRPr>
          </a:p>
        </p:txBody>
      </p:sp>
      <p:sp>
        <p:nvSpPr>
          <p:cNvPr id="140319" name="Oval 42"/>
          <p:cNvSpPr>
            <a:spLocks noChangeArrowheads="1"/>
          </p:cNvSpPr>
          <p:nvPr/>
        </p:nvSpPr>
        <p:spPr bwMode="auto">
          <a:xfrm>
            <a:off x="6588125" y="3500438"/>
            <a:ext cx="936625" cy="9366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000000"/>
              </a:solidFill>
              <a:latin typeface="Arial" charset="0"/>
              <a:cs typeface="Arial" charset="0"/>
            </a:endParaRPr>
          </a:p>
        </p:txBody>
      </p:sp>
      <p:sp>
        <p:nvSpPr>
          <p:cNvPr id="140320" name="Rectangle 2"/>
          <p:cNvSpPr>
            <a:spLocks noChangeArrowheads="1"/>
          </p:cNvSpPr>
          <p:nvPr/>
        </p:nvSpPr>
        <p:spPr bwMode="auto">
          <a:xfrm>
            <a:off x="4716463" y="4005263"/>
            <a:ext cx="1655762" cy="2873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Arial" charset="0"/>
              <a:cs typeface="Arial" charset="0"/>
            </a:endParaRPr>
          </a:p>
        </p:txBody>
      </p:sp>
      <p:sp>
        <p:nvSpPr>
          <p:cNvPr id="140321" name="Oval 45"/>
          <p:cNvSpPr>
            <a:spLocks noChangeArrowheads="1"/>
          </p:cNvSpPr>
          <p:nvPr/>
        </p:nvSpPr>
        <p:spPr bwMode="auto">
          <a:xfrm>
            <a:off x="5076825" y="4076700"/>
            <a:ext cx="863600" cy="3603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solidFill>
                <a:srgbClr val="000000"/>
              </a:solidFill>
              <a:latin typeface="Arial" charset="0"/>
              <a:cs typeface="Arial" charset="0"/>
            </a:endParaRPr>
          </a:p>
        </p:txBody>
      </p:sp>
      <p:sp>
        <p:nvSpPr>
          <p:cNvPr id="10256" name="Text Box 16"/>
          <p:cNvSpPr txBox="1">
            <a:spLocks noChangeArrowheads="1"/>
          </p:cNvSpPr>
          <p:nvPr/>
        </p:nvSpPr>
        <p:spPr bwMode="auto">
          <a:xfrm>
            <a:off x="2446338" y="1227040"/>
            <a:ext cx="1081087" cy="36933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si-LK" altLang="zh-CN" sz="1800" b="1" dirty="0">
                <a:solidFill>
                  <a:srgbClr val="00273B"/>
                </a:solidFill>
                <a:latin typeface="Arial"/>
                <a:ea typeface="SimSun" charset="0"/>
                <a:cs typeface="Arial"/>
              </a:rPr>
              <a:t>ක්‍රීඩා</a:t>
            </a:r>
            <a:endParaRPr lang="zh-CN" altLang="en-US" sz="1800" b="1" dirty="0">
              <a:solidFill>
                <a:srgbClr val="00273B"/>
              </a:solidFill>
              <a:latin typeface="Arial"/>
              <a:ea typeface="SimSun" charset="0"/>
              <a:cs typeface="Arial"/>
            </a:endParaRPr>
          </a:p>
        </p:txBody>
      </p:sp>
      <p:sp>
        <p:nvSpPr>
          <p:cNvPr id="10257" name="Text Box 17"/>
          <p:cNvSpPr txBox="1">
            <a:spLocks noChangeArrowheads="1"/>
          </p:cNvSpPr>
          <p:nvPr/>
        </p:nvSpPr>
        <p:spPr bwMode="auto">
          <a:xfrm>
            <a:off x="3635375" y="836613"/>
            <a:ext cx="1512888" cy="36933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si-LK" altLang="zh-CN" sz="1800" b="1" dirty="0">
                <a:solidFill>
                  <a:srgbClr val="00273B"/>
                </a:solidFill>
                <a:latin typeface="Arial"/>
                <a:ea typeface="SimSun" charset="0"/>
                <a:cs typeface="Arial"/>
              </a:rPr>
              <a:t>භයානක දේ</a:t>
            </a:r>
            <a:endParaRPr lang="zh-CN" altLang="en-US" sz="1800" b="1" dirty="0">
              <a:solidFill>
                <a:srgbClr val="00273B"/>
              </a:solidFill>
              <a:latin typeface="Arial"/>
              <a:ea typeface="SimSun" charset="0"/>
              <a:cs typeface="Arial"/>
            </a:endParaRPr>
          </a:p>
        </p:txBody>
      </p:sp>
      <p:sp>
        <p:nvSpPr>
          <p:cNvPr id="10259" name="Text Box 19"/>
          <p:cNvSpPr txBox="1">
            <a:spLocks noChangeArrowheads="1"/>
          </p:cNvSpPr>
          <p:nvPr/>
        </p:nvSpPr>
        <p:spPr bwMode="auto">
          <a:xfrm>
            <a:off x="5364163" y="1268413"/>
            <a:ext cx="1223962" cy="92392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si-LK" altLang="zh-CN" sz="1800" b="1" dirty="0">
                <a:solidFill>
                  <a:srgbClr val="00273B"/>
                </a:solidFill>
                <a:latin typeface="Arial"/>
                <a:ea typeface="SimSun" charset="0"/>
                <a:cs typeface="Arial"/>
              </a:rPr>
              <a:t>ගියර් මාරු කිරීම් හැකියා</a:t>
            </a:r>
            <a:endParaRPr lang="zh-CN" altLang="en-US" sz="1800" b="1" dirty="0">
              <a:solidFill>
                <a:srgbClr val="00273B"/>
              </a:solidFill>
              <a:latin typeface="Arial"/>
              <a:ea typeface="SimSun" charset="0"/>
              <a:cs typeface="Arial"/>
            </a:endParaRPr>
          </a:p>
        </p:txBody>
      </p:sp>
      <p:sp>
        <p:nvSpPr>
          <p:cNvPr id="10261" name="Text Box 21"/>
          <p:cNvSpPr txBox="1">
            <a:spLocks noChangeArrowheads="1"/>
          </p:cNvSpPr>
          <p:nvPr/>
        </p:nvSpPr>
        <p:spPr bwMode="auto">
          <a:xfrm>
            <a:off x="6516688" y="3500438"/>
            <a:ext cx="1079500" cy="646331"/>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si-LK" altLang="zh-CN" sz="1800" b="1" dirty="0">
                <a:solidFill>
                  <a:srgbClr val="00273B"/>
                </a:solidFill>
                <a:latin typeface="Arial"/>
                <a:ea typeface="SimSun" charset="0"/>
                <a:cs typeface="Arial"/>
              </a:rPr>
              <a:t>නිදහසට කරුණු</a:t>
            </a:r>
            <a:endParaRPr lang="zh-CN" altLang="en-US" sz="1800" b="1" dirty="0">
              <a:solidFill>
                <a:srgbClr val="00273B"/>
              </a:solidFill>
              <a:latin typeface="Arial"/>
              <a:ea typeface="SimSun" charset="0"/>
              <a:cs typeface="Arial"/>
            </a:endParaRPr>
          </a:p>
        </p:txBody>
      </p:sp>
      <p:sp>
        <p:nvSpPr>
          <p:cNvPr id="10262" name="Text Box 22"/>
          <p:cNvSpPr txBox="1">
            <a:spLocks noChangeArrowheads="1"/>
          </p:cNvSpPr>
          <p:nvPr/>
        </p:nvSpPr>
        <p:spPr bwMode="auto">
          <a:xfrm>
            <a:off x="4533900" y="4007340"/>
            <a:ext cx="2087562" cy="36933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si-LK" altLang="zh-CN" sz="1800" b="1" dirty="0">
                <a:solidFill>
                  <a:srgbClr val="00273B"/>
                </a:solidFill>
                <a:latin typeface="Arial"/>
                <a:ea typeface="SimSun" charset="0"/>
                <a:cs typeface="Arial"/>
              </a:rPr>
              <a:t>කරුව කැසීම</a:t>
            </a:r>
            <a:endParaRPr lang="zh-CN" altLang="en-US" sz="1800" b="1" dirty="0">
              <a:solidFill>
                <a:srgbClr val="00273B"/>
              </a:solidFill>
              <a:latin typeface="Arial"/>
              <a:ea typeface="SimSun" charset="0"/>
              <a:cs typeface="Arial"/>
            </a:endParaRPr>
          </a:p>
        </p:txBody>
      </p:sp>
      <p:sp>
        <p:nvSpPr>
          <p:cNvPr id="10258" name="Text Box 18"/>
          <p:cNvSpPr txBox="1">
            <a:spLocks noChangeArrowheads="1"/>
          </p:cNvSpPr>
          <p:nvPr/>
        </p:nvSpPr>
        <p:spPr bwMode="auto">
          <a:xfrm>
            <a:off x="3563938" y="1628775"/>
            <a:ext cx="1152525" cy="36988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si-LK" altLang="zh-CN" sz="1800" b="1" dirty="0">
                <a:solidFill>
                  <a:srgbClr val="00273B"/>
                </a:solidFill>
                <a:latin typeface="Arial"/>
                <a:ea typeface="SimSun" charset="0"/>
                <a:cs typeface="Arial"/>
              </a:rPr>
              <a:t>බීර</a:t>
            </a:r>
            <a:endParaRPr lang="zh-CN" altLang="en-US" sz="1800" b="1" dirty="0">
              <a:solidFill>
                <a:srgbClr val="00273B"/>
              </a:solidFill>
              <a:latin typeface="Arial"/>
              <a:ea typeface="SimSun" charset="0"/>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defRPr/>
            </a:pPr>
            <a:r>
              <a:rPr lang="en-US" sz="1600">
                <a:latin typeface="Arial"/>
                <a:cs typeface="Arial"/>
              </a:rPr>
              <a:t>The Female Brain</a:t>
            </a:r>
          </a:p>
        </p:txBody>
      </p:sp>
      <p:sp>
        <p:nvSpPr>
          <p:cNvPr id="11267" name="Rectangle 3"/>
          <p:cNvSpPr>
            <a:spLocks noGrp="1" noChangeArrowheads="1"/>
          </p:cNvSpPr>
          <p:nvPr>
            <p:ph type="body" idx="1"/>
          </p:nvPr>
        </p:nvSpPr>
        <p:spPr/>
        <p:txBody>
          <a:bodyPr/>
          <a:lstStyle/>
          <a:p>
            <a:pPr eaLnBrk="1" hangingPunct="1">
              <a:defRPr/>
            </a:pPr>
            <a:endParaRPr lang="en-US" sz="1600">
              <a:latin typeface="Arial"/>
              <a:cs typeface="Arial"/>
            </a:endParaRPr>
          </a:p>
        </p:txBody>
      </p:sp>
      <p:pic>
        <p:nvPicPr>
          <p:cNvPr id="1126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57200"/>
            <a:ext cx="9204326"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273" name="Line 9"/>
          <p:cNvSpPr>
            <a:spLocks noChangeShapeType="1"/>
          </p:cNvSpPr>
          <p:nvPr/>
        </p:nvSpPr>
        <p:spPr bwMode="auto">
          <a:xfrm flipV="1">
            <a:off x="1878013" y="4114800"/>
            <a:ext cx="533400" cy="7620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00">
              <a:solidFill>
                <a:srgbClr val="FFFFFF"/>
              </a:solidFill>
              <a:latin typeface="Arial"/>
              <a:cs typeface="Arial"/>
            </a:endParaRPr>
          </a:p>
        </p:txBody>
      </p:sp>
      <p:sp>
        <p:nvSpPr>
          <p:cNvPr id="11275" name="Line 11"/>
          <p:cNvSpPr>
            <a:spLocks noChangeShapeType="1"/>
          </p:cNvSpPr>
          <p:nvPr/>
        </p:nvSpPr>
        <p:spPr bwMode="auto">
          <a:xfrm flipV="1">
            <a:off x="990600" y="3860800"/>
            <a:ext cx="762000" cy="6858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00">
              <a:solidFill>
                <a:srgbClr val="FFFFFF"/>
              </a:solidFill>
              <a:latin typeface="Arial"/>
              <a:cs typeface="Arial"/>
            </a:endParaRPr>
          </a:p>
        </p:txBody>
      </p:sp>
      <p:sp>
        <p:nvSpPr>
          <p:cNvPr id="11277" name="Text Box 13"/>
          <p:cNvSpPr txBox="1">
            <a:spLocks noChangeArrowheads="1"/>
          </p:cNvSpPr>
          <p:nvPr/>
        </p:nvSpPr>
        <p:spPr bwMode="auto">
          <a:xfrm>
            <a:off x="6858000" y="6324600"/>
            <a:ext cx="1981200" cy="33813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sz="1600">
              <a:solidFill>
                <a:srgbClr val="FFFFFF"/>
              </a:solidFill>
              <a:latin typeface="Arial"/>
              <a:cs typeface="Arial"/>
            </a:endParaRPr>
          </a:p>
        </p:txBody>
      </p:sp>
      <p:sp>
        <p:nvSpPr>
          <p:cNvPr id="142343" name="Text Box 22"/>
          <p:cNvSpPr txBox="1">
            <a:spLocks noChangeArrowheads="1"/>
          </p:cNvSpPr>
          <p:nvPr/>
        </p:nvSpPr>
        <p:spPr bwMode="auto">
          <a:xfrm>
            <a:off x="395288" y="4437063"/>
            <a:ext cx="936625" cy="584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si-LK" altLang="zh-CN" sz="1600" b="1" dirty="0">
                <a:solidFill>
                  <a:srgbClr val="00273B"/>
                </a:solidFill>
                <a:latin typeface="Arial"/>
                <a:ea typeface="SimSun" charset="0"/>
                <a:cs typeface="Arial"/>
              </a:rPr>
              <a:t>ලින්ගික ආශාව</a:t>
            </a:r>
            <a:endParaRPr lang="zh-CN" altLang="en-US" sz="1600" b="1" dirty="0">
              <a:solidFill>
                <a:srgbClr val="00273B"/>
              </a:solidFill>
              <a:latin typeface="Arial"/>
              <a:ea typeface="SimSun" charset="0"/>
              <a:cs typeface="Arial"/>
            </a:endParaRPr>
          </a:p>
        </p:txBody>
      </p:sp>
      <p:sp>
        <p:nvSpPr>
          <p:cNvPr id="142344" name="Text Box 23"/>
          <p:cNvSpPr txBox="1">
            <a:spLocks noChangeArrowheads="1"/>
          </p:cNvSpPr>
          <p:nvPr/>
        </p:nvSpPr>
        <p:spPr bwMode="auto">
          <a:xfrm>
            <a:off x="1331913" y="4941888"/>
            <a:ext cx="1079500" cy="584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ltLang="zh-CN" sz="1600" b="1">
                <a:solidFill>
                  <a:srgbClr val="00273B"/>
                </a:solidFill>
                <a:latin typeface="Arial" charset="0"/>
                <a:cs typeface="Arial" charset="0"/>
              </a:rPr>
              <a:t>Sense of Direction</a:t>
            </a:r>
            <a:endParaRPr lang="zh-CN" altLang="en-US" sz="1600" b="1">
              <a:solidFill>
                <a:srgbClr val="00273B"/>
              </a:solidFill>
              <a:latin typeface="Arial" charset="0"/>
              <a:ea typeface="SimSun" charset="0"/>
              <a:cs typeface="SimSun" charset="0"/>
            </a:endParaRPr>
          </a:p>
        </p:txBody>
      </p:sp>
      <p:sp>
        <p:nvSpPr>
          <p:cNvPr id="142345" name="Text Box 24"/>
          <p:cNvSpPr txBox="1">
            <a:spLocks noChangeArrowheads="1"/>
          </p:cNvSpPr>
          <p:nvPr/>
        </p:nvSpPr>
        <p:spPr bwMode="auto">
          <a:xfrm>
            <a:off x="-23813" y="6165850"/>
            <a:ext cx="9204326" cy="646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si-LK" altLang="zh-CN" sz="3600" b="1" dirty="0">
                <a:solidFill>
                  <a:srgbClr val="00273B"/>
                </a:solidFill>
                <a:latin typeface="Arial" charset="0"/>
                <a:cs typeface="Arial" charset="0"/>
              </a:rPr>
              <a:t>ගැහැණු මොළය</a:t>
            </a:r>
            <a:endParaRPr lang="zh-CN" altLang="en-US" sz="3600" b="1" dirty="0">
              <a:solidFill>
                <a:srgbClr val="00273B"/>
              </a:solidFill>
              <a:latin typeface="Arial" charset="0"/>
              <a:ea typeface="SimSun" charset="0"/>
              <a:cs typeface="SimSun" charset="0"/>
            </a:endParaRPr>
          </a:p>
        </p:txBody>
      </p:sp>
      <p:sp>
        <p:nvSpPr>
          <p:cNvPr id="142346" name="Oval 20"/>
          <p:cNvSpPr>
            <a:spLocks noChangeArrowheads="1"/>
          </p:cNvSpPr>
          <p:nvPr/>
        </p:nvSpPr>
        <p:spPr bwMode="auto">
          <a:xfrm>
            <a:off x="2339974" y="1484313"/>
            <a:ext cx="1223963" cy="5048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600">
              <a:solidFill>
                <a:srgbClr val="000000"/>
              </a:solidFill>
              <a:latin typeface="Arial" charset="0"/>
              <a:cs typeface="Arial" charset="0"/>
            </a:endParaRPr>
          </a:p>
        </p:txBody>
      </p:sp>
      <p:sp>
        <p:nvSpPr>
          <p:cNvPr id="142347" name="Oval 24"/>
          <p:cNvSpPr>
            <a:spLocks noChangeArrowheads="1"/>
          </p:cNvSpPr>
          <p:nvPr/>
        </p:nvSpPr>
        <p:spPr bwMode="auto">
          <a:xfrm>
            <a:off x="1752600" y="2420938"/>
            <a:ext cx="1019175" cy="647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600">
              <a:solidFill>
                <a:srgbClr val="000000"/>
              </a:solidFill>
              <a:latin typeface="Arial" charset="0"/>
              <a:cs typeface="Arial" charset="0"/>
            </a:endParaRPr>
          </a:p>
        </p:txBody>
      </p:sp>
      <p:sp>
        <p:nvSpPr>
          <p:cNvPr id="142348" name="Oval 25"/>
          <p:cNvSpPr>
            <a:spLocks noChangeArrowheads="1"/>
          </p:cNvSpPr>
          <p:nvPr/>
        </p:nvSpPr>
        <p:spPr bwMode="auto">
          <a:xfrm>
            <a:off x="6372225" y="2924175"/>
            <a:ext cx="1079500" cy="7207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600">
              <a:solidFill>
                <a:srgbClr val="000000"/>
              </a:solidFill>
              <a:latin typeface="Arial" charset="0"/>
              <a:cs typeface="Arial" charset="0"/>
            </a:endParaRPr>
          </a:p>
        </p:txBody>
      </p:sp>
      <p:sp>
        <p:nvSpPr>
          <p:cNvPr id="11280" name="Text Box 16"/>
          <p:cNvSpPr txBox="1">
            <a:spLocks noChangeArrowheads="1"/>
          </p:cNvSpPr>
          <p:nvPr/>
        </p:nvSpPr>
        <p:spPr bwMode="auto">
          <a:xfrm>
            <a:off x="2411413" y="1474788"/>
            <a:ext cx="1152525" cy="338554"/>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si-LK" altLang="zh-CN" sz="1600" b="1" dirty="0">
                <a:solidFill>
                  <a:srgbClr val="00273B"/>
                </a:solidFill>
                <a:latin typeface="Arial"/>
                <a:ea typeface="SimSun" charset="0"/>
                <a:cs typeface="Arial"/>
              </a:rPr>
              <a:t>සපත්තු </a:t>
            </a:r>
            <a:endParaRPr lang="zh-CN" altLang="en-US" sz="1600" b="1" dirty="0">
              <a:solidFill>
                <a:srgbClr val="00273B"/>
              </a:solidFill>
              <a:latin typeface="Arial"/>
              <a:ea typeface="SimSun" charset="0"/>
              <a:cs typeface="Arial"/>
            </a:endParaRPr>
          </a:p>
        </p:txBody>
      </p:sp>
      <p:sp>
        <p:nvSpPr>
          <p:cNvPr id="142350" name="Text Box 19"/>
          <p:cNvSpPr txBox="1">
            <a:spLocks noChangeArrowheads="1"/>
          </p:cNvSpPr>
          <p:nvPr/>
        </p:nvSpPr>
        <p:spPr bwMode="auto">
          <a:xfrm>
            <a:off x="1716088" y="2565400"/>
            <a:ext cx="1116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si-LK" altLang="zh-CN" sz="1600" b="1" dirty="0">
                <a:solidFill>
                  <a:srgbClr val="00273B"/>
                </a:solidFill>
                <a:latin typeface="Arial" charset="0"/>
                <a:cs typeface="Arial" charset="0"/>
              </a:rPr>
              <a:t>ඉරිසියාව</a:t>
            </a:r>
            <a:endParaRPr lang="zh-CN" altLang="en-US" sz="1600" b="1" dirty="0">
              <a:solidFill>
                <a:srgbClr val="00273B"/>
              </a:solidFill>
              <a:latin typeface="Arial" charset="0"/>
              <a:ea typeface="SimSun" charset="0"/>
              <a:cs typeface="SimSun" charset="0"/>
            </a:endParaRPr>
          </a:p>
        </p:txBody>
      </p:sp>
      <p:sp>
        <p:nvSpPr>
          <p:cNvPr id="142351" name="Rounded Rectangle 2"/>
          <p:cNvSpPr>
            <a:spLocks noChangeArrowheads="1"/>
          </p:cNvSpPr>
          <p:nvPr/>
        </p:nvSpPr>
        <p:spPr bwMode="auto">
          <a:xfrm>
            <a:off x="3779838" y="1124992"/>
            <a:ext cx="1079500" cy="431800"/>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600">
              <a:solidFill>
                <a:srgbClr val="000000"/>
              </a:solidFill>
              <a:latin typeface="Arial" charset="0"/>
              <a:cs typeface="Arial" charset="0"/>
            </a:endParaRPr>
          </a:p>
        </p:txBody>
      </p:sp>
      <p:sp>
        <p:nvSpPr>
          <p:cNvPr id="142352" name="Oval 31"/>
          <p:cNvSpPr>
            <a:spLocks noChangeArrowheads="1"/>
          </p:cNvSpPr>
          <p:nvPr/>
        </p:nvSpPr>
        <p:spPr bwMode="auto">
          <a:xfrm>
            <a:off x="3851275" y="1341438"/>
            <a:ext cx="936625" cy="2873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600">
              <a:solidFill>
                <a:srgbClr val="000000"/>
              </a:solidFill>
              <a:latin typeface="Arial" charset="0"/>
              <a:cs typeface="Arial" charset="0"/>
            </a:endParaRPr>
          </a:p>
        </p:txBody>
      </p:sp>
      <p:sp>
        <p:nvSpPr>
          <p:cNvPr id="11278" name="Text Box 14"/>
          <p:cNvSpPr txBox="1">
            <a:spLocks noChangeArrowheads="1"/>
          </p:cNvSpPr>
          <p:nvPr/>
        </p:nvSpPr>
        <p:spPr bwMode="auto">
          <a:xfrm>
            <a:off x="3659188" y="1146230"/>
            <a:ext cx="1368425" cy="338554"/>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si-LK" altLang="zh-CN" sz="1600" b="1" dirty="0">
                <a:solidFill>
                  <a:srgbClr val="00273B"/>
                </a:solidFill>
                <a:latin typeface="Arial"/>
                <a:ea typeface="SimSun" charset="0"/>
                <a:cs typeface="Arial"/>
              </a:rPr>
              <a:t>ටෙලිෆොන්</a:t>
            </a:r>
            <a:endParaRPr lang="zh-CN" altLang="en-US" sz="1600" b="1" dirty="0">
              <a:solidFill>
                <a:srgbClr val="00273B"/>
              </a:solidFill>
              <a:latin typeface="Arial"/>
              <a:ea typeface="SimSun" charset="0"/>
              <a:cs typeface="Arial"/>
            </a:endParaRPr>
          </a:p>
        </p:txBody>
      </p:sp>
      <p:sp>
        <p:nvSpPr>
          <p:cNvPr id="142354" name="Oval 32"/>
          <p:cNvSpPr>
            <a:spLocks noChangeArrowheads="1"/>
          </p:cNvSpPr>
          <p:nvPr/>
        </p:nvSpPr>
        <p:spPr bwMode="auto">
          <a:xfrm>
            <a:off x="5219700" y="1412875"/>
            <a:ext cx="1223963" cy="3603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600">
              <a:solidFill>
                <a:srgbClr val="000000"/>
              </a:solidFill>
              <a:latin typeface="Arial" charset="0"/>
              <a:cs typeface="Arial" charset="0"/>
            </a:endParaRPr>
          </a:p>
        </p:txBody>
      </p:sp>
      <p:sp>
        <p:nvSpPr>
          <p:cNvPr id="142355" name="Oval 33"/>
          <p:cNvSpPr>
            <a:spLocks noChangeArrowheads="1"/>
          </p:cNvSpPr>
          <p:nvPr/>
        </p:nvSpPr>
        <p:spPr bwMode="auto">
          <a:xfrm>
            <a:off x="5364163" y="1628775"/>
            <a:ext cx="1223962" cy="3603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600">
              <a:solidFill>
                <a:srgbClr val="000000"/>
              </a:solidFill>
              <a:latin typeface="Arial" charset="0"/>
              <a:cs typeface="Arial" charset="0"/>
            </a:endParaRPr>
          </a:p>
        </p:txBody>
      </p:sp>
      <p:sp>
        <p:nvSpPr>
          <p:cNvPr id="11279" name="Text Box 15"/>
          <p:cNvSpPr txBox="1">
            <a:spLocks noChangeArrowheads="1"/>
          </p:cNvSpPr>
          <p:nvPr/>
        </p:nvSpPr>
        <p:spPr bwMode="auto">
          <a:xfrm>
            <a:off x="5219700" y="1341438"/>
            <a:ext cx="1296988" cy="58420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si-LK" altLang="zh-CN" sz="1600" b="1" dirty="0">
                <a:solidFill>
                  <a:srgbClr val="00273B"/>
                </a:solidFill>
                <a:latin typeface="Arial"/>
                <a:ea typeface="SimSun" charset="0"/>
                <a:cs typeface="Arial"/>
              </a:rPr>
              <a:t>අවිනිශ්චිත න්යෂ්ටිය</a:t>
            </a:r>
            <a:endParaRPr lang="zh-CN" altLang="en-US" sz="1600" b="1" dirty="0">
              <a:solidFill>
                <a:srgbClr val="00273B"/>
              </a:solidFill>
              <a:latin typeface="Arial"/>
              <a:ea typeface="SimSun" charset="0"/>
              <a:cs typeface="Arial"/>
            </a:endParaRPr>
          </a:p>
        </p:txBody>
      </p:sp>
      <p:sp>
        <p:nvSpPr>
          <p:cNvPr id="142357" name="Oval 34"/>
          <p:cNvSpPr>
            <a:spLocks noChangeArrowheads="1"/>
          </p:cNvSpPr>
          <p:nvPr/>
        </p:nvSpPr>
        <p:spPr bwMode="auto">
          <a:xfrm>
            <a:off x="3563938" y="2420938"/>
            <a:ext cx="2303462" cy="1079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600">
              <a:solidFill>
                <a:srgbClr val="000000"/>
              </a:solidFill>
              <a:latin typeface="Arial" charset="0"/>
              <a:cs typeface="Arial" charset="0"/>
            </a:endParaRPr>
          </a:p>
        </p:txBody>
      </p:sp>
      <p:sp>
        <p:nvSpPr>
          <p:cNvPr id="11281" name="Text Box 17"/>
          <p:cNvSpPr txBox="1">
            <a:spLocks noChangeArrowheads="1"/>
          </p:cNvSpPr>
          <p:nvPr/>
        </p:nvSpPr>
        <p:spPr bwMode="auto">
          <a:xfrm>
            <a:off x="3419475" y="2420938"/>
            <a:ext cx="2447925" cy="120015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si-LK" altLang="zh-CN" b="1" dirty="0">
                <a:solidFill>
                  <a:srgbClr val="00273B"/>
                </a:solidFill>
                <a:latin typeface="Arial"/>
                <a:ea typeface="SimSun" charset="0"/>
                <a:cs typeface="Arial"/>
              </a:rPr>
              <a:t>කැපවීමේ අවශ්‍යතාවය අර්ධගෝලය</a:t>
            </a:r>
            <a:endParaRPr lang="zh-CN" altLang="en-US" b="1" dirty="0">
              <a:solidFill>
                <a:srgbClr val="00273B"/>
              </a:solidFill>
              <a:latin typeface="Arial"/>
              <a:ea typeface="SimSun" charset="0"/>
              <a:cs typeface="Arial"/>
            </a:endParaRPr>
          </a:p>
        </p:txBody>
      </p:sp>
      <p:sp>
        <p:nvSpPr>
          <p:cNvPr id="11282" name="Text Box 18"/>
          <p:cNvSpPr txBox="1">
            <a:spLocks noChangeArrowheads="1"/>
          </p:cNvSpPr>
          <p:nvPr/>
        </p:nvSpPr>
        <p:spPr bwMode="auto">
          <a:xfrm>
            <a:off x="6275388" y="2924175"/>
            <a:ext cx="1296987" cy="58578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si-LK" altLang="zh-CN" sz="1600" b="1" dirty="0">
                <a:solidFill>
                  <a:srgbClr val="00273B"/>
                </a:solidFill>
                <a:latin typeface="Arial"/>
                <a:ea typeface="SimSun" charset="0"/>
                <a:cs typeface="Arial"/>
              </a:rPr>
              <a:t>චොකලට් මධ්‍යස්ථානය</a:t>
            </a:r>
            <a:endParaRPr lang="zh-CN" altLang="en-US" sz="1600" b="1" dirty="0">
              <a:solidFill>
                <a:srgbClr val="00273B"/>
              </a:solidFill>
              <a:latin typeface="Arial"/>
              <a:ea typeface="SimSun" charset="0"/>
              <a:cs typeface="Arial"/>
            </a:endParaRPr>
          </a:p>
        </p:txBody>
      </p:sp>
      <p:sp>
        <p:nvSpPr>
          <p:cNvPr id="142360" name="Oval 35"/>
          <p:cNvSpPr>
            <a:spLocks noChangeArrowheads="1"/>
          </p:cNvSpPr>
          <p:nvPr/>
        </p:nvSpPr>
        <p:spPr bwMode="auto">
          <a:xfrm rot="612368">
            <a:off x="3276600" y="4170363"/>
            <a:ext cx="2232025" cy="36036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600">
              <a:solidFill>
                <a:srgbClr val="000000"/>
              </a:solidFill>
              <a:latin typeface="Arial" charset="0"/>
              <a:cs typeface="Arial" charset="0"/>
            </a:endParaRPr>
          </a:p>
        </p:txBody>
      </p:sp>
      <p:sp>
        <p:nvSpPr>
          <p:cNvPr id="142361" name="Oval 36"/>
          <p:cNvSpPr>
            <a:spLocks noChangeArrowheads="1"/>
          </p:cNvSpPr>
          <p:nvPr/>
        </p:nvSpPr>
        <p:spPr bwMode="auto">
          <a:xfrm>
            <a:off x="6156325" y="4221163"/>
            <a:ext cx="1079500" cy="5032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600">
              <a:solidFill>
                <a:srgbClr val="000000"/>
              </a:solidFill>
              <a:latin typeface="Arial" charset="0"/>
              <a:cs typeface="Arial" charset="0"/>
            </a:endParaRPr>
          </a:p>
        </p:txBody>
      </p:sp>
      <p:sp>
        <p:nvSpPr>
          <p:cNvPr id="11285" name="Text Box 21"/>
          <p:cNvSpPr txBox="1">
            <a:spLocks noChangeArrowheads="1"/>
          </p:cNvSpPr>
          <p:nvPr/>
        </p:nvSpPr>
        <p:spPr bwMode="auto">
          <a:xfrm>
            <a:off x="3112294" y="4170566"/>
            <a:ext cx="2447925" cy="338554"/>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si-LK" altLang="zh-CN" sz="1600" b="1" dirty="0">
                <a:solidFill>
                  <a:srgbClr val="00273B"/>
                </a:solidFill>
                <a:latin typeface="Arial"/>
                <a:ea typeface="SimSun" charset="0"/>
                <a:cs typeface="Arial"/>
              </a:rPr>
              <a:t>ඇහු</a:t>
            </a:r>
            <a:r>
              <a:rPr lang="en-US" altLang="zh-CN" sz="1600" b="1" dirty="0">
                <a:solidFill>
                  <a:srgbClr val="00273B"/>
                </a:solidFill>
                <a:latin typeface="Arial"/>
                <a:ea typeface="SimSun" charset="0"/>
                <a:cs typeface="Arial"/>
              </a:rPr>
              <a:t>  </a:t>
            </a:r>
            <a:r>
              <a:rPr lang="si-LK" altLang="zh-CN" sz="1600" b="1" dirty="0">
                <a:solidFill>
                  <a:srgbClr val="00273B"/>
                </a:solidFill>
                <a:latin typeface="Arial"/>
                <a:ea typeface="SimSun" charset="0"/>
                <a:cs typeface="Arial"/>
              </a:rPr>
              <a:t>ම්කන්දීම</a:t>
            </a:r>
            <a:endParaRPr lang="zh-CN" altLang="en-US" sz="1600" b="1" dirty="0">
              <a:solidFill>
                <a:srgbClr val="00273B"/>
              </a:solidFill>
              <a:latin typeface="Arial"/>
              <a:ea typeface="SimSun" charset="0"/>
              <a:cs typeface="Arial"/>
            </a:endParaRPr>
          </a:p>
        </p:txBody>
      </p:sp>
      <p:sp>
        <p:nvSpPr>
          <p:cNvPr id="11284" name="Text Box 20"/>
          <p:cNvSpPr txBox="1">
            <a:spLocks noChangeArrowheads="1"/>
          </p:cNvSpPr>
          <p:nvPr/>
        </p:nvSpPr>
        <p:spPr bwMode="auto">
          <a:xfrm>
            <a:off x="6110288" y="4244975"/>
            <a:ext cx="1185862" cy="33813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si-LK" altLang="zh-CN" sz="1600" b="1" dirty="0">
                <a:solidFill>
                  <a:srgbClr val="00273B"/>
                </a:solidFill>
                <a:latin typeface="Arial"/>
                <a:ea typeface="SimSun" charset="0"/>
                <a:cs typeface="Arial"/>
              </a:rPr>
              <a:t>ශොපින්ග්</a:t>
            </a:r>
            <a:endParaRPr lang="zh-CN" altLang="en-US" sz="1600" b="1" dirty="0">
              <a:solidFill>
                <a:srgbClr val="00273B"/>
              </a:solidFill>
              <a:latin typeface="Arial"/>
              <a:ea typeface="SimSun" charset="0"/>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LifeExplaine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71588"/>
            <a:ext cx="9144000" cy="558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Rectangle 3"/>
          <p:cNvSpPr>
            <a:spLocks noGrp="1" noChangeArrowheads="1"/>
          </p:cNvSpPr>
          <p:nvPr>
            <p:ph type="ctrTitle"/>
          </p:nvPr>
        </p:nvSpPr>
        <p:spPr>
          <a:xfrm>
            <a:off x="0" y="0"/>
            <a:ext cx="9144000" cy="1143000"/>
          </a:xfrm>
        </p:spPr>
        <p:txBody>
          <a:bodyPr/>
          <a:lstStyle/>
          <a:p>
            <a:pPr eaLnBrk="1" hangingPunct="1"/>
            <a:r>
              <a:rPr lang="si-LK" dirty="0">
                <a:latin typeface="Arial Black" charset="0"/>
                <a:ea typeface="ＭＳ Ｐゴシック" charset="0"/>
                <a:cs typeface="ＭＳ Ｐゴシック" charset="0"/>
              </a:rPr>
              <a:t>ජීවිතය පැහැදිලි ලෙස</a:t>
            </a:r>
            <a:endParaRPr lang="en-US" dirty="0">
              <a:latin typeface="Arial Black" charset="0"/>
              <a:ea typeface="ＭＳ Ｐゴシック" charset="0"/>
              <a:cs typeface="ＭＳ Ｐゴシック" charset="0"/>
            </a:endParaRPr>
          </a:p>
        </p:txBody>
      </p:sp>
      <p:sp>
        <p:nvSpPr>
          <p:cNvPr id="144387" name="Text Box 24"/>
          <p:cNvSpPr txBox="1">
            <a:spLocks noChangeArrowheads="1"/>
          </p:cNvSpPr>
          <p:nvPr/>
        </p:nvSpPr>
        <p:spPr bwMode="auto">
          <a:xfrm>
            <a:off x="3276600" y="3573463"/>
            <a:ext cx="2590800" cy="523220"/>
          </a:xfrm>
          <a:prstGeom prst="rect">
            <a:avLst/>
          </a:prstGeom>
          <a:solidFill>
            <a:srgbClr val="C6C29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si-LK" altLang="zh-CN" sz="2800" b="1" dirty="0">
                <a:solidFill>
                  <a:schemeClr val="bg1"/>
                </a:solidFill>
                <a:latin typeface="Arial" charset="0"/>
                <a:cs typeface="Arial" charset="0"/>
              </a:rPr>
              <a:t>කාන්තාවක්</a:t>
            </a:r>
            <a:endParaRPr lang="en-US" altLang="zh-CN" sz="2800" b="1" dirty="0">
              <a:solidFill>
                <a:schemeClr val="bg1"/>
              </a:solidFill>
              <a:latin typeface="Arial" charset="0"/>
              <a:cs typeface="Arial" charset="0"/>
            </a:endParaRPr>
          </a:p>
        </p:txBody>
      </p:sp>
      <p:sp>
        <p:nvSpPr>
          <p:cNvPr id="144388" name="Text Box 13"/>
          <p:cNvSpPr txBox="1">
            <a:spLocks noChangeArrowheads="1"/>
          </p:cNvSpPr>
          <p:nvPr/>
        </p:nvSpPr>
        <p:spPr bwMode="auto">
          <a:xfrm>
            <a:off x="3348038" y="1477963"/>
            <a:ext cx="2459037" cy="522287"/>
          </a:xfrm>
          <a:prstGeom prst="rect">
            <a:avLst/>
          </a:prstGeom>
          <a:solidFill>
            <a:srgbClr val="C6C29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si-LK" altLang="zh-CN" sz="2800" b="1">
                <a:solidFill>
                  <a:schemeClr val="bg1"/>
                </a:solidFill>
                <a:latin typeface="Arial" charset="0"/>
                <a:cs typeface="Arial" charset="0"/>
              </a:rPr>
              <a:t>මිනිසා</a:t>
            </a:r>
            <a:endParaRPr lang="zh-CN" altLang="en-US" sz="2800" b="1" dirty="0">
              <a:solidFill>
                <a:schemeClr val="bg1"/>
              </a:solidFill>
              <a:latin typeface="Arial" charset="0"/>
              <a:ea typeface="SimSun" charset="0"/>
              <a:cs typeface="SimSun" charset="0"/>
            </a:endParaRPr>
          </a:p>
        </p:txBody>
      </p:sp>
      <p:sp>
        <p:nvSpPr>
          <p:cNvPr id="97284" name="Rectangle 4"/>
          <p:cNvSpPr>
            <a:spLocks noChangeArrowheads="1"/>
          </p:cNvSpPr>
          <p:nvPr/>
        </p:nvSpPr>
        <p:spPr bwMode="auto">
          <a:xfrm>
            <a:off x="-18257" y="3294063"/>
            <a:ext cx="9180513" cy="3563937"/>
          </a:xfrm>
          <a:prstGeom prst="rect">
            <a:avLst/>
          </a:prstGeom>
          <a:solidFill>
            <a:srgbClr val="0200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xit" presetSubtype="0" fill="hold" grpId="0" nodeType="clickEffect">
                                  <p:stCondLst>
                                    <p:cond delay="0"/>
                                  </p:stCondLst>
                                  <p:childTnLst>
                                    <p:animEffect transition="out" filter="fade">
                                      <p:cBhvr>
                                        <p:cTn id="6" dur="1000" accel="50000">
                                          <p:stCondLst>
                                            <p:cond delay="0"/>
                                          </p:stCondLst>
                                        </p:cTn>
                                        <p:tgtEl>
                                          <p:spTgt spid="97284"/>
                                        </p:tgtEl>
                                      </p:cBhvr>
                                    </p:animEffect>
                                    <p:anim calcmode="lin" valueType="num">
                                      <p:cBhvr>
                                        <p:cTn id="7" dur="500" accel="50000">
                                          <p:stCondLst>
                                            <p:cond delay="0"/>
                                          </p:stCondLst>
                                        </p:cTn>
                                        <p:tgtEl>
                                          <p:spTgt spid="97284"/>
                                        </p:tgtEl>
                                        <p:attrNameLst>
                                          <p:attrName>ppt_y</p:attrName>
                                        </p:attrNameLst>
                                      </p:cBhvr>
                                      <p:tavLst>
                                        <p:tav tm="0">
                                          <p:val>
                                            <p:strVal val="ppt_y"/>
                                          </p:val>
                                        </p:tav>
                                        <p:tav tm="100000">
                                          <p:val>
                                            <p:strVal val="ppt_y+.1"/>
                                          </p:val>
                                        </p:tav>
                                      </p:tavLst>
                                    </p:anim>
                                    <p:anim calcmode="lin" valueType="num">
                                      <p:cBhvr>
                                        <p:cTn id="8" dur="500" decel="50000">
                                          <p:stCondLst>
                                            <p:cond delay="500"/>
                                          </p:stCondLst>
                                        </p:cTn>
                                        <p:tgtEl>
                                          <p:spTgt spid="97284"/>
                                        </p:tgtEl>
                                        <p:attrNameLst>
                                          <p:attrName>ppt_y</p:attrName>
                                        </p:attrNameLst>
                                      </p:cBhvr>
                                      <p:tavLst>
                                        <p:tav tm="0">
                                          <p:val>
                                            <p:strVal val="ppt_y"/>
                                          </p:val>
                                        </p:tav>
                                        <p:tav tm="100000">
                                          <p:val>
                                            <p:strVal val="ppt_y-.1"/>
                                          </p:val>
                                        </p:tav>
                                      </p:tavLst>
                                    </p:anim>
                                    <p:anim calcmode="lin" valueType="num">
                                      <p:cBhvr>
                                        <p:cTn id="9" dur="500" accel="50000">
                                          <p:stCondLst>
                                            <p:cond delay="500"/>
                                          </p:stCondLst>
                                        </p:cTn>
                                        <p:tgtEl>
                                          <p:spTgt spid="97284"/>
                                        </p:tgtEl>
                                        <p:attrNameLst>
                                          <p:attrName>ppt_x</p:attrName>
                                        </p:attrNameLst>
                                      </p:cBhvr>
                                      <p:tavLst>
                                        <p:tav tm="0">
                                          <p:val>
                                            <p:strVal val="ppt_x"/>
                                          </p:val>
                                        </p:tav>
                                        <p:tav tm="100000">
                                          <p:val>
                                            <p:strVal val="ppt_x+.4"/>
                                          </p:val>
                                        </p:tav>
                                      </p:tavLst>
                                    </p:anim>
                                    <p:anim calcmode="lin" valueType="num">
                                      <p:cBhvr>
                                        <p:cTn id="10" dur="1000"/>
                                        <p:tgtEl>
                                          <p:spTgt spid="97284"/>
                                        </p:tgtEl>
                                        <p:attrNameLst>
                                          <p:attrName>ppt_h</p:attrName>
                                        </p:attrNameLst>
                                      </p:cBhvr>
                                      <p:tavLst>
                                        <p:tav tm="0">
                                          <p:val>
                                            <p:strVal val="ppt_h"/>
                                          </p:val>
                                        </p:tav>
                                        <p:tav tm="100000">
                                          <p:val>
                                            <p:strVal val="ppt_h"/>
                                          </p:val>
                                        </p:tav>
                                      </p:tavLst>
                                    </p:anim>
                                    <p:anim calcmode="lin" valueType="num">
                                      <p:cBhvr>
                                        <p:cTn id="11" dur="500" accel="50000">
                                          <p:stCondLst>
                                            <p:cond delay="0"/>
                                          </p:stCondLst>
                                        </p:cTn>
                                        <p:tgtEl>
                                          <p:spTgt spid="97284"/>
                                        </p:tgtEl>
                                        <p:attrNameLst>
                                          <p:attrName>ppt_w</p:attrName>
                                        </p:attrNameLst>
                                      </p:cBhvr>
                                      <p:tavLst>
                                        <p:tav tm="0">
                                          <p:val>
                                            <p:strVal val="ppt_w"/>
                                          </p:val>
                                        </p:tav>
                                        <p:tav tm="100000">
                                          <p:val>
                                            <p:strVal val="ppt_w*.05"/>
                                          </p:val>
                                        </p:tav>
                                      </p:tavLst>
                                    </p:anim>
                                    <p:anim calcmode="lin" valueType="num">
                                      <p:cBhvr>
                                        <p:cTn id="12" dur="500" decel="50000">
                                          <p:stCondLst>
                                            <p:cond delay="500"/>
                                          </p:stCondLst>
                                        </p:cTn>
                                        <p:tgtEl>
                                          <p:spTgt spid="97284"/>
                                        </p:tgtEl>
                                        <p:attrNameLst>
                                          <p:attrName>ppt_w</p:attrName>
                                        </p:attrNameLst>
                                      </p:cBhvr>
                                      <p:tavLst>
                                        <p:tav tm="0">
                                          <p:val>
                                            <p:strVal val="ppt_w"/>
                                          </p:val>
                                        </p:tav>
                                        <p:tav tm="100000">
                                          <p:val>
                                            <p:strVal val="ppt_w/.05"/>
                                          </p:val>
                                        </p:tav>
                                      </p:tavLst>
                                    </p:anim>
                                    <p:anim calcmode="lin" valueType="num">
                                      <p:cBhvr>
                                        <p:cTn id="13" dur="500" accel="50000">
                                          <p:stCondLst>
                                            <p:cond delay="500"/>
                                          </p:stCondLst>
                                        </p:cTn>
                                        <p:tgtEl>
                                          <p:spTgt spid="97284"/>
                                        </p:tgtEl>
                                        <p:attrNameLst>
                                          <p:attrName>style.rotation</p:attrName>
                                        </p:attrNameLst>
                                      </p:cBhvr>
                                      <p:tavLst>
                                        <p:tav tm="0">
                                          <p:val>
                                            <p:fltVal val="0"/>
                                          </p:val>
                                        </p:tav>
                                        <p:tav tm="100000">
                                          <p:val>
                                            <p:fltVal val="-90"/>
                                          </p:val>
                                        </p:tav>
                                      </p:tavLst>
                                    </p:anim>
                                    <p:set>
                                      <p:cBhvr>
                                        <p:cTn id="14" dur="1" fill="hold">
                                          <p:stCondLst>
                                            <p:cond delay="999"/>
                                          </p:stCondLst>
                                        </p:cTn>
                                        <p:tgtEl>
                                          <p:spTgt spid="972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4"/>
          <p:cNvSpPr>
            <a:spLocks noChangeArrowheads="1"/>
          </p:cNvSpPr>
          <p:nvPr/>
        </p:nvSpPr>
        <p:spPr bwMode="auto">
          <a:xfrm>
            <a:off x="0" y="3352800"/>
            <a:ext cx="5029200" cy="3505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charset="0"/>
              <a:cs typeface="Arial" charset="0"/>
            </a:endParaRPr>
          </a:p>
        </p:txBody>
      </p:sp>
      <p:pic>
        <p:nvPicPr>
          <p:cNvPr id="145410" name="Picture 14"/>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a:off x="4267200" y="0"/>
            <a:ext cx="4876800" cy="3494088"/>
          </a:xfrm>
          <a:noFill/>
          <a:extLst>
            <a:ext uri="{909E8E84-426E-40DD-AFC4-6F175D3DCCD1}">
              <a14:hiddenFill xmlns:a14="http://schemas.microsoft.com/office/drawing/2010/main">
                <a:solidFill>
                  <a:srgbClr val="FFFFFF"/>
                </a:solidFill>
              </a14:hiddenFill>
            </a:ext>
          </a:extLst>
        </p:spPr>
      </p:pic>
      <p:sp>
        <p:nvSpPr>
          <p:cNvPr id="1040" name="Text Box 16"/>
          <p:cNvSpPr txBox="1">
            <a:spLocks noChangeArrowheads="1"/>
          </p:cNvSpPr>
          <p:nvPr/>
        </p:nvSpPr>
        <p:spPr bwMode="auto">
          <a:xfrm>
            <a:off x="5699125" y="2743200"/>
            <a:ext cx="2855269" cy="523220"/>
          </a:xfrm>
          <a:prstGeom prst="rect">
            <a:avLst/>
          </a:prstGeom>
          <a:solidFill>
            <a:schemeClr val="bg2"/>
          </a:solidFill>
          <a:ln w="9525">
            <a:noFill/>
            <a:miter lim="800000"/>
            <a:headEnd/>
            <a:tailEnd/>
          </a:ln>
          <a:effectLst>
            <a:outerShdw blurRad="63500" dist="38099" dir="2700000" algn="ctr" rotWithShape="0">
              <a:schemeClr val="bg2">
                <a:alpha val="74998"/>
              </a:schemeClr>
            </a:outerShdw>
          </a:effectLst>
        </p:spPr>
        <p:txBody>
          <a:bodyPr wrap="none">
            <a:spAutoFit/>
          </a:bodyPr>
          <a:lstStyle/>
          <a:p>
            <a:pPr algn="l">
              <a:defRPr/>
            </a:pPr>
            <a:r>
              <a:rPr lang="si-LK" sz="2800" b="1" dirty="0">
                <a:latin typeface="Arial"/>
                <a:ea typeface="+mn-ea"/>
                <a:cs typeface="Arial"/>
              </a:rPr>
              <a:t>පුරාණ ඊශ්‍රායෙලය</a:t>
            </a:r>
            <a:endParaRPr lang="en-US" sz="2800" b="1" dirty="0">
              <a:latin typeface="Arial"/>
              <a:ea typeface="+mn-ea"/>
              <a:cs typeface="Arial"/>
            </a:endParaRPr>
          </a:p>
        </p:txBody>
      </p:sp>
      <p:pic>
        <p:nvPicPr>
          <p:cNvPr id="145412" name="Picture 15"/>
          <p:cNvPicPr>
            <a:picLocks noGrp="1" noChangeAspect="1" noChangeArrowheads="1"/>
          </p:cNvPicPr>
          <p:nvPr>
            <p:ph sz="quarter" idx="1"/>
          </p:nvPr>
        </p:nvPicPr>
        <p:blipFill>
          <a:blip r:embed="rId4" cstate="screen">
            <a:extLst>
              <a:ext uri="{28A0092B-C50C-407E-A947-70E740481C1C}">
                <a14:useLocalDpi xmlns:a14="http://schemas.microsoft.com/office/drawing/2010/main"/>
              </a:ext>
            </a:extLst>
          </a:blip>
          <a:srcRect/>
          <a:stretch>
            <a:fillRect/>
          </a:stretch>
        </p:blipFill>
        <p:spPr>
          <a:xfrm>
            <a:off x="0" y="0"/>
            <a:ext cx="4700588" cy="3490913"/>
          </a:xfrm>
        </p:spPr>
      </p:pic>
      <p:sp>
        <p:nvSpPr>
          <p:cNvPr id="1041" name="Text Box 17"/>
          <p:cNvSpPr txBox="1">
            <a:spLocks noChangeArrowheads="1"/>
          </p:cNvSpPr>
          <p:nvPr/>
        </p:nvSpPr>
        <p:spPr bwMode="auto">
          <a:xfrm>
            <a:off x="1981200" y="2743200"/>
            <a:ext cx="3328155" cy="523220"/>
          </a:xfrm>
          <a:prstGeom prst="rect">
            <a:avLst/>
          </a:prstGeom>
          <a:solidFill>
            <a:schemeClr val="bg2"/>
          </a:solidFill>
          <a:ln w="9525">
            <a:noFill/>
            <a:miter lim="800000"/>
            <a:headEnd/>
            <a:tailEnd/>
          </a:ln>
          <a:effectLst>
            <a:outerShdw blurRad="63500" dist="38099" dir="2700000" algn="ctr" rotWithShape="0">
              <a:schemeClr val="bg2">
                <a:alpha val="74998"/>
              </a:schemeClr>
            </a:outerShdw>
          </a:effectLst>
        </p:spPr>
        <p:txBody>
          <a:bodyPr wrap="none">
            <a:spAutoFit/>
          </a:bodyPr>
          <a:lstStyle/>
          <a:p>
            <a:pPr algn="l">
              <a:defRPr/>
            </a:pPr>
            <a:r>
              <a:rPr lang="si-LK" sz="2800" b="1" dirty="0">
                <a:latin typeface="Arial"/>
                <a:ea typeface="+mn-ea"/>
                <a:cs typeface="Arial"/>
              </a:rPr>
              <a:t>පුරාණ මිථ්‍යාදෘෂ්ටිකයා</a:t>
            </a:r>
            <a:endParaRPr lang="en-US" sz="2800" b="1" dirty="0">
              <a:latin typeface="Arial"/>
              <a:ea typeface="+mn-ea"/>
              <a:cs typeface="Arial"/>
            </a:endParaRPr>
          </a:p>
        </p:txBody>
      </p:sp>
      <p:sp>
        <p:nvSpPr>
          <p:cNvPr id="1026" name="Rectangle 2"/>
          <p:cNvSpPr>
            <a:spLocks noGrp="1" noChangeArrowheads="1"/>
          </p:cNvSpPr>
          <p:nvPr>
            <p:ph type="title" sz="quarter"/>
          </p:nvPr>
        </p:nvSpPr>
        <p:spPr>
          <a:xfrm>
            <a:off x="152400" y="3478213"/>
            <a:ext cx="4648200" cy="3379787"/>
          </a:xfrm>
        </p:spPr>
        <p:txBody>
          <a:bodyPr/>
          <a:lstStyle/>
          <a:p>
            <a:pPr eaLnBrk="1" hangingPunct="1">
              <a:defRPr/>
            </a:pPr>
            <a:r>
              <a:rPr lang="si-LK" dirty="0">
                <a:latin typeface="Arial" charset="0"/>
                <a:ea typeface="ＭＳ Ｐゴシック" charset="0"/>
                <a:cs typeface="Arial" charset="0"/>
              </a:rPr>
              <a:t>කාන්තාවන් සතුටින් සිටියේ කුමන සමාජයේද?</a:t>
            </a:r>
            <a:endParaRPr lang="en-US" dirty="0">
              <a:latin typeface="Arial" charset="0"/>
              <a:ea typeface="ＭＳ Ｐゴシック" charset="0"/>
              <a:cs typeface="Arial" charset="0"/>
            </a:endParaRPr>
          </a:p>
        </p:txBody>
      </p:sp>
      <p:pic>
        <p:nvPicPr>
          <p:cNvPr id="145415" name="Picture 11"/>
          <p:cNvPicPr>
            <a:picLocks noGrp="1" noChangeAspect="1" noChangeArrowheads="1"/>
          </p:cNvPicPr>
          <p:nvPr>
            <p:ph sz="quarter" idx="4"/>
          </p:nvPr>
        </p:nvPicPr>
        <p:blipFill>
          <a:blip r:embed="rId5" cstate="screen">
            <a:lum bright="-6000"/>
            <a:extLst>
              <a:ext uri="{28A0092B-C50C-407E-A947-70E740481C1C}">
                <a14:useLocalDpi xmlns:a14="http://schemas.microsoft.com/office/drawing/2010/main"/>
              </a:ext>
            </a:extLst>
          </a:blip>
          <a:srcRect/>
          <a:stretch>
            <a:fillRect/>
          </a:stretch>
        </p:blipFill>
        <p:spPr>
          <a:xfrm>
            <a:off x="4975225" y="3429000"/>
            <a:ext cx="1577975" cy="3429000"/>
          </a:xfrm>
          <a:noFill/>
          <a:extLst>
            <a:ext uri="{909E8E84-426E-40DD-AFC4-6F175D3DCCD1}">
              <a14:hiddenFill xmlns:a14="http://schemas.microsoft.com/office/drawing/2010/main">
                <a:solidFill>
                  <a:srgbClr val="FFFFFF"/>
                </a:solidFill>
              </a14:hiddenFill>
            </a:ext>
          </a:extLst>
        </p:spPr>
      </p:pic>
      <p:pic>
        <p:nvPicPr>
          <p:cNvPr id="145416" name="Picture 1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51613" y="3429000"/>
            <a:ext cx="259238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6" name="Text Box 22"/>
          <p:cNvSpPr txBox="1">
            <a:spLocks noChangeArrowheads="1"/>
          </p:cNvSpPr>
          <p:nvPr/>
        </p:nvSpPr>
        <p:spPr bwMode="auto">
          <a:xfrm>
            <a:off x="5029200" y="6248400"/>
            <a:ext cx="2819400" cy="519113"/>
          </a:xfrm>
          <a:prstGeom prst="rect">
            <a:avLst/>
          </a:prstGeom>
          <a:solidFill>
            <a:schemeClr val="bg2"/>
          </a:solidFill>
          <a:ln w="9525">
            <a:noFill/>
            <a:miter lim="800000"/>
            <a:headEnd/>
            <a:tailEnd/>
          </a:ln>
          <a:effectLst>
            <a:outerShdw blurRad="63500" dist="38099" dir="2700000" algn="ctr" rotWithShape="0">
              <a:schemeClr val="bg2">
                <a:alpha val="74998"/>
              </a:schemeClr>
            </a:outerShdw>
          </a:effectLst>
        </p:spPr>
        <p:txBody>
          <a:bodyPr>
            <a:spAutoFit/>
          </a:bodyPr>
          <a:lstStyle/>
          <a:p>
            <a:pPr>
              <a:defRPr/>
            </a:pPr>
            <a:r>
              <a:rPr lang="si-LK" sz="2800" b="1" dirty="0">
                <a:latin typeface="Arial"/>
                <a:ea typeface="+mn-ea"/>
                <a:cs typeface="Arial"/>
              </a:rPr>
              <a:t>නූතන නාගරික</a:t>
            </a:r>
            <a:endParaRPr lang="en-US" sz="2800" b="1" dirty="0">
              <a:latin typeface="Arial"/>
              <a:ea typeface="+mn-ea"/>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7" name="Group 9"/>
          <p:cNvGrpSpPr>
            <a:grpSpLocks/>
          </p:cNvGrpSpPr>
          <p:nvPr/>
        </p:nvGrpSpPr>
        <p:grpSpPr bwMode="auto">
          <a:xfrm>
            <a:off x="0" y="0"/>
            <a:ext cx="9144000" cy="6858000"/>
            <a:chOff x="0" y="0"/>
            <a:chExt cx="5760" cy="4320"/>
          </a:xfrm>
        </p:grpSpPr>
        <p:pic>
          <p:nvPicPr>
            <p:cNvPr id="147460"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black">
            <a:xfrm>
              <a:off x="2264" y="0"/>
              <a:ext cx="349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7461" name="Group 8"/>
            <p:cNvGrpSpPr>
              <a:grpSpLocks/>
            </p:cNvGrpSpPr>
            <p:nvPr/>
          </p:nvGrpSpPr>
          <p:grpSpPr bwMode="auto">
            <a:xfrm>
              <a:off x="0" y="0"/>
              <a:ext cx="2688" cy="4320"/>
              <a:chOff x="0" y="0"/>
              <a:chExt cx="2688" cy="4320"/>
            </a:xfrm>
          </p:grpSpPr>
          <p:sp>
            <p:nvSpPr>
              <p:cNvPr id="147462" name="Rectangle 6"/>
              <p:cNvSpPr>
                <a:spLocks noChangeArrowheads="1"/>
              </p:cNvSpPr>
              <p:nvPr/>
            </p:nvSpPr>
            <p:spPr bwMode="auto">
              <a:xfrm>
                <a:off x="0" y="0"/>
                <a:ext cx="2304" cy="4320"/>
              </a:xfrm>
              <a:prstGeom prst="rect">
                <a:avLst/>
              </a:prstGeom>
              <a:solidFill>
                <a:schemeClr val="tx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47463" name="Rectangle 7"/>
              <p:cNvSpPr>
                <a:spLocks noChangeArrowheads="1"/>
              </p:cNvSpPr>
              <p:nvPr/>
            </p:nvSpPr>
            <p:spPr bwMode="auto">
              <a:xfrm>
                <a:off x="2208" y="0"/>
                <a:ext cx="480" cy="2208"/>
              </a:xfrm>
              <a:prstGeom prst="rect">
                <a:avLst/>
              </a:prstGeom>
              <a:solidFill>
                <a:schemeClr val="tx1"/>
              </a:solidFill>
              <a:ln w="9525">
                <a:solidFill>
                  <a:schemeClr val="tx1"/>
                </a:solidFill>
                <a:miter lim="800000"/>
                <a:headEnd/>
                <a:tailEnd/>
              </a:ln>
            </p:spPr>
            <p:txBody>
              <a:bodyPr wrap="none" anchor="ctr"/>
              <a:lstStyle/>
              <a:p>
                <a:endParaRPr lang="en-US">
                  <a:latin typeface="Arial" charset="0"/>
                  <a:cs typeface="Arial" charset="0"/>
                </a:endParaRPr>
              </a:p>
            </p:txBody>
          </p:sp>
        </p:grpSp>
      </p:grpSp>
      <p:sp>
        <p:nvSpPr>
          <p:cNvPr id="37890" name="Rectangle 2"/>
          <p:cNvSpPr>
            <a:spLocks noGrp="1" noChangeArrowheads="1"/>
          </p:cNvSpPr>
          <p:nvPr>
            <p:ph type="title"/>
          </p:nvPr>
        </p:nvSpPr>
        <p:spPr>
          <a:xfrm>
            <a:off x="0" y="228600"/>
            <a:ext cx="3581400" cy="6400800"/>
          </a:xfrm>
        </p:spPr>
        <p:txBody>
          <a:bodyPr/>
          <a:lstStyle/>
          <a:p>
            <a:pPr eaLnBrk="1" hangingPunct="1">
              <a:defRPr/>
            </a:pPr>
            <a:r>
              <a:rPr lang="si-LK" dirty="0">
                <a:solidFill>
                  <a:srgbClr val="FF6533"/>
                </a:solidFill>
                <a:ea typeface="ＭＳ Ｐゴシック" charset="0"/>
                <a:cs typeface="Arial"/>
              </a:rPr>
              <a:t>සියලුම පුරාණ ආසන්න නැගෙනහිර කාන්තාවන්ගේ පොදු ගති ලක්ෂණ</a:t>
            </a:r>
            <a:endParaRPr lang="en-US" dirty="0">
              <a:solidFill>
                <a:srgbClr val="FF6533"/>
              </a:solidFill>
              <a:latin typeface="Arial"/>
              <a:ea typeface="ＭＳ Ｐゴシック" charset="0"/>
              <a:cs typeface="Arial"/>
            </a:endParaRPr>
          </a:p>
        </p:txBody>
      </p:sp>
      <p:sp>
        <p:nvSpPr>
          <p:cNvPr id="147459" name="Text Box 10"/>
          <p:cNvSpPr txBox="1">
            <a:spLocks noChangeArrowheads="1"/>
          </p:cNvSpPr>
          <p:nvPr/>
        </p:nvSpPr>
        <p:spPr bwMode="auto">
          <a:xfrm>
            <a:off x="8397875" y="74613"/>
            <a:ext cx="698500" cy="4603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b="1">
                <a:latin typeface="Arial" charset="0"/>
                <a:cs typeface="Arial" charset="0"/>
              </a:rPr>
              <a:t>154</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5"/>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solidFill>
                <a:srgbClr val="FFFFFF"/>
              </a:solidFill>
              <a:latin typeface="Arial" charset="0"/>
              <a:cs typeface="Arial" charset="0"/>
            </a:endParaRPr>
          </a:p>
        </p:txBody>
      </p:sp>
      <p:sp>
        <p:nvSpPr>
          <p:cNvPr id="37890" name="Rectangle 2"/>
          <p:cNvSpPr>
            <a:spLocks noGrp="1" noChangeArrowheads="1"/>
          </p:cNvSpPr>
          <p:nvPr>
            <p:ph type="title"/>
          </p:nvPr>
        </p:nvSpPr>
        <p:spPr>
          <a:xfrm>
            <a:off x="0" y="228600"/>
            <a:ext cx="5003800" cy="1328738"/>
          </a:xfrm>
        </p:spPr>
        <p:txBody>
          <a:bodyPr/>
          <a:lstStyle/>
          <a:p>
            <a:pPr algn="l" eaLnBrk="1" hangingPunct="1">
              <a:defRPr/>
            </a:pPr>
            <a:r>
              <a:rPr lang="si-LK" dirty="0">
                <a:solidFill>
                  <a:schemeClr val="tx1"/>
                </a:solidFill>
                <a:ea typeface="ＭＳ Ｐゴシック" charset="0"/>
                <a:cs typeface="Arial"/>
              </a:rPr>
              <a:t>කාන්තාවන්ගේ පොදු ගති ලක්ෂණ:</a:t>
            </a:r>
            <a:endParaRPr lang="en-US" dirty="0">
              <a:solidFill>
                <a:schemeClr val="tx1"/>
              </a:solidFill>
              <a:latin typeface="Arial"/>
              <a:ea typeface="ＭＳ Ｐゴシック" charset="0"/>
              <a:cs typeface="Arial"/>
            </a:endParaRPr>
          </a:p>
        </p:txBody>
      </p:sp>
      <p:sp>
        <p:nvSpPr>
          <p:cNvPr id="121860" name="Text Box 10"/>
          <p:cNvSpPr txBox="1">
            <a:spLocks noChangeArrowheads="1"/>
          </p:cNvSpPr>
          <p:nvPr/>
        </p:nvSpPr>
        <p:spPr bwMode="auto">
          <a:xfrm>
            <a:off x="8397875" y="74613"/>
            <a:ext cx="698500" cy="4603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b="1">
                <a:solidFill>
                  <a:srgbClr val="FFFFFF"/>
                </a:solidFill>
                <a:latin typeface="Arial" charset="0"/>
                <a:cs typeface="Arial" charset="0"/>
              </a:rPr>
              <a:t>154</a:t>
            </a:r>
          </a:p>
        </p:txBody>
      </p:sp>
      <p:sp>
        <p:nvSpPr>
          <p:cNvPr id="11" name="Rectangle 2"/>
          <p:cNvSpPr txBox="1">
            <a:spLocks noChangeArrowheads="1"/>
          </p:cNvSpPr>
          <p:nvPr/>
        </p:nvSpPr>
        <p:spPr bwMode="black">
          <a:xfrm>
            <a:off x="-36512" y="2060575"/>
            <a:ext cx="5364088"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marL="514350" indent="-51435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eaLnBrk="1" hangingPunct="1">
              <a:buFont typeface="Arial" charset="0"/>
              <a:buAutoNum type="arabicPeriod"/>
            </a:pPr>
            <a:r>
              <a:rPr lang="si-LK" sz="3200" b="1" dirty="0">
                <a:solidFill>
                  <a:srgbClr val="FFFFFF"/>
                </a:solidFill>
                <a:latin typeface="Arial" charset="0"/>
                <a:cs typeface="Arial" charset="0"/>
              </a:rPr>
              <a:t>මාතෘත්වයේ පරමාදර්ශය</a:t>
            </a:r>
          </a:p>
          <a:p>
            <a:pPr algn="l" eaLnBrk="1" hangingPunct="1">
              <a:buFont typeface="Arial" charset="0"/>
              <a:buAutoNum type="arabicPeriod"/>
            </a:pPr>
            <a:r>
              <a:rPr lang="si-LK" sz="3200" b="1" dirty="0">
                <a:solidFill>
                  <a:srgbClr val="FFFFFF"/>
                </a:solidFill>
                <a:latin typeface="Arial" charset="0"/>
                <a:cs typeface="Arial" charset="0"/>
              </a:rPr>
              <a:t>සේවය කළ මිනිසුන්</a:t>
            </a:r>
          </a:p>
          <a:p>
            <a:pPr algn="l" eaLnBrk="1" hangingPunct="1">
              <a:buFont typeface="Arial" charset="0"/>
              <a:buAutoNum type="arabicPeriod"/>
            </a:pPr>
            <a:r>
              <a:rPr lang="si-LK" sz="3200" b="1" dirty="0">
                <a:solidFill>
                  <a:srgbClr val="FFFFFF"/>
                </a:solidFill>
                <a:latin typeface="Arial" charset="0"/>
                <a:cs typeface="Arial" charset="0"/>
              </a:rPr>
              <a:t>නබිවරුන්</a:t>
            </a:r>
          </a:p>
          <a:p>
            <a:pPr algn="l" eaLnBrk="1" hangingPunct="1">
              <a:buFont typeface="Arial" charset="0"/>
              <a:buAutoNum type="arabicPeriod"/>
            </a:pPr>
            <a:r>
              <a:rPr lang="si-LK" sz="3200" b="1" dirty="0">
                <a:solidFill>
                  <a:srgbClr val="FFFFFF"/>
                </a:solidFill>
                <a:latin typeface="Arial" charset="0"/>
                <a:cs typeface="Arial" charset="0"/>
              </a:rPr>
              <a:t>උපභාර්යාවන් / බහු විවාහය</a:t>
            </a:r>
          </a:p>
          <a:p>
            <a:pPr algn="l" eaLnBrk="1" hangingPunct="1">
              <a:buFont typeface="Arial" charset="0"/>
              <a:buAutoNum type="arabicPeriod"/>
            </a:pPr>
            <a:r>
              <a:rPr lang="si-LK" sz="3200" b="1" dirty="0">
                <a:solidFill>
                  <a:srgbClr val="FFFFFF"/>
                </a:solidFill>
                <a:latin typeface="Arial" charset="0"/>
                <a:cs typeface="Arial" charset="0"/>
              </a:rPr>
              <a:t>විවාහයන් සංවිධානය කිරීම</a:t>
            </a:r>
          </a:p>
          <a:p>
            <a:pPr algn="l" eaLnBrk="1" hangingPunct="1">
              <a:buFont typeface="Arial" charset="0"/>
              <a:buAutoNum type="arabicPeriod"/>
            </a:pPr>
            <a:r>
              <a:rPr lang="si-LK" sz="3200" b="1" dirty="0">
                <a:solidFill>
                  <a:srgbClr val="FFFFFF"/>
                </a:solidFill>
                <a:latin typeface="Arial" charset="0"/>
                <a:cs typeface="Arial" charset="0"/>
              </a:rPr>
              <a:t>දික්කසාදය පිරිමින්ට වාසිදායක විය</a:t>
            </a:r>
          </a:p>
          <a:p>
            <a:pPr algn="l" eaLnBrk="1" hangingPunct="1">
              <a:buFont typeface="Arial" charset="0"/>
              <a:buAutoNum type="arabicPeriod"/>
            </a:pPr>
            <a:r>
              <a:rPr lang="si-LK" sz="3200" b="1" dirty="0">
                <a:solidFill>
                  <a:srgbClr val="FFFFFF"/>
                </a:solidFill>
                <a:latin typeface="Arial" charset="0"/>
                <a:cs typeface="Arial" charset="0"/>
              </a:rPr>
              <a:t>නීතියෙන් ආරක්ෂා කර ඇත</a:t>
            </a:r>
          </a:p>
          <a:p>
            <a:pPr algn="l" eaLnBrk="1" hangingPunct="1">
              <a:buFont typeface="Arial" charset="0"/>
              <a:buAutoNum type="arabicPeriod"/>
            </a:pPr>
            <a:r>
              <a:rPr lang="si-LK" sz="3200" b="1" dirty="0">
                <a:solidFill>
                  <a:srgbClr val="FFFFFF"/>
                </a:solidFill>
                <a:latin typeface="Arial" charset="0"/>
                <a:cs typeface="Arial" charset="0"/>
              </a:rPr>
              <a:t>ආගමික නායකත්වය</a:t>
            </a:r>
            <a:endParaRPr lang="en-US" sz="3200" b="1" dirty="0">
              <a:solidFill>
                <a:srgbClr val="FFFFFF"/>
              </a:solidFill>
              <a:latin typeface="Arial" charset="0"/>
              <a:cs typeface="Arial"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29969" y="908548"/>
            <a:ext cx="4009352" cy="5489398"/>
          </a:xfrm>
          <a:prstGeom prst="rect">
            <a:avLst/>
          </a:prstGeom>
        </p:spPr>
      </p:pic>
    </p:spTree>
    <p:extLst>
      <p:ext uri="{BB962C8B-B14F-4D97-AF65-F5344CB8AC3E}">
        <p14:creationId xmlns:p14="http://schemas.microsoft.com/office/powerpoint/2010/main" val="2955422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sz="4000">
                <a:latin typeface="Arial"/>
                <a:ea typeface="ＭＳ Ｐゴシック" charset="0"/>
                <a:cs typeface="Arial"/>
              </a:rPr>
              <a:t>Women Who Take Control</a:t>
            </a:r>
          </a:p>
        </p:txBody>
      </p:sp>
      <p:sp>
        <p:nvSpPr>
          <p:cNvPr id="15363" name="Rectangle 3"/>
          <p:cNvSpPr>
            <a:spLocks noGrp="1" noChangeArrowheads="1"/>
          </p:cNvSpPr>
          <p:nvPr>
            <p:ph type="body" idx="1"/>
          </p:nvPr>
        </p:nvSpPr>
        <p:spPr/>
        <p:txBody>
          <a:bodyPr/>
          <a:lstStyle/>
          <a:p>
            <a:pPr eaLnBrk="1" hangingPunct="1">
              <a:buFont typeface="Wingdings" pitchFamily="24" charset="2"/>
              <a:buChar char="Ø"/>
              <a:defRPr/>
            </a:pPr>
            <a:endParaRPr lang="en-US" sz="2800">
              <a:latin typeface="Arial"/>
              <a:ea typeface="+mn-ea"/>
              <a:cs typeface="Arial"/>
            </a:endParaRPr>
          </a:p>
        </p:txBody>
      </p:sp>
      <p:sp>
        <p:nvSpPr>
          <p:cNvPr id="151555" name="Rectangle 5"/>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000">
              <a:latin typeface="Arial" charset="0"/>
              <a:cs typeface="Arial" charset="0"/>
            </a:endParaRP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82700" y="-171450"/>
            <a:ext cx="65293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1557" name="Text Box 6"/>
          <p:cNvSpPr txBox="1">
            <a:spLocks noChangeArrowheads="1"/>
          </p:cNvSpPr>
          <p:nvPr/>
        </p:nvSpPr>
        <p:spPr bwMode="auto">
          <a:xfrm>
            <a:off x="-36513" y="5592142"/>
            <a:ext cx="9180513" cy="10772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fontAlgn="t"/>
            <a:r>
              <a:rPr lang="si-LK" sz="3200" dirty="0">
                <a:solidFill>
                  <a:schemeClr val="bg2"/>
                </a:solidFill>
              </a:rPr>
              <a:t>නැවත නැගී සිටින්න–– මම පිළිගැනීමේ නිලධාරියෙක්. ඔබට වෛද්‍යවරයකු හමුවීමට අවශ්‍ය වූයේ කුමක් සඳහාද?</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a:defRPr/>
            </a:pPr>
            <a:r>
              <a:rPr lang="si-LK" sz="4000" b="1" dirty="0">
                <a:latin typeface="Arial" charset="0"/>
                <a:ea typeface="ＭＳ Ｐゴシック" charset="0"/>
                <a:cs typeface="Arial" charset="0"/>
              </a:rPr>
              <a:t>කණ්ඩායම් සාකච්චා</a:t>
            </a:r>
            <a:endParaRPr lang="en-US" sz="4000" dirty="0">
              <a:latin typeface="Arial" charset="0"/>
              <a:ea typeface="ＭＳ Ｐゴシック" charset="0"/>
              <a:cs typeface="Arial" charset="0"/>
            </a:endParaRPr>
          </a:p>
        </p:txBody>
      </p:sp>
      <p:sp>
        <p:nvSpPr>
          <p:cNvPr id="80899" name="Rectangle 3"/>
          <p:cNvSpPr>
            <a:spLocks noGrp="1" noChangeArrowheads="1"/>
          </p:cNvSpPr>
          <p:nvPr>
            <p:ph type="body" sz="half" idx="1"/>
          </p:nvPr>
        </p:nvSpPr>
        <p:spPr/>
        <p:txBody>
          <a:bodyPr/>
          <a:lstStyle/>
          <a:p>
            <a:pPr marL="533400" indent="-533400">
              <a:buFont typeface="Arial" pitchFamily="24" charset="0"/>
              <a:buAutoNum type="arabicPeriod"/>
              <a:defRPr/>
            </a:pPr>
            <a:r>
              <a:rPr lang="si-LK" sz="2400" dirty="0">
                <a:latin typeface="Arial"/>
                <a:ea typeface="+mn-ea"/>
                <a:cs typeface="Arial"/>
              </a:rPr>
              <a:t>ඉශ්‍රායල් හා මිත්යාදෘශ්ටික සමාජ වල පුරුශයන්ගේ තිබූ වෙනස්ක්ම් මොනවාද ? </a:t>
            </a:r>
          </a:p>
          <a:p>
            <a:pPr marL="533400" indent="-533400">
              <a:buFont typeface="Arial" pitchFamily="24" charset="0"/>
              <a:buAutoNum type="arabicPeriod"/>
              <a:defRPr/>
            </a:pPr>
            <a:r>
              <a:rPr lang="si-LK" sz="2400" dirty="0">
                <a:latin typeface="Arial"/>
                <a:ea typeface="+mn-ea"/>
                <a:cs typeface="Arial"/>
              </a:rPr>
              <a:t>ඉශ්‍රායල් හා මිත්යාදෘශ්ටික සමාජ වල ස්ත්‍රීන්ගේ තිබූ වෙනස්ක්ම් මොනවාද ? </a:t>
            </a:r>
            <a:endParaRPr lang="en-US" sz="2400" dirty="0">
              <a:latin typeface="Arial"/>
              <a:ea typeface="+mn-ea"/>
              <a:cs typeface="Arial"/>
            </a:endParaRPr>
          </a:p>
        </p:txBody>
      </p:sp>
      <p:sp>
        <p:nvSpPr>
          <p:cNvPr id="80900" name="Rectangle 4"/>
          <p:cNvSpPr>
            <a:spLocks noGrp="1" noChangeArrowheads="1"/>
          </p:cNvSpPr>
          <p:nvPr>
            <p:ph type="body" sz="half" idx="2"/>
          </p:nvPr>
        </p:nvSpPr>
        <p:spPr>
          <a:xfrm>
            <a:off x="4876800" y="1828800"/>
            <a:ext cx="3810000" cy="4267200"/>
          </a:xfrm>
        </p:spPr>
        <p:txBody>
          <a:bodyPr/>
          <a:lstStyle/>
          <a:p>
            <a:pPr marL="533400" indent="-533400">
              <a:buFont typeface="Arial" pitchFamily="24" charset="0"/>
              <a:buAutoNum type="arabicPeriod" startAt="3"/>
              <a:defRPr/>
            </a:pPr>
            <a:r>
              <a:rPr lang="si-LK" sz="2400" dirty="0">
                <a:latin typeface="Arial"/>
                <a:ea typeface="+mn-ea"/>
                <a:cs typeface="Arial"/>
              </a:rPr>
              <a:t>ඉශ්‍රායල් හා මිත්යාදෘශ්ටික සමාජ වල මිනිසුන්ගේ ඔබ දකින සමානකම් මොනවාද ? </a:t>
            </a:r>
          </a:p>
          <a:p>
            <a:pPr marL="533400" indent="-533400">
              <a:buFont typeface="Arial" pitchFamily="24" charset="0"/>
              <a:buAutoNum type="arabicPeriod" startAt="3"/>
              <a:defRPr/>
            </a:pPr>
            <a:r>
              <a:rPr lang="si-LK" sz="2400" dirty="0">
                <a:latin typeface="Arial"/>
                <a:ea typeface="+mn-ea"/>
                <a:cs typeface="Arial"/>
              </a:rPr>
              <a:t>මේ වෙනස්කම් අපට දෙවියන්වහන්සේ ගැන පවසන්නේ කුමක්ද ? </a:t>
            </a:r>
            <a:endParaRPr lang="en-US" sz="2400" dirty="0">
              <a:latin typeface="Arial"/>
              <a:ea typeface="+mn-ea"/>
              <a:cs typeface="Arial"/>
            </a:endParaRPr>
          </a:p>
        </p:txBody>
      </p:sp>
      <p:sp>
        <p:nvSpPr>
          <p:cNvPr id="117764" name="Text Box 5"/>
          <p:cNvSpPr txBox="1">
            <a:spLocks noChangeArrowheads="1"/>
          </p:cNvSpPr>
          <p:nvPr/>
        </p:nvSpPr>
        <p:spPr bwMode="auto">
          <a:xfrm rot="-5400000">
            <a:off x="-1979613" y="3683001"/>
            <a:ext cx="4951413" cy="46196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si-LK" b="1" dirty="0">
                <a:latin typeface="Arial" charset="0"/>
                <a:cs typeface="Arial" charset="0"/>
              </a:rPr>
              <a:t>පුරුශයන්ගේ භූමිකාව </a:t>
            </a:r>
            <a:endParaRPr lang="en-US" b="1" dirty="0">
              <a:latin typeface="Arial" charset="0"/>
              <a:cs typeface="Arial" charset="0"/>
            </a:endParaRPr>
          </a:p>
        </p:txBody>
      </p:sp>
      <p:sp>
        <p:nvSpPr>
          <p:cNvPr id="117765" name="Text Box 6"/>
          <p:cNvSpPr txBox="1">
            <a:spLocks noChangeArrowheads="1"/>
          </p:cNvSpPr>
          <p:nvPr/>
        </p:nvSpPr>
        <p:spPr bwMode="auto">
          <a:xfrm rot="-5400000">
            <a:off x="2178844" y="3720307"/>
            <a:ext cx="4870450" cy="46196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si-LK" b="1" dirty="0">
                <a:latin typeface="Arial" charset="0"/>
                <a:cs typeface="Arial" charset="0"/>
              </a:rPr>
              <a:t>ස්ත්‍රියගේ භූමිකාව </a:t>
            </a:r>
            <a:endParaRPr lang="en-US" b="1" dirty="0">
              <a:latin typeface="Arial" charset="0"/>
              <a:cs typeface="Arial" charset="0"/>
            </a:endParaRPr>
          </a:p>
        </p:txBody>
      </p:sp>
      <p:sp>
        <p:nvSpPr>
          <p:cNvPr id="80903" name="Text Box 7"/>
          <p:cNvSpPr txBox="1">
            <a:spLocks noChangeArrowheads="1"/>
          </p:cNvSpPr>
          <p:nvPr/>
        </p:nvSpPr>
        <p:spPr bwMode="auto">
          <a:xfrm>
            <a:off x="8459788" y="76200"/>
            <a:ext cx="612775" cy="400050"/>
          </a:xfrm>
          <a:prstGeom prst="rect">
            <a:avLst/>
          </a:prstGeom>
          <a:noFill/>
          <a:ln w="9525">
            <a:noFill/>
            <a:miter lim="800000"/>
            <a:headEnd/>
            <a:tailEnd/>
          </a:ln>
          <a:effectLst>
            <a:outerShdw blurRad="63500" dist="35921" dir="2700000" algn="ctr" rotWithShape="0">
              <a:schemeClr val="bg2"/>
            </a:outerShdw>
          </a:effec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000" b="1" dirty="0">
                <a:latin typeface="Arial" charset="0"/>
                <a:cs typeface="Arial" charset="0"/>
              </a:rPr>
              <a:t>153</a:t>
            </a:r>
            <a:endParaRPr lang="en-US" sz="2000" dirty="0">
              <a:latin typeface="Arial" charset="0"/>
              <a:cs typeface="Arial"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01" name="Picture 8"/>
          <p:cNvPicPr>
            <a:picLocks noChangeAspect="1" noChangeArrowheads="1"/>
          </p:cNvPicPr>
          <p:nvPr/>
        </p:nvPicPr>
        <p:blipFill>
          <a:blip r:embed="rId4" cstate="screen">
            <a:lum bright="-24000"/>
            <a:extLst>
              <a:ext uri="{28A0092B-C50C-407E-A947-70E740481C1C}">
                <a14:useLocalDpi xmlns:a14="http://schemas.microsoft.com/office/drawing/2010/main"/>
              </a:ext>
            </a:extLst>
          </a:blip>
          <a:srcRect/>
          <a:stretch>
            <a:fillRect/>
          </a:stretch>
        </p:blipFill>
        <p:spPr bwMode="auto">
          <a:xfrm>
            <a:off x="0" y="-27384"/>
            <a:ext cx="9180512" cy="69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p:cNvSpPr>
            <a:spLocks noGrp="1" noChangeArrowheads="1"/>
          </p:cNvSpPr>
          <p:nvPr>
            <p:ph type="title"/>
          </p:nvPr>
        </p:nvSpPr>
        <p:spPr>
          <a:xfrm>
            <a:off x="0" y="0"/>
            <a:ext cx="6516216" cy="685800"/>
          </a:xfrm>
          <a:solidFill>
            <a:schemeClr val="bg2"/>
          </a:solidFill>
        </p:spPr>
        <p:txBody>
          <a:bodyPr/>
          <a:lstStyle/>
          <a:p>
            <a:pPr eaLnBrk="1" hangingPunct="1">
              <a:defRPr/>
            </a:pPr>
            <a:r>
              <a:rPr lang="si-LK" sz="2800" dirty="0">
                <a:effectLst/>
                <a:latin typeface="Arial" charset="0"/>
                <a:ea typeface="ＭＳ Ｐゴシック" charset="0"/>
                <a:cs typeface="ＭＳ Ｐゴシック" charset="0"/>
              </a:rPr>
              <a:t>පුරාණ ආසන්න නැගෙනහිර කාන්තාවන්</a:t>
            </a:r>
            <a:endParaRPr lang="en-US" sz="2800" dirty="0">
              <a:effectLst>
                <a:outerShdw blurRad="38100" dist="38100" dir="2700000" algn="tl">
                  <a:srgbClr val="FFFFFF"/>
                </a:outerShdw>
              </a:effectLst>
              <a:latin typeface="Arial" charset="0"/>
              <a:ea typeface="ＭＳ Ｐゴシック" charset="0"/>
              <a:cs typeface="ＭＳ Ｐゴシック" charset="0"/>
            </a:endParaRPr>
          </a:p>
        </p:txBody>
      </p:sp>
      <p:sp>
        <p:nvSpPr>
          <p:cNvPr id="39939" name="Rectangle 3"/>
          <p:cNvSpPr>
            <a:spLocks noGrp="1" noChangeArrowheads="1"/>
          </p:cNvSpPr>
          <p:nvPr>
            <p:ph type="body" sz="half" idx="1"/>
          </p:nvPr>
        </p:nvSpPr>
        <p:spPr>
          <a:xfrm>
            <a:off x="304800" y="1600200"/>
            <a:ext cx="4038600" cy="685800"/>
          </a:xfrm>
          <a:noFill/>
          <a:ln w="9525">
            <a:noFill/>
            <a:miter lim="800000"/>
            <a:headEnd/>
            <a:tailEnd/>
          </a:ln>
          <a:effectLst/>
        </p:spPr>
        <p:txBody>
          <a:bodyPr/>
          <a:lstStyle/>
          <a:p>
            <a:pPr eaLnBrk="1" hangingPunct="1">
              <a:buClr>
                <a:srgbClr val="99FF99"/>
              </a:buClr>
            </a:pPr>
            <a:r>
              <a:rPr lang="si-LK" sz="3600" b="1" kern="1200" dirty="0">
                <a:solidFill>
                  <a:srgbClr val="FFFFFF"/>
                </a:solidFill>
                <a:latin typeface="Arial" charset="0"/>
                <a:ea typeface="ＭＳ Ｐゴシック" charset="0"/>
              </a:rPr>
              <a:t>බොහෝ නීති</a:t>
            </a:r>
            <a:endParaRPr lang="en-US" sz="3600" b="1" kern="1200" dirty="0">
              <a:solidFill>
                <a:srgbClr val="FFFFFF"/>
              </a:solidFill>
              <a:latin typeface="Arial" charset="0"/>
              <a:ea typeface="ＭＳ Ｐゴシック" charset="0"/>
            </a:endParaRPr>
          </a:p>
        </p:txBody>
      </p:sp>
      <p:sp>
        <p:nvSpPr>
          <p:cNvPr id="153604" name="WordArt 5"/>
          <p:cNvSpPr>
            <a:spLocks noChangeArrowheads="1" noChangeShapeType="1" noTextEdit="1"/>
          </p:cNvSpPr>
          <p:nvPr/>
        </p:nvSpPr>
        <p:spPr bwMode="auto">
          <a:xfrm>
            <a:off x="683568" y="876300"/>
            <a:ext cx="2237432" cy="647700"/>
          </a:xfrm>
          <a:prstGeom prst="rect">
            <a:avLst/>
          </a:prstGeom>
        </p:spPr>
        <p:txBody>
          <a:bodyPr wrap="none" fromWordArt="1">
            <a:prstTxWarp prst="textPlain">
              <a:avLst>
                <a:gd name="adj" fmla="val 50000"/>
              </a:avLst>
            </a:prstTxWarp>
          </a:bodyPr>
          <a:lstStyle/>
          <a:p>
            <a:r>
              <a:rPr lang="si-LK"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මිථ්‍යාදෘෂ්ටික</a:t>
            </a:r>
            <a:endParaRPr lang="en-US"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153605" name="WordArt 6"/>
          <p:cNvSpPr>
            <a:spLocks noChangeArrowheads="1" noChangeShapeType="1" noTextEdit="1"/>
          </p:cNvSpPr>
          <p:nvPr/>
        </p:nvSpPr>
        <p:spPr bwMode="auto">
          <a:xfrm>
            <a:off x="5181600" y="876300"/>
            <a:ext cx="2082800" cy="647700"/>
          </a:xfrm>
          <a:prstGeom prst="rect">
            <a:avLst/>
          </a:prstGeom>
        </p:spPr>
        <p:txBody>
          <a:bodyPr wrap="none" fromWordArt="1">
            <a:prstTxWarp prst="textPlain">
              <a:avLst>
                <a:gd name="adj" fmla="val 50000"/>
              </a:avLst>
            </a:prstTxWarp>
          </a:bodyPr>
          <a:lstStyle/>
          <a:p>
            <a:r>
              <a:rPr lang="si-LK"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Black"/>
                <a:ea typeface="Arial Black"/>
                <a:cs typeface="Arial Black"/>
              </a:rPr>
              <a:t>ඉශ්රායෙල්</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Black"/>
              <a:ea typeface="Arial Black"/>
              <a:cs typeface="Arial Black"/>
            </a:endParaRPr>
          </a:p>
        </p:txBody>
      </p:sp>
      <p:sp>
        <p:nvSpPr>
          <p:cNvPr id="39955" name="Rectangle 19"/>
          <p:cNvSpPr>
            <a:spLocks noChangeArrowheads="1"/>
          </p:cNvSpPr>
          <p:nvPr/>
        </p:nvSpPr>
        <p:spPr bwMode="black">
          <a:xfrm>
            <a:off x="304800" y="2286000"/>
            <a:ext cx="4038600" cy="609600"/>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algn="l" eaLnBrk="1" hangingPunct="1">
              <a:spcBef>
                <a:spcPct val="20000"/>
              </a:spcBef>
              <a:buClr>
                <a:srgbClr val="99FF99"/>
              </a:buClr>
              <a:buSzPct val="80000"/>
              <a:buFont typeface="Wingdings" charset="0"/>
              <a:buChar char="Ø"/>
              <a:defRPr/>
            </a:pPr>
            <a:r>
              <a:rPr lang="si-LK" sz="3600" b="1" dirty="0">
                <a:solidFill>
                  <a:srgbClr val="FFFFFF"/>
                </a:solidFill>
                <a:effectLst>
                  <a:outerShdw blurRad="38100" dist="38100" dir="2700000" algn="tl">
                    <a:srgbClr val="000000"/>
                  </a:outerShdw>
                </a:effectLst>
                <a:latin typeface="Arial" charset="0"/>
              </a:rPr>
              <a:t>දේපළ</a:t>
            </a:r>
            <a:endParaRPr lang="en-US" sz="3600" b="1" dirty="0">
              <a:solidFill>
                <a:srgbClr val="FFFFFF"/>
              </a:solidFill>
              <a:effectLst>
                <a:outerShdw blurRad="38100" dist="38100" dir="2700000" algn="tl">
                  <a:srgbClr val="000000"/>
                </a:outerShdw>
              </a:effectLst>
              <a:latin typeface="Arial" charset="0"/>
            </a:endParaRPr>
          </a:p>
        </p:txBody>
      </p:sp>
      <p:sp>
        <p:nvSpPr>
          <p:cNvPr id="39956" name="Rectangle 20"/>
          <p:cNvSpPr>
            <a:spLocks noChangeArrowheads="1"/>
          </p:cNvSpPr>
          <p:nvPr/>
        </p:nvSpPr>
        <p:spPr bwMode="black">
          <a:xfrm>
            <a:off x="304800" y="2649537"/>
            <a:ext cx="4038600" cy="644525"/>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algn="l" eaLnBrk="1" hangingPunct="1">
              <a:spcBef>
                <a:spcPct val="20000"/>
              </a:spcBef>
              <a:buClr>
                <a:srgbClr val="99FF99"/>
              </a:buClr>
              <a:buSzPct val="80000"/>
              <a:buFont typeface="Wingdings" charset="0"/>
              <a:buChar char="Ø"/>
              <a:defRPr/>
            </a:pPr>
            <a:r>
              <a:rPr lang="si-LK" sz="3600" b="1" dirty="0">
                <a:solidFill>
                  <a:srgbClr val="FFFFFF"/>
                </a:solidFill>
                <a:effectLst>
                  <a:outerShdw blurRad="38100" dist="38100" dir="2700000" algn="tl">
                    <a:srgbClr val="000000"/>
                  </a:outerShdw>
                </a:effectLst>
                <a:latin typeface="Arial" charset="0"/>
              </a:rPr>
              <a:t>පිරිමින්ට වඩා පහත්යි</a:t>
            </a:r>
            <a:endParaRPr lang="en-US" sz="3600" b="1" dirty="0">
              <a:solidFill>
                <a:srgbClr val="FFFFFF"/>
              </a:solidFill>
              <a:effectLst>
                <a:outerShdw blurRad="38100" dist="38100" dir="2700000" algn="tl">
                  <a:srgbClr val="000000"/>
                </a:outerShdw>
              </a:effectLst>
              <a:latin typeface="Arial" charset="0"/>
            </a:endParaRPr>
          </a:p>
        </p:txBody>
      </p:sp>
      <p:sp>
        <p:nvSpPr>
          <p:cNvPr id="39957" name="Rectangle 21"/>
          <p:cNvSpPr>
            <a:spLocks noChangeArrowheads="1"/>
          </p:cNvSpPr>
          <p:nvPr/>
        </p:nvSpPr>
        <p:spPr bwMode="black">
          <a:xfrm>
            <a:off x="304800" y="3581400"/>
            <a:ext cx="4038600" cy="685800"/>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algn="l" eaLnBrk="1" hangingPunct="1">
              <a:spcBef>
                <a:spcPct val="20000"/>
              </a:spcBef>
              <a:buClr>
                <a:srgbClr val="99FF99"/>
              </a:buClr>
              <a:buSzPct val="80000"/>
              <a:buFont typeface="Wingdings" charset="0"/>
              <a:buChar char="Ø"/>
              <a:defRPr/>
            </a:pPr>
            <a:r>
              <a:rPr lang="si-LK" b="1" dirty="0">
                <a:solidFill>
                  <a:srgbClr val="FFFFFF"/>
                </a:solidFill>
                <a:effectLst>
                  <a:outerShdw blurRad="38100" dist="38100" dir="2700000" algn="tl">
                    <a:srgbClr val="000000"/>
                  </a:outerShdw>
                </a:effectLst>
                <a:latin typeface="Arial" charset="0"/>
              </a:rPr>
              <a:t>අපයෝජනයට </a:t>
            </a:r>
            <a:r>
              <a:rPr lang="si-LK" sz="3600" b="1" dirty="0">
                <a:solidFill>
                  <a:srgbClr val="FFFFFF"/>
                </a:solidFill>
                <a:effectLst>
                  <a:outerShdw blurRad="38100" dist="38100" dir="2700000" algn="tl">
                    <a:srgbClr val="000000"/>
                  </a:outerShdw>
                </a:effectLst>
                <a:latin typeface="Arial" charset="0"/>
              </a:rPr>
              <a:t>අවසර ඇත</a:t>
            </a:r>
            <a:endParaRPr lang="en-US" sz="3600" b="1" dirty="0">
              <a:solidFill>
                <a:srgbClr val="FFFFFF"/>
              </a:solidFill>
              <a:effectLst>
                <a:outerShdw blurRad="38100" dist="38100" dir="2700000" algn="tl">
                  <a:srgbClr val="000000"/>
                </a:outerShdw>
              </a:effectLst>
              <a:latin typeface="Arial" charset="0"/>
            </a:endParaRPr>
          </a:p>
        </p:txBody>
      </p:sp>
      <p:sp>
        <p:nvSpPr>
          <p:cNvPr id="39958" name="Rectangle 22"/>
          <p:cNvSpPr>
            <a:spLocks noChangeArrowheads="1"/>
          </p:cNvSpPr>
          <p:nvPr/>
        </p:nvSpPr>
        <p:spPr bwMode="black">
          <a:xfrm>
            <a:off x="304800" y="4592637"/>
            <a:ext cx="4038600" cy="720725"/>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algn="l" eaLnBrk="1" hangingPunct="1">
              <a:spcBef>
                <a:spcPct val="20000"/>
              </a:spcBef>
              <a:buClr>
                <a:srgbClr val="99FF99"/>
              </a:buClr>
              <a:buSzPct val="80000"/>
              <a:buFont typeface="Wingdings" charset="0"/>
              <a:buChar char="Ø"/>
              <a:defRPr/>
            </a:pPr>
            <a:r>
              <a:rPr lang="si-LK" sz="3600" b="1" dirty="0">
                <a:solidFill>
                  <a:srgbClr val="FFFFFF"/>
                </a:solidFill>
                <a:effectLst>
                  <a:outerShdw blurRad="38100" dist="38100" dir="2700000" algn="tl">
                    <a:srgbClr val="000000"/>
                  </a:outerShdw>
                </a:effectLst>
                <a:latin typeface="Arial" charset="0"/>
              </a:rPr>
              <a:t>උගත් අය ස්වල්ප දෙනෙක්</a:t>
            </a:r>
            <a:endParaRPr lang="en-US" sz="3600" b="1" dirty="0">
              <a:solidFill>
                <a:srgbClr val="FFFFFF"/>
              </a:solidFill>
              <a:effectLst>
                <a:outerShdw blurRad="38100" dist="38100" dir="2700000" algn="tl">
                  <a:srgbClr val="000000"/>
                </a:outerShdw>
              </a:effectLst>
              <a:latin typeface="Arial" charset="0"/>
            </a:endParaRPr>
          </a:p>
        </p:txBody>
      </p:sp>
      <p:sp>
        <p:nvSpPr>
          <p:cNvPr id="39959" name="Rectangle 23"/>
          <p:cNvSpPr>
            <a:spLocks noChangeArrowheads="1"/>
          </p:cNvSpPr>
          <p:nvPr/>
        </p:nvSpPr>
        <p:spPr bwMode="black">
          <a:xfrm>
            <a:off x="4648200" y="1600200"/>
            <a:ext cx="4038600" cy="685800"/>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algn="l" eaLnBrk="1" hangingPunct="1">
              <a:spcBef>
                <a:spcPct val="20000"/>
              </a:spcBef>
              <a:buClr>
                <a:srgbClr val="99FF99"/>
              </a:buClr>
              <a:buSzPct val="80000"/>
              <a:buFont typeface="Wingdings" charset="0"/>
              <a:buChar char="Ø"/>
              <a:defRPr/>
            </a:pPr>
            <a:r>
              <a:rPr lang="si-LK" sz="3600" b="1" dirty="0">
                <a:solidFill>
                  <a:srgbClr val="FFFFFF"/>
                </a:solidFill>
                <a:effectLst>
                  <a:outerShdw blurRad="38100" dist="38100" dir="2700000" algn="tl">
                    <a:srgbClr val="000000"/>
                  </a:outerShdw>
                </a:effectLst>
                <a:latin typeface="Arial" charset="0"/>
              </a:rPr>
              <a:t>නීති කිහිපයක්</a:t>
            </a:r>
            <a:endParaRPr lang="en-US" sz="3600" b="1" dirty="0">
              <a:solidFill>
                <a:srgbClr val="FFFFFF"/>
              </a:solidFill>
              <a:effectLst>
                <a:outerShdw blurRad="38100" dist="38100" dir="2700000" algn="tl">
                  <a:srgbClr val="000000"/>
                </a:outerShdw>
              </a:effectLst>
              <a:latin typeface="Arial" charset="0"/>
            </a:endParaRPr>
          </a:p>
        </p:txBody>
      </p:sp>
      <p:sp>
        <p:nvSpPr>
          <p:cNvPr id="39960" name="Rectangle 24"/>
          <p:cNvSpPr>
            <a:spLocks noChangeArrowheads="1"/>
          </p:cNvSpPr>
          <p:nvPr/>
        </p:nvSpPr>
        <p:spPr bwMode="black">
          <a:xfrm>
            <a:off x="4648200" y="2286000"/>
            <a:ext cx="4038600" cy="609600"/>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algn="l" eaLnBrk="1" hangingPunct="1">
              <a:spcBef>
                <a:spcPct val="20000"/>
              </a:spcBef>
              <a:buClr>
                <a:srgbClr val="99FF99"/>
              </a:buClr>
              <a:buSzPct val="80000"/>
              <a:defRPr/>
            </a:pPr>
            <a:endParaRPr lang="en-US" sz="3600" b="1" dirty="0">
              <a:solidFill>
                <a:srgbClr val="FFFFFF"/>
              </a:solidFill>
              <a:effectLst>
                <a:outerShdw blurRad="38100" dist="38100" dir="2700000" algn="tl">
                  <a:srgbClr val="000000"/>
                </a:outerShdw>
              </a:effectLst>
              <a:latin typeface="Arial" charset="0"/>
            </a:endParaRPr>
          </a:p>
        </p:txBody>
      </p:sp>
      <p:sp>
        <p:nvSpPr>
          <p:cNvPr id="39961" name="Rectangle 25"/>
          <p:cNvSpPr>
            <a:spLocks noChangeArrowheads="1"/>
          </p:cNvSpPr>
          <p:nvPr/>
        </p:nvSpPr>
        <p:spPr bwMode="black">
          <a:xfrm>
            <a:off x="4648200" y="2936875"/>
            <a:ext cx="4038600" cy="644525"/>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algn="l" eaLnBrk="1" hangingPunct="1">
              <a:spcBef>
                <a:spcPct val="20000"/>
              </a:spcBef>
              <a:buClr>
                <a:srgbClr val="99FF99"/>
              </a:buClr>
              <a:buSzPct val="80000"/>
              <a:buFont typeface="Wingdings" charset="0"/>
              <a:buChar char="Ø"/>
              <a:defRPr/>
            </a:pPr>
            <a:r>
              <a:rPr lang="si-LK" sz="3600" b="1" dirty="0">
                <a:solidFill>
                  <a:srgbClr val="FFFFFF"/>
                </a:solidFill>
                <a:effectLst>
                  <a:outerShdw blurRad="38100" dist="38100" dir="2700000" algn="tl">
                    <a:srgbClr val="000000"/>
                  </a:outerShdw>
                </a:effectLst>
                <a:latin typeface="Arial" charset="0"/>
              </a:rPr>
              <a:t>පිරිමින්ට සමානයි</a:t>
            </a:r>
            <a:endParaRPr lang="en-US" sz="3600" b="1" dirty="0">
              <a:solidFill>
                <a:srgbClr val="FFFFFF"/>
              </a:solidFill>
              <a:effectLst>
                <a:outerShdw blurRad="38100" dist="38100" dir="2700000" algn="tl">
                  <a:srgbClr val="000000"/>
                </a:outerShdw>
              </a:effectLst>
              <a:latin typeface="Arial" charset="0"/>
            </a:endParaRPr>
          </a:p>
        </p:txBody>
      </p:sp>
      <p:sp>
        <p:nvSpPr>
          <p:cNvPr id="39962" name="Rectangle 26"/>
          <p:cNvSpPr>
            <a:spLocks noChangeArrowheads="1"/>
          </p:cNvSpPr>
          <p:nvPr/>
        </p:nvSpPr>
        <p:spPr bwMode="black">
          <a:xfrm>
            <a:off x="4648200" y="3581400"/>
            <a:ext cx="4038600" cy="685800"/>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algn="l" eaLnBrk="1" hangingPunct="1">
              <a:spcBef>
                <a:spcPct val="20000"/>
              </a:spcBef>
              <a:buClr>
                <a:srgbClr val="99FF99"/>
              </a:buClr>
              <a:buSzPct val="80000"/>
              <a:buFont typeface="Wingdings" charset="0"/>
              <a:buChar char="Ø"/>
              <a:defRPr/>
            </a:pPr>
            <a:r>
              <a:rPr lang="si-LK" sz="3600" b="1" dirty="0">
                <a:solidFill>
                  <a:srgbClr val="FFFFFF"/>
                </a:solidFill>
                <a:effectLst>
                  <a:outerShdw blurRad="38100" dist="38100" dir="2700000" algn="tl">
                    <a:srgbClr val="000000"/>
                  </a:outerShdw>
                </a:effectLst>
                <a:latin typeface="Arial" charset="0"/>
              </a:rPr>
              <a:t>මධුසමය</a:t>
            </a:r>
            <a:endParaRPr lang="en-US" sz="3600" b="1" dirty="0">
              <a:solidFill>
                <a:srgbClr val="FFFFFF"/>
              </a:solidFill>
              <a:effectLst>
                <a:outerShdw blurRad="38100" dist="38100" dir="2700000" algn="tl">
                  <a:srgbClr val="000000"/>
                </a:outerShdw>
              </a:effectLst>
              <a:latin typeface="Arial" charset="0"/>
            </a:endParaRPr>
          </a:p>
        </p:txBody>
      </p:sp>
      <p:sp>
        <p:nvSpPr>
          <p:cNvPr id="39963" name="Rectangle 27"/>
          <p:cNvSpPr>
            <a:spLocks noChangeArrowheads="1"/>
          </p:cNvSpPr>
          <p:nvPr/>
        </p:nvSpPr>
        <p:spPr bwMode="black">
          <a:xfrm>
            <a:off x="4648200" y="4232275"/>
            <a:ext cx="4038600" cy="720725"/>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algn="l" eaLnBrk="1" hangingPunct="1">
              <a:spcBef>
                <a:spcPct val="20000"/>
              </a:spcBef>
              <a:buClr>
                <a:srgbClr val="99FF99"/>
              </a:buClr>
              <a:buSzPct val="80000"/>
              <a:buFont typeface="Wingdings" charset="0"/>
              <a:buChar char="Ø"/>
              <a:defRPr/>
            </a:pPr>
            <a:endParaRPr lang="en-US" sz="3600" b="1" dirty="0">
              <a:solidFill>
                <a:srgbClr val="FFFFFF"/>
              </a:solidFill>
              <a:effectLst>
                <a:outerShdw blurRad="38100" dist="38100" dir="2700000" algn="tl">
                  <a:srgbClr val="000000"/>
                </a:outerShdw>
              </a:effectLst>
              <a:latin typeface="Arial" charset="0"/>
            </a:endParaRPr>
          </a:p>
        </p:txBody>
      </p:sp>
      <p:sp>
        <p:nvSpPr>
          <p:cNvPr id="153615" name="Text Box 30"/>
          <p:cNvSpPr txBox="1">
            <a:spLocks noChangeArrowheads="1"/>
          </p:cNvSpPr>
          <p:nvPr/>
        </p:nvSpPr>
        <p:spPr bwMode="auto">
          <a:xfrm>
            <a:off x="8172450" y="44450"/>
            <a:ext cx="900113" cy="4619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b="1">
                <a:solidFill>
                  <a:srgbClr val="FFFFFF"/>
                </a:solidFill>
                <a:latin typeface="Arial" charset="0"/>
                <a:cs typeface="Arial" charset="0"/>
              </a:rPr>
              <a:t>154a</a:t>
            </a:r>
          </a:p>
        </p:txBody>
      </p:sp>
      <p:sp>
        <p:nvSpPr>
          <p:cNvPr id="2" name="Rectangle 1"/>
          <p:cNvSpPr/>
          <p:nvPr/>
        </p:nvSpPr>
        <p:spPr>
          <a:xfrm>
            <a:off x="4932040" y="2399999"/>
            <a:ext cx="1431802" cy="461665"/>
          </a:xfrm>
          <a:prstGeom prst="rect">
            <a:avLst/>
          </a:prstGeom>
        </p:spPr>
        <p:txBody>
          <a:bodyPr wrap="none">
            <a:spAutoFit/>
          </a:bodyPr>
          <a:lstStyle/>
          <a:p>
            <a:r>
              <a:rPr lang="si-LK" dirty="0"/>
              <a:t>පුද්ගලයන්</a:t>
            </a:r>
            <a:endParaRPr lang="en-US" dirty="0"/>
          </a:p>
        </p:txBody>
      </p:sp>
      <p:sp>
        <p:nvSpPr>
          <p:cNvPr id="3" name="Rectangle 2"/>
          <p:cNvSpPr/>
          <p:nvPr/>
        </p:nvSpPr>
        <p:spPr>
          <a:xfrm>
            <a:off x="4968615" y="4687242"/>
            <a:ext cx="1757211" cy="461665"/>
          </a:xfrm>
          <a:prstGeom prst="rect">
            <a:avLst/>
          </a:prstGeom>
        </p:spPr>
        <p:txBody>
          <a:bodyPr wrap="none">
            <a:spAutoFit/>
          </a:bodyPr>
          <a:lstStyle/>
          <a:p>
            <a:r>
              <a:rPr lang="si-LK" dirty="0"/>
              <a:t>සියලුම උගත්</a:t>
            </a:r>
            <a:endParaRPr lang="en-US" dirty="0"/>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fade">
                                      <p:cBhvr>
                                        <p:cTn id="7" dur="500"/>
                                        <p:tgtEl>
                                          <p:spTgt spid="39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959"/>
                                        </p:tgtEl>
                                        <p:attrNameLst>
                                          <p:attrName>style.visibility</p:attrName>
                                        </p:attrNameLst>
                                      </p:cBhvr>
                                      <p:to>
                                        <p:strVal val="visible"/>
                                      </p:to>
                                    </p:set>
                                    <p:animEffect transition="in" filter="fade">
                                      <p:cBhvr>
                                        <p:cTn id="12" dur="500"/>
                                        <p:tgtEl>
                                          <p:spTgt spid="399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955"/>
                                        </p:tgtEl>
                                        <p:attrNameLst>
                                          <p:attrName>style.visibility</p:attrName>
                                        </p:attrNameLst>
                                      </p:cBhvr>
                                      <p:to>
                                        <p:strVal val="visible"/>
                                      </p:to>
                                    </p:set>
                                    <p:animEffect transition="in" filter="fade">
                                      <p:cBhvr>
                                        <p:cTn id="17" dur="500"/>
                                        <p:tgtEl>
                                          <p:spTgt spid="3995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nodePh="1">
                                  <p:stCondLst>
                                    <p:cond delay="0"/>
                                  </p:stCondLst>
                                  <p:endCondLst>
                                    <p:cond evt="begin" delay="0">
                                      <p:tn val="20"/>
                                    </p:cond>
                                  </p:endCondLst>
                                  <p:childTnLst>
                                    <p:set>
                                      <p:cBhvr>
                                        <p:cTn id="21" dur="1" fill="hold">
                                          <p:stCondLst>
                                            <p:cond delay="0"/>
                                          </p:stCondLst>
                                        </p:cTn>
                                        <p:tgtEl>
                                          <p:spTgt spid="39960"/>
                                        </p:tgtEl>
                                        <p:attrNameLst>
                                          <p:attrName>style.visibility</p:attrName>
                                        </p:attrNameLst>
                                      </p:cBhvr>
                                      <p:to>
                                        <p:strVal val="visible"/>
                                      </p:to>
                                    </p:set>
                                    <p:animEffect transition="in" filter="fade">
                                      <p:cBhvr>
                                        <p:cTn id="22" dur="500"/>
                                        <p:tgtEl>
                                          <p:spTgt spid="3996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9956"/>
                                        </p:tgtEl>
                                        <p:attrNameLst>
                                          <p:attrName>style.visibility</p:attrName>
                                        </p:attrNameLst>
                                      </p:cBhvr>
                                      <p:to>
                                        <p:strVal val="visible"/>
                                      </p:to>
                                    </p:set>
                                    <p:animEffect transition="in" filter="fade">
                                      <p:cBhvr>
                                        <p:cTn id="27" dur="500"/>
                                        <p:tgtEl>
                                          <p:spTgt spid="399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961"/>
                                        </p:tgtEl>
                                        <p:attrNameLst>
                                          <p:attrName>style.visibility</p:attrName>
                                        </p:attrNameLst>
                                      </p:cBhvr>
                                      <p:to>
                                        <p:strVal val="visible"/>
                                      </p:to>
                                    </p:set>
                                    <p:animEffect transition="in" filter="fade">
                                      <p:cBhvr>
                                        <p:cTn id="32" dur="500"/>
                                        <p:tgtEl>
                                          <p:spTgt spid="3996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957"/>
                                        </p:tgtEl>
                                        <p:attrNameLst>
                                          <p:attrName>style.visibility</p:attrName>
                                        </p:attrNameLst>
                                      </p:cBhvr>
                                      <p:to>
                                        <p:strVal val="visible"/>
                                      </p:to>
                                    </p:set>
                                    <p:animEffect transition="in" filter="fade">
                                      <p:cBhvr>
                                        <p:cTn id="37" dur="500"/>
                                        <p:tgtEl>
                                          <p:spTgt spid="3995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9962"/>
                                        </p:tgtEl>
                                        <p:attrNameLst>
                                          <p:attrName>style.visibility</p:attrName>
                                        </p:attrNameLst>
                                      </p:cBhvr>
                                      <p:to>
                                        <p:strVal val="visible"/>
                                      </p:to>
                                    </p:set>
                                    <p:animEffect transition="in" filter="fade">
                                      <p:cBhvr>
                                        <p:cTn id="42" dur="500"/>
                                        <p:tgtEl>
                                          <p:spTgt spid="3996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9958"/>
                                        </p:tgtEl>
                                        <p:attrNameLst>
                                          <p:attrName>style.visibility</p:attrName>
                                        </p:attrNameLst>
                                      </p:cBhvr>
                                      <p:to>
                                        <p:strVal val="visible"/>
                                      </p:to>
                                    </p:set>
                                    <p:animEffect transition="in" filter="fade">
                                      <p:cBhvr>
                                        <p:cTn id="47" dur="500"/>
                                        <p:tgtEl>
                                          <p:spTgt spid="3995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nodePh="1">
                                  <p:stCondLst>
                                    <p:cond delay="0"/>
                                  </p:stCondLst>
                                  <p:endCondLst>
                                    <p:cond evt="begin" delay="0">
                                      <p:tn val="50"/>
                                    </p:cond>
                                  </p:endCondLst>
                                  <p:childTnLst>
                                    <p:set>
                                      <p:cBhvr>
                                        <p:cTn id="51" dur="1" fill="hold">
                                          <p:stCondLst>
                                            <p:cond delay="0"/>
                                          </p:stCondLst>
                                        </p:cTn>
                                        <p:tgtEl>
                                          <p:spTgt spid="39963"/>
                                        </p:tgtEl>
                                        <p:attrNameLst>
                                          <p:attrName>style.visibility</p:attrName>
                                        </p:attrNameLst>
                                      </p:cBhvr>
                                      <p:to>
                                        <p:strVal val="visible"/>
                                      </p:to>
                                    </p:set>
                                    <p:animEffect transition="in" filter="fade">
                                      <p:cBhvr>
                                        <p:cTn id="52" dur="500"/>
                                        <p:tgtEl>
                                          <p:spTgt spid="39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utoUpdateAnimBg="0"/>
      <p:bldP spid="39955" grpId="0" autoUpdateAnimBg="0"/>
      <p:bldP spid="39956" grpId="0" autoUpdateAnimBg="0"/>
      <p:bldP spid="39957" grpId="0" autoUpdateAnimBg="0"/>
      <p:bldP spid="39958" grpId="0" autoUpdateAnimBg="0"/>
      <p:bldP spid="39959" grpId="0" autoUpdateAnimBg="0"/>
      <p:bldP spid="39960" grpId="0" autoUpdateAnimBg="0"/>
      <p:bldP spid="39961" grpId="0" autoUpdateAnimBg="0"/>
      <p:bldP spid="39962" grpId="0" autoUpdateAnimBg="0"/>
      <p:bldP spid="39963"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6642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0" name="Rectangle 5"/>
          <p:cNvSpPr>
            <a:spLocks noChangeArrowheads="1"/>
          </p:cNvSpPr>
          <p:nvPr/>
        </p:nvSpPr>
        <p:spPr bwMode="auto">
          <a:xfrm>
            <a:off x="5562600" y="0"/>
            <a:ext cx="3581400" cy="68580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55651" name="Rectangle 2"/>
          <p:cNvSpPr>
            <a:spLocks noGrp="1" noChangeArrowheads="1"/>
          </p:cNvSpPr>
          <p:nvPr>
            <p:ph type="title"/>
          </p:nvPr>
        </p:nvSpPr>
        <p:spPr>
          <a:xfrm>
            <a:off x="0" y="0"/>
            <a:ext cx="8532440" cy="1772816"/>
          </a:xfrm>
          <a:solidFill>
            <a:srgbClr val="0D0D0D"/>
          </a:solidFill>
        </p:spPr>
        <p:txBody>
          <a:bodyPr/>
          <a:lstStyle/>
          <a:p>
            <a:pPr fontAlgn="t"/>
            <a:r>
              <a:rPr lang="si-LK" sz="3600" b="0" dirty="0">
                <a:effectLst/>
              </a:rPr>
              <a:t>තම සෙනඟව පාළුකරයෙන් පිටතට ගෙන යාමට මෝසෙස්ට අවුරුදු 40 ක් ගත වූයේඇයි?</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6"/>
          <p:cNvSpPr>
            <a:spLocks noChangeArrowheads="1"/>
          </p:cNvSpPr>
          <p:nvPr/>
        </p:nvSpPr>
        <p:spPr bwMode="auto">
          <a:xfrm>
            <a:off x="-1930" y="-27385"/>
            <a:ext cx="9222129" cy="6899181"/>
          </a:xfrm>
          <a:prstGeom prst="rect">
            <a:avLst/>
          </a:prstGeom>
          <a:solidFill>
            <a:srgbClr val="F0EEB3"/>
          </a:solidFill>
          <a:ln w="9525">
            <a:solidFill>
              <a:schemeClr val="tx1"/>
            </a:solidFill>
            <a:miter lim="800000"/>
            <a:headEnd/>
            <a:tailEnd/>
          </a:ln>
        </p:spPr>
        <p:txBody>
          <a:bodyPr wrap="none" anchor="ctr"/>
          <a:lstStyle/>
          <a:p>
            <a:endParaRPr lang="en-US"/>
          </a:p>
        </p:txBody>
      </p:sp>
      <p:grpSp>
        <p:nvGrpSpPr>
          <p:cNvPr id="157698" name="Group 11"/>
          <p:cNvGrpSpPr>
            <a:grpSpLocks/>
          </p:cNvGrpSpPr>
          <p:nvPr/>
        </p:nvGrpSpPr>
        <p:grpSpPr bwMode="auto">
          <a:xfrm>
            <a:off x="2649489" y="3467204"/>
            <a:ext cx="2692896" cy="3556992"/>
            <a:chOff x="1728" y="1008"/>
            <a:chExt cx="1968" cy="2736"/>
          </a:xfrm>
        </p:grpSpPr>
        <p:pic>
          <p:nvPicPr>
            <p:cNvPr id="157712"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76" y="1008"/>
              <a:ext cx="1904"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13" name="AutoShape 7"/>
            <p:cNvSpPr>
              <a:spLocks noChangeArrowheads="1"/>
            </p:cNvSpPr>
            <p:nvPr/>
          </p:nvSpPr>
          <p:spPr bwMode="auto">
            <a:xfrm>
              <a:off x="1776" y="3024"/>
              <a:ext cx="288" cy="720"/>
            </a:xfrm>
            <a:prstGeom prst="rtTriangle">
              <a:avLst/>
            </a:prstGeom>
            <a:solidFill>
              <a:srgbClr val="F0EE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7714" name="AutoShape 8"/>
            <p:cNvSpPr>
              <a:spLocks noChangeArrowheads="1"/>
            </p:cNvSpPr>
            <p:nvPr/>
          </p:nvSpPr>
          <p:spPr bwMode="auto">
            <a:xfrm flipH="1">
              <a:off x="3360" y="2928"/>
              <a:ext cx="336" cy="768"/>
            </a:xfrm>
            <a:prstGeom prst="rtTriangle">
              <a:avLst/>
            </a:prstGeom>
            <a:solidFill>
              <a:srgbClr val="F0EE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7715" name="AutoShape 9"/>
            <p:cNvSpPr>
              <a:spLocks noChangeArrowheads="1"/>
            </p:cNvSpPr>
            <p:nvPr/>
          </p:nvSpPr>
          <p:spPr bwMode="auto">
            <a:xfrm flipH="1" flipV="1">
              <a:off x="3168" y="1008"/>
              <a:ext cx="528" cy="768"/>
            </a:xfrm>
            <a:prstGeom prst="rtTriangle">
              <a:avLst/>
            </a:prstGeom>
            <a:solidFill>
              <a:srgbClr val="F0EE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7716" name="AutoShape 10"/>
            <p:cNvSpPr>
              <a:spLocks noChangeArrowheads="1"/>
            </p:cNvSpPr>
            <p:nvPr/>
          </p:nvSpPr>
          <p:spPr bwMode="auto">
            <a:xfrm flipV="1">
              <a:off x="1728" y="1008"/>
              <a:ext cx="336" cy="768"/>
            </a:xfrm>
            <a:prstGeom prst="rtTriangle">
              <a:avLst/>
            </a:prstGeom>
            <a:solidFill>
              <a:srgbClr val="F0EE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157699" name="Picture 2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53200" y="4857750"/>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9" name="Rectangle 25"/>
          <p:cNvSpPr>
            <a:spLocks noGrp="1" noChangeArrowheads="1"/>
          </p:cNvSpPr>
          <p:nvPr>
            <p:ph type="title"/>
          </p:nvPr>
        </p:nvSpPr>
        <p:spPr>
          <a:xfrm>
            <a:off x="0" y="0"/>
            <a:ext cx="6444208" cy="685800"/>
          </a:xfrm>
          <a:solidFill>
            <a:schemeClr val="bg2"/>
          </a:solidFill>
        </p:spPr>
        <p:txBody>
          <a:bodyPr/>
          <a:lstStyle/>
          <a:p>
            <a:pPr eaLnBrk="1" hangingPunct="1">
              <a:defRPr/>
            </a:pPr>
            <a:r>
              <a:rPr lang="si-LK" sz="2800" dirty="0">
                <a:effectLst/>
                <a:latin typeface="Arial" charset="0"/>
                <a:ea typeface="ＭＳ Ｐゴシック" charset="0"/>
                <a:cs typeface="ＭＳ Ｐゴシック" charset="0"/>
              </a:rPr>
              <a:t>පුරාණ ආසන්න නැගෙනහිර කාන්තාවන්</a:t>
            </a:r>
            <a:endParaRPr lang="en-US" sz="2800" dirty="0">
              <a:effectLst>
                <a:outerShdw blurRad="38100" dist="38100" dir="2700000" algn="tl">
                  <a:srgbClr val="FFFFFF"/>
                </a:outerShdw>
              </a:effectLst>
              <a:latin typeface="Arial" charset="0"/>
              <a:ea typeface="ＭＳ Ｐゴシック" charset="0"/>
              <a:cs typeface="ＭＳ Ｐゴシック" charset="0"/>
            </a:endParaRPr>
          </a:p>
        </p:txBody>
      </p:sp>
      <p:sp>
        <p:nvSpPr>
          <p:cNvPr id="42010" name="Rectangle 26"/>
          <p:cNvSpPr>
            <a:spLocks noChangeArrowheads="1"/>
          </p:cNvSpPr>
          <p:nvPr/>
        </p:nvSpPr>
        <p:spPr bwMode="black">
          <a:xfrm>
            <a:off x="-42664" y="1655930"/>
            <a:ext cx="4038600"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solidFill>
                  <a:srgbClr val="993717"/>
                </a:solidFill>
                <a:effectLst>
                  <a:outerShdw blurRad="38100" dist="38100" dir="2700000" algn="tl">
                    <a:srgbClr val="000000"/>
                  </a:outerShdw>
                </a:effectLst>
                <a:latin typeface="Arial" charset="0"/>
              </a:rPr>
              <a:t>වැස්ම අවශ්‍යයි</a:t>
            </a:r>
            <a:endParaRPr lang="en-US" sz="3600" b="1" dirty="0">
              <a:solidFill>
                <a:srgbClr val="993717"/>
              </a:solidFill>
              <a:effectLst>
                <a:outerShdw blurRad="38100" dist="38100" dir="2700000" algn="tl">
                  <a:srgbClr val="000000"/>
                </a:outerShdw>
              </a:effectLst>
              <a:latin typeface="Arial" charset="0"/>
            </a:endParaRPr>
          </a:p>
        </p:txBody>
      </p:sp>
      <p:sp>
        <p:nvSpPr>
          <p:cNvPr id="157702" name="WordArt 27"/>
          <p:cNvSpPr>
            <a:spLocks noChangeArrowheads="1" noChangeShapeType="1" noTextEdit="1"/>
          </p:cNvSpPr>
          <p:nvPr/>
        </p:nvSpPr>
        <p:spPr bwMode="auto">
          <a:xfrm>
            <a:off x="1259632" y="838200"/>
            <a:ext cx="1585168" cy="685800"/>
          </a:xfrm>
          <a:prstGeom prst="rect">
            <a:avLst/>
          </a:prstGeom>
        </p:spPr>
        <p:txBody>
          <a:bodyPr wrap="none" fromWordArt="1">
            <a:prstTxWarp prst="textPlain">
              <a:avLst>
                <a:gd name="adj" fmla="val 50000"/>
              </a:avLst>
            </a:prstTxWarp>
          </a:bodyPr>
          <a:lstStyle/>
          <a:p>
            <a:r>
              <a:rPr lang="si-LK"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මිථ්‍යාදෘෂ්ටික</a:t>
            </a:r>
            <a:endParaRPr lang="en-US"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157703" name="WordArt 28"/>
          <p:cNvSpPr>
            <a:spLocks noChangeArrowheads="1" noChangeShapeType="1" noTextEdit="1"/>
          </p:cNvSpPr>
          <p:nvPr/>
        </p:nvSpPr>
        <p:spPr bwMode="auto">
          <a:xfrm>
            <a:off x="5105400" y="876300"/>
            <a:ext cx="2082800" cy="647700"/>
          </a:xfrm>
          <a:prstGeom prst="rect">
            <a:avLst/>
          </a:prstGeom>
        </p:spPr>
        <p:txBody>
          <a:bodyPr wrap="none" fromWordArt="1">
            <a:prstTxWarp prst="textPlain">
              <a:avLst>
                <a:gd name="adj" fmla="val 50000"/>
              </a:avLst>
            </a:prstTxWarp>
          </a:bodyPr>
          <a:lstStyle/>
          <a:p>
            <a:r>
              <a:rPr lang="si-LK"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Black"/>
                <a:ea typeface="Arial Black"/>
                <a:cs typeface="Arial Black"/>
              </a:rPr>
              <a:t>ඉශ්රායෙල්</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Black"/>
              <a:ea typeface="Arial Black"/>
              <a:cs typeface="Arial Black"/>
            </a:endParaRPr>
          </a:p>
        </p:txBody>
      </p:sp>
      <p:sp>
        <p:nvSpPr>
          <p:cNvPr id="42014" name="Rectangle 30"/>
          <p:cNvSpPr>
            <a:spLocks noChangeArrowheads="1"/>
          </p:cNvSpPr>
          <p:nvPr/>
        </p:nvSpPr>
        <p:spPr bwMode="black">
          <a:xfrm>
            <a:off x="-42664" y="2204864"/>
            <a:ext cx="4038600" cy="6445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solidFill>
                  <a:srgbClr val="993717"/>
                </a:solidFill>
                <a:effectLst>
                  <a:outerShdw blurRad="38100" dist="38100" dir="2700000" algn="tl">
                    <a:srgbClr val="000000"/>
                  </a:outerShdw>
                </a:effectLst>
                <a:latin typeface="Arial" charset="0"/>
              </a:rPr>
              <a:t>ගණිකාවන්</a:t>
            </a:r>
            <a:endParaRPr lang="en-US" sz="3600" b="1" dirty="0">
              <a:solidFill>
                <a:srgbClr val="993717"/>
              </a:solidFill>
              <a:effectLst>
                <a:outerShdw blurRad="38100" dist="38100" dir="2700000" algn="tl">
                  <a:srgbClr val="000000"/>
                </a:outerShdw>
              </a:effectLst>
              <a:latin typeface="Arial" charset="0"/>
            </a:endParaRPr>
          </a:p>
        </p:txBody>
      </p:sp>
      <p:sp>
        <p:nvSpPr>
          <p:cNvPr id="42015" name="Rectangle 31"/>
          <p:cNvSpPr>
            <a:spLocks noChangeArrowheads="1"/>
          </p:cNvSpPr>
          <p:nvPr/>
        </p:nvSpPr>
        <p:spPr bwMode="black">
          <a:xfrm>
            <a:off x="-42664" y="3247256"/>
            <a:ext cx="4038600"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solidFill>
                  <a:srgbClr val="993717"/>
                </a:solidFill>
                <a:effectLst>
                  <a:outerShdw blurRad="38100" dist="38100" dir="2700000" algn="tl">
                    <a:srgbClr val="000000"/>
                  </a:outerShdw>
                </a:effectLst>
                <a:latin typeface="Arial" charset="0"/>
              </a:rPr>
              <a:t>බහු විවාහය දුර්ලභ ය</a:t>
            </a:r>
            <a:endParaRPr lang="en-US" sz="3600" b="1" dirty="0">
              <a:solidFill>
                <a:srgbClr val="993717"/>
              </a:solidFill>
              <a:effectLst>
                <a:outerShdw blurRad="38100" dist="38100" dir="2700000" algn="tl">
                  <a:srgbClr val="000000"/>
                </a:outerShdw>
              </a:effectLst>
              <a:latin typeface="Arial" charset="0"/>
            </a:endParaRPr>
          </a:p>
        </p:txBody>
      </p:sp>
      <p:sp>
        <p:nvSpPr>
          <p:cNvPr id="42016" name="Rectangle 32"/>
          <p:cNvSpPr>
            <a:spLocks noChangeArrowheads="1"/>
          </p:cNvSpPr>
          <p:nvPr/>
        </p:nvSpPr>
        <p:spPr bwMode="black">
          <a:xfrm>
            <a:off x="-42664" y="4004419"/>
            <a:ext cx="4038600" cy="7207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solidFill>
                  <a:srgbClr val="993717"/>
                </a:solidFill>
                <a:effectLst>
                  <a:outerShdw blurRad="38100" dist="38100" dir="2700000" algn="tl">
                    <a:srgbClr val="000000"/>
                  </a:outerShdw>
                </a:effectLst>
                <a:latin typeface="Arial" charset="0"/>
              </a:rPr>
              <a:t>වැන්දඹු අපයෝජනය</a:t>
            </a:r>
            <a:endParaRPr lang="en-US" sz="3600" b="1" dirty="0">
              <a:solidFill>
                <a:srgbClr val="993717"/>
              </a:solidFill>
              <a:effectLst>
                <a:outerShdw blurRad="38100" dist="38100" dir="2700000" algn="tl">
                  <a:srgbClr val="000000"/>
                </a:outerShdw>
              </a:effectLst>
              <a:latin typeface="Arial" charset="0"/>
            </a:endParaRPr>
          </a:p>
        </p:txBody>
      </p:sp>
      <p:sp>
        <p:nvSpPr>
          <p:cNvPr id="42017" name="Rectangle 33"/>
          <p:cNvSpPr>
            <a:spLocks noChangeArrowheads="1"/>
          </p:cNvSpPr>
          <p:nvPr/>
        </p:nvSpPr>
        <p:spPr bwMode="black">
          <a:xfrm>
            <a:off x="4608512" y="2204864"/>
            <a:ext cx="4038600"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solidFill>
                  <a:srgbClr val="993717"/>
                </a:solidFill>
                <a:effectLst>
                  <a:outerShdw blurRad="38100" dist="38100" dir="2700000" algn="tl">
                    <a:srgbClr val="000000"/>
                  </a:outerShdw>
                </a:effectLst>
                <a:latin typeface="Arial" charset="0"/>
              </a:rPr>
              <a:t>ගණිකා වෘත්තිය නීති විරෝධීයි</a:t>
            </a:r>
            <a:endParaRPr lang="en-US" sz="3600" b="1" dirty="0">
              <a:solidFill>
                <a:srgbClr val="993717"/>
              </a:solidFill>
              <a:effectLst>
                <a:outerShdw blurRad="38100" dist="38100" dir="2700000" algn="tl">
                  <a:srgbClr val="000000"/>
                </a:outerShdw>
              </a:effectLst>
              <a:latin typeface="Arial" charset="0"/>
            </a:endParaRPr>
          </a:p>
        </p:txBody>
      </p:sp>
      <p:sp>
        <p:nvSpPr>
          <p:cNvPr id="42019" name="Rectangle 35"/>
          <p:cNvSpPr>
            <a:spLocks noChangeArrowheads="1"/>
          </p:cNvSpPr>
          <p:nvPr/>
        </p:nvSpPr>
        <p:spPr bwMode="black">
          <a:xfrm>
            <a:off x="4608512" y="1655930"/>
            <a:ext cx="4572000" cy="6445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solidFill>
                  <a:srgbClr val="993717"/>
                </a:solidFill>
                <a:effectLst>
                  <a:outerShdw blurRad="38100" dist="38100" dir="2700000" algn="tl">
                    <a:srgbClr val="000000"/>
                  </a:outerShdw>
                </a:effectLst>
                <a:latin typeface="Arial" charset="0"/>
              </a:rPr>
              <a:t>විවාහ මංගල්යය පමණි</a:t>
            </a:r>
            <a:endParaRPr lang="en-US" sz="3600" b="1" dirty="0">
              <a:solidFill>
                <a:srgbClr val="993717"/>
              </a:solidFill>
              <a:effectLst>
                <a:outerShdw blurRad="38100" dist="38100" dir="2700000" algn="tl">
                  <a:srgbClr val="000000"/>
                </a:outerShdw>
              </a:effectLst>
              <a:latin typeface="Arial" charset="0"/>
            </a:endParaRPr>
          </a:p>
        </p:txBody>
      </p:sp>
      <p:sp>
        <p:nvSpPr>
          <p:cNvPr id="42020" name="Rectangle 36"/>
          <p:cNvSpPr>
            <a:spLocks noChangeArrowheads="1"/>
          </p:cNvSpPr>
          <p:nvPr/>
        </p:nvSpPr>
        <p:spPr bwMode="black">
          <a:xfrm>
            <a:off x="4608512" y="3247256"/>
            <a:ext cx="4038600"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solidFill>
                  <a:srgbClr val="993717"/>
                </a:solidFill>
                <a:effectLst>
                  <a:outerShdw blurRad="38100" dist="38100" dir="2700000" algn="tl">
                    <a:srgbClr val="000000"/>
                  </a:outerShdw>
                </a:effectLst>
                <a:latin typeface="Arial" charset="0"/>
              </a:rPr>
              <a:t>බහු විවාහය හරි</a:t>
            </a:r>
            <a:endParaRPr lang="en-US" sz="3600" b="1" dirty="0">
              <a:solidFill>
                <a:srgbClr val="993717"/>
              </a:solidFill>
              <a:effectLst>
                <a:outerShdw blurRad="38100" dist="38100" dir="2700000" algn="tl">
                  <a:srgbClr val="000000"/>
                </a:outerShdw>
              </a:effectLst>
              <a:latin typeface="Arial" charset="0"/>
            </a:endParaRPr>
          </a:p>
        </p:txBody>
      </p:sp>
      <p:sp>
        <p:nvSpPr>
          <p:cNvPr id="42021" name="Rectangle 37"/>
          <p:cNvSpPr>
            <a:spLocks noChangeArrowheads="1"/>
          </p:cNvSpPr>
          <p:nvPr/>
        </p:nvSpPr>
        <p:spPr bwMode="black">
          <a:xfrm>
            <a:off x="4608512" y="4004419"/>
            <a:ext cx="4343400" cy="7207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solidFill>
                  <a:srgbClr val="993717"/>
                </a:solidFill>
                <a:effectLst>
                  <a:outerShdw blurRad="38100" dist="38100" dir="2700000" algn="tl">
                    <a:srgbClr val="000000"/>
                  </a:outerShdw>
                </a:effectLst>
                <a:latin typeface="Arial" charset="0"/>
              </a:rPr>
              <a:t>වැන්දඹුවන් රැකබලා ගත්හ</a:t>
            </a:r>
            <a:endParaRPr lang="en-US" sz="3600" b="1" dirty="0">
              <a:solidFill>
                <a:srgbClr val="993717"/>
              </a:solidFill>
              <a:effectLst>
                <a:outerShdw blurRad="38100" dist="38100" dir="2700000" algn="tl">
                  <a:srgbClr val="000000"/>
                </a:outerShdw>
              </a:effectLst>
              <a:latin typeface="Arial" charset="0"/>
            </a:endParaRPr>
          </a:p>
        </p:txBody>
      </p:sp>
      <p:sp>
        <p:nvSpPr>
          <p:cNvPr id="157711" name="Text Box 30"/>
          <p:cNvSpPr txBox="1">
            <a:spLocks noChangeArrowheads="1"/>
          </p:cNvSpPr>
          <p:nvPr/>
        </p:nvSpPr>
        <p:spPr bwMode="auto">
          <a:xfrm>
            <a:off x="8172450" y="44450"/>
            <a:ext cx="900113" cy="4619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b="1">
                <a:latin typeface="Arial" charset="0"/>
                <a:cs typeface="Arial" charset="0"/>
              </a:rPr>
              <a:t>154a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010">
                                            <p:txEl>
                                              <p:pRg st="0" end="0"/>
                                            </p:txEl>
                                          </p:spTgt>
                                        </p:tgtEl>
                                        <p:attrNameLst>
                                          <p:attrName>style.visibility</p:attrName>
                                        </p:attrNameLst>
                                      </p:cBhvr>
                                      <p:to>
                                        <p:strVal val="visible"/>
                                      </p:to>
                                    </p:set>
                                    <p:animEffect transition="in" filter="fade">
                                      <p:cBhvr>
                                        <p:cTn id="7" dur="500"/>
                                        <p:tgtEl>
                                          <p:spTgt spid="420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019"/>
                                        </p:tgtEl>
                                        <p:attrNameLst>
                                          <p:attrName>style.visibility</p:attrName>
                                        </p:attrNameLst>
                                      </p:cBhvr>
                                      <p:to>
                                        <p:strVal val="visible"/>
                                      </p:to>
                                    </p:set>
                                    <p:animEffect transition="in" filter="fade">
                                      <p:cBhvr>
                                        <p:cTn id="12" dur="500"/>
                                        <p:tgtEl>
                                          <p:spTgt spid="420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014"/>
                                        </p:tgtEl>
                                        <p:attrNameLst>
                                          <p:attrName>style.visibility</p:attrName>
                                        </p:attrNameLst>
                                      </p:cBhvr>
                                      <p:to>
                                        <p:strVal val="visible"/>
                                      </p:to>
                                    </p:set>
                                    <p:animEffect transition="in" filter="fade">
                                      <p:cBhvr>
                                        <p:cTn id="17" dur="500"/>
                                        <p:tgtEl>
                                          <p:spTgt spid="420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017"/>
                                        </p:tgtEl>
                                        <p:attrNameLst>
                                          <p:attrName>style.visibility</p:attrName>
                                        </p:attrNameLst>
                                      </p:cBhvr>
                                      <p:to>
                                        <p:strVal val="visible"/>
                                      </p:to>
                                    </p:set>
                                    <p:animEffect transition="in" filter="fade">
                                      <p:cBhvr>
                                        <p:cTn id="22" dur="500"/>
                                        <p:tgtEl>
                                          <p:spTgt spid="4201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015"/>
                                        </p:tgtEl>
                                        <p:attrNameLst>
                                          <p:attrName>style.visibility</p:attrName>
                                        </p:attrNameLst>
                                      </p:cBhvr>
                                      <p:to>
                                        <p:strVal val="visible"/>
                                      </p:to>
                                    </p:set>
                                    <p:animEffect transition="in" filter="fade">
                                      <p:cBhvr>
                                        <p:cTn id="27" dur="500"/>
                                        <p:tgtEl>
                                          <p:spTgt spid="420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020"/>
                                        </p:tgtEl>
                                        <p:attrNameLst>
                                          <p:attrName>style.visibility</p:attrName>
                                        </p:attrNameLst>
                                      </p:cBhvr>
                                      <p:to>
                                        <p:strVal val="visible"/>
                                      </p:to>
                                    </p:set>
                                    <p:animEffect transition="in" filter="fade">
                                      <p:cBhvr>
                                        <p:cTn id="32" dur="500"/>
                                        <p:tgtEl>
                                          <p:spTgt spid="4202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2016"/>
                                        </p:tgtEl>
                                        <p:attrNameLst>
                                          <p:attrName>style.visibility</p:attrName>
                                        </p:attrNameLst>
                                      </p:cBhvr>
                                      <p:to>
                                        <p:strVal val="visible"/>
                                      </p:to>
                                    </p:set>
                                    <p:animEffect transition="in" filter="fade">
                                      <p:cBhvr>
                                        <p:cTn id="37" dur="500"/>
                                        <p:tgtEl>
                                          <p:spTgt spid="4201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2021"/>
                                        </p:tgtEl>
                                        <p:attrNameLst>
                                          <p:attrName>style.visibility</p:attrName>
                                        </p:attrNameLst>
                                      </p:cBhvr>
                                      <p:to>
                                        <p:strVal val="visible"/>
                                      </p:to>
                                    </p:set>
                                    <p:animEffect transition="in" filter="fade">
                                      <p:cBhvr>
                                        <p:cTn id="42" dur="500"/>
                                        <p:tgtEl>
                                          <p:spTgt spid="42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10" grpId="0" build="p" autoUpdateAnimBg="0"/>
      <p:bldP spid="42014" grpId="0" autoUpdateAnimBg="0"/>
      <p:bldP spid="42015" grpId="0" autoUpdateAnimBg="0"/>
      <p:bldP spid="42016" grpId="0" autoUpdateAnimBg="0"/>
      <p:bldP spid="42017" grpId="0" autoUpdateAnimBg="0"/>
      <p:bldP spid="42019" grpId="0" autoUpdateAnimBg="0"/>
      <p:bldP spid="42020" grpId="0" autoUpdateAnimBg="0"/>
      <p:bldP spid="42021"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6"/>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59746"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536" y="155294"/>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Rectangle 2"/>
          <p:cNvSpPr>
            <a:spLocks noGrp="1" noChangeArrowheads="1"/>
          </p:cNvSpPr>
          <p:nvPr>
            <p:ph type="ctrTitle"/>
          </p:nvPr>
        </p:nvSpPr>
        <p:spPr>
          <a:xfrm>
            <a:off x="1905000" y="5257800"/>
            <a:ext cx="7010400" cy="1371600"/>
          </a:xfrm>
        </p:spPr>
        <p:txBody>
          <a:bodyPr/>
          <a:lstStyle/>
          <a:p>
            <a:pPr eaLnBrk="1" hangingPunct="1">
              <a:defRPr/>
            </a:pPr>
            <a:r>
              <a:rPr lang="si-LK" sz="3200" i="1" dirty="0">
                <a:latin typeface="Arial" charset="0"/>
                <a:ea typeface="ＭＳ Ｐゴシック" charset="0"/>
                <a:cs typeface="ＭＳ Ｐゴシック" charset="0"/>
              </a:rPr>
              <a:t>1829 දී විලියම් කේරි අහෝසි කිරීමට තුඩු දෙන තෙක් ඉන්දියාවේ සති (වැන්දඹු පිළිස්සීම) දහස් ගණනක් මරා දැමීය</a:t>
            </a:r>
            <a:endParaRPr lang="en-US" dirty="0">
              <a:latin typeface="Arial" charset="0"/>
              <a:ea typeface="ＭＳ Ｐゴシック" charset="0"/>
              <a:cs typeface="ＭＳ Ｐゴシック" charset="0"/>
            </a:endParaRPr>
          </a:p>
        </p:txBody>
      </p:sp>
      <p:pic>
        <p:nvPicPr>
          <p:cNvPr id="15974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34200" y="0"/>
            <a:ext cx="2209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648200"/>
            <a:ext cx="1752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1793" name="Picture 1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2" y="0"/>
            <a:ext cx="9180512" cy="68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p:cNvSpPr>
            <a:spLocks noGrp="1" noChangeArrowheads="1"/>
          </p:cNvSpPr>
          <p:nvPr>
            <p:ph type="title"/>
          </p:nvPr>
        </p:nvSpPr>
        <p:spPr>
          <a:xfrm>
            <a:off x="0" y="0"/>
            <a:ext cx="6444208" cy="685800"/>
          </a:xfrm>
          <a:solidFill>
            <a:schemeClr val="bg2"/>
          </a:solidFill>
        </p:spPr>
        <p:txBody>
          <a:bodyPr/>
          <a:lstStyle/>
          <a:p>
            <a:pPr eaLnBrk="1" hangingPunct="1">
              <a:defRPr/>
            </a:pPr>
            <a:r>
              <a:rPr lang="si-LK" sz="2800" dirty="0">
                <a:effectLst/>
                <a:latin typeface="Arial" charset="0"/>
                <a:ea typeface="ＭＳ Ｐゴシック" charset="0"/>
                <a:cs typeface="ＭＳ Ｐゴシック" charset="0"/>
              </a:rPr>
              <a:t>පුරාණ ආසන්න නැගෙනහිර කාන්තාවන්</a:t>
            </a:r>
            <a:endParaRPr lang="en-US" sz="2800" dirty="0">
              <a:effectLst>
                <a:glow rad="152400">
                  <a:schemeClr val="bg2"/>
                </a:glow>
              </a:effectLst>
              <a:latin typeface="Arial" charset="0"/>
              <a:ea typeface="ＭＳ Ｐゴシック" charset="0"/>
              <a:cs typeface="ＭＳ Ｐゴシック" charset="0"/>
            </a:endParaRPr>
          </a:p>
        </p:txBody>
      </p:sp>
      <p:sp>
        <p:nvSpPr>
          <p:cNvPr id="43012" name="Rectangle 4"/>
          <p:cNvSpPr>
            <a:spLocks noGrp="1" noChangeArrowheads="1"/>
          </p:cNvSpPr>
          <p:nvPr>
            <p:ph type="body" sz="half" idx="1"/>
          </p:nvPr>
        </p:nvSpPr>
        <p:spPr>
          <a:xfrm>
            <a:off x="35495" y="1305190"/>
            <a:ext cx="4495799" cy="685800"/>
          </a:xfrm>
        </p:spPr>
        <p:txBody>
          <a:bodyPr/>
          <a:lstStyle/>
          <a:p>
            <a:pPr eaLnBrk="1" hangingPunct="1">
              <a:defRPr/>
            </a:pPr>
            <a:r>
              <a:rPr lang="si-LK" sz="3600" b="1" dirty="0">
                <a:effectLst>
                  <a:glow rad="152400">
                    <a:schemeClr val="bg2"/>
                  </a:glow>
                </a:effectLst>
                <a:latin typeface="Arial" charset="0"/>
                <a:ea typeface="ＭＳ Ｐゴシック" charset="0"/>
                <a:cs typeface="ＭＳ Ｐゴシック" charset="0"/>
              </a:rPr>
              <a:t>පරදාර සේවනයේ වරද</a:t>
            </a:r>
            <a:endParaRPr lang="en-US" sz="3600" b="1" dirty="0">
              <a:effectLst>
                <a:glow rad="152400">
                  <a:schemeClr val="bg2"/>
                </a:glow>
              </a:effectLst>
              <a:latin typeface="Arial" charset="0"/>
              <a:ea typeface="ＭＳ Ｐゴシック" charset="0"/>
              <a:cs typeface="ＭＳ Ｐゴシック" charset="0"/>
            </a:endParaRPr>
          </a:p>
        </p:txBody>
      </p:sp>
      <p:sp>
        <p:nvSpPr>
          <p:cNvPr id="134148" name="WordArt 5"/>
          <p:cNvSpPr>
            <a:spLocks noChangeArrowheads="1" noChangeShapeType="1" noTextEdit="1"/>
          </p:cNvSpPr>
          <p:nvPr/>
        </p:nvSpPr>
        <p:spPr bwMode="auto">
          <a:xfrm>
            <a:off x="971600" y="692696"/>
            <a:ext cx="1949400" cy="685800"/>
          </a:xfrm>
          <a:prstGeom prst="rect">
            <a:avLst/>
          </a:prstGeom>
          <a:effectLst/>
        </p:spPr>
        <p:txBody>
          <a:bodyPr wrap="none" fromWordArt="1">
            <a:prstTxWarp prst="textPlain">
              <a:avLst>
                <a:gd name="adj" fmla="val 50000"/>
              </a:avLst>
            </a:prstTxWarp>
          </a:bodyPr>
          <a:lstStyle/>
          <a:p>
            <a:r>
              <a:rPr lang="si-LK"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මිථ්‍යාදෘෂ්ටික</a:t>
            </a:r>
            <a:endParaRPr lang="en-US"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134149" name="WordArt 6"/>
          <p:cNvSpPr>
            <a:spLocks noChangeArrowheads="1" noChangeShapeType="1" noTextEdit="1"/>
          </p:cNvSpPr>
          <p:nvPr/>
        </p:nvSpPr>
        <p:spPr bwMode="auto">
          <a:xfrm>
            <a:off x="5181600" y="730796"/>
            <a:ext cx="2082800" cy="647700"/>
          </a:xfrm>
          <a:prstGeom prst="rect">
            <a:avLst/>
          </a:prstGeom>
          <a:effectLst/>
        </p:spPr>
        <p:txBody>
          <a:bodyPr wrap="none" fromWordArt="1">
            <a:prstTxWarp prst="textPlain">
              <a:avLst>
                <a:gd name="adj" fmla="val 50000"/>
              </a:avLst>
            </a:prstTxWarp>
          </a:bodyPr>
          <a:lstStyle/>
          <a:p>
            <a:r>
              <a:rPr lang="si-LK"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Black"/>
                <a:ea typeface="Arial Black"/>
                <a:cs typeface="Arial Black"/>
              </a:rPr>
              <a:t>ඉශ්රායෙල්</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Black"/>
              <a:ea typeface="Arial Black"/>
              <a:cs typeface="Arial Black"/>
            </a:endParaRPr>
          </a:p>
        </p:txBody>
      </p:sp>
      <p:sp>
        <p:nvSpPr>
          <p:cNvPr id="43015" name="Rectangle 7"/>
          <p:cNvSpPr>
            <a:spLocks noChangeArrowheads="1"/>
          </p:cNvSpPr>
          <p:nvPr/>
        </p:nvSpPr>
        <p:spPr bwMode="black">
          <a:xfrm>
            <a:off x="47552" y="2387352"/>
            <a:ext cx="4835105" cy="609600"/>
          </a:xfrm>
          <a:prstGeom prst="rect">
            <a:avLst/>
          </a:prstGeom>
          <a:noFill/>
          <a:ln w="9525">
            <a:noFill/>
            <a:miter lim="800000"/>
            <a:headEnd/>
            <a:tailEnd/>
          </a:ln>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effectLst>
                  <a:glow rad="152400">
                    <a:schemeClr val="bg2"/>
                  </a:glow>
                </a:effectLst>
                <a:latin typeface="Arial" charset="0"/>
              </a:rPr>
              <a:t>දේපල අවලංගු කරයි</a:t>
            </a:r>
            <a:endParaRPr lang="en-US" sz="3600" b="1" dirty="0">
              <a:effectLst>
                <a:glow rad="152400">
                  <a:schemeClr val="bg2"/>
                </a:glow>
              </a:effectLst>
              <a:latin typeface="Arial" charset="0"/>
            </a:endParaRPr>
          </a:p>
        </p:txBody>
      </p:sp>
      <p:sp>
        <p:nvSpPr>
          <p:cNvPr id="43016" name="Rectangle 8"/>
          <p:cNvSpPr>
            <a:spLocks noChangeArrowheads="1"/>
          </p:cNvSpPr>
          <p:nvPr/>
        </p:nvSpPr>
        <p:spPr bwMode="black">
          <a:xfrm>
            <a:off x="47552" y="3429099"/>
            <a:ext cx="4495799" cy="644525"/>
          </a:xfrm>
          <a:prstGeom prst="rect">
            <a:avLst/>
          </a:prstGeom>
          <a:noFill/>
          <a:ln w="9525">
            <a:noFill/>
            <a:miter lim="800000"/>
            <a:headEnd/>
            <a:tailEnd/>
          </a:ln>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effectLst>
                  <a:glow rad="152400">
                    <a:schemeClr val="bg2"/>
                  </a:glow>
                </a:effectLst>
                <a:latin typeface="Arial" charset="0"/>
              </a:rPr>
              <a:t>විනෝදාංශය</a:t>
            </a:r>
            <a:endParaRPr lang="en-US" sz="3600" b="1" dirty="0">
              <a:effectLst>
                <a:glow rad="152400">
                  <a:schemeClr val="bg2"/>
                </a:glow>
              </a:effectLst>
              <a:latin typeface="Arial" charset="0"/>
            </a:endParaRPr>
          </a:p>
        </p:txBody>
      </p:sp>
      <p:sp>
        <p:nvSpPr>
          <p:cNvPr id="43017" name="Rectangle 9"/>
          <p:cNvSpPr>
            <a:spLocks noChangeArrowheads="1"/>
          </p:cNvSpPr>
          <p:nvPr/>
        </p:nvSpPr>
        <p:spPr bwMode="black">
          <a:xfrm>
            <a:off x="47552" y="4505672"/>
            <a:ext cx="4495799" cy="685800"/>
          </a:xfrm>
          <a:prstGeom prst="rect">
            <a:avLst/>
          </a:prstGeom>
          <a:noFill/>
          <a:ln w="9525">
            <a:noFill/>
            <a:miter lim="800000"/>
            <a:headEnd/>
            <a:tailEnd/>
          </a:ln>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effectLst>
                  <a:glow rad="152400">
                    <a:schemeClr val="bg2"/>
                  </a:glow>
                </a:effectLst>
                <a:latin typeface="Arial" charset="0"/>
              </a:rPr>
              <a:t>විවිධ දඬුවම්</a:t>
            </a:r>
            <a:endParaRPr lang="en-US" sz="3600" b="1" dirty="0">
              <a:effectLst>
                <a:glow rad="152400">
                  <a:schemeClr val="bg2"/>
                </a:glow>
              </a:effectLst>
              <a:latin typeface="Arial" charset="0"/>
            </a:endParaRPr>
          </a:p>
        </p:txBody>
      </p:sp>
      <p:sp>
        <p:nvSpPr>
          <p:cNvPr id="43018" name="Rectangle 10"/>
          <p:cNvSpPr>
            <a:spLocks noChangeArrowheads="1"/>
          </p:cNvSpPr>
          <p:nvPr/>
        </p:nvSpPr>
        <p:spPr bwMode="black">
          <a:xfrm>
            <a:off x="47552" y="5156547"/>
            <a:ext cx="4495799" cy="720725"/>
          </a:xfrm>
          <a:prstGeom prst="rect">
            <a:avLst/>
          </a:prstGeom>
          <a:noFill/>
          <a:ln w="9525">
            <a:noFill/>
            <a:miter lim="800000"/>
            <a:headEnd/>
            <a:tailEnd/>
          </a:ln>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effectLst>
                  <a:glow rad="152400">
                    <a:schemeClr val="bg2"/>
                  </a:glow>
                </a:effectLst>
                <a:latin typeface="Arial" charset="0"/>
              </a:rPr>
              <a:t>ව්‍යභිචාරය තහනම් කරයි</a:t>
            </a:r>
            <a:endParaRPr lang="en-US" sz="3600" b="1" dirty="0">
              <a:effectLst>
                <a:glow rad="152400">
                  <a:schemeClr val="bg2"/>
                </a:glow>
              </a:effectLst>
              <a:latin typeface="Arial" charset="0"/>
            </a:endParaRPr>
          </a:p>
        </p:txBody>
      </p:sp>
      <p:sp>
        <p:nvSpPr>
          <p:cNvPr id="43019" name="Rectangle 11"/>
          <p:cNvSpPr>
            <a:spLocks noChangeArrowheads="1"/>
          </p:cNvSpPr>
          <p:nvPr/>
        </p:nvSpPr>
        <p:spPr bwMode="black">
          <a:xfrm>
            <a:off x="4571999" y="1243278"/>
            <a:ext cx="4644007" cy="685800"/>
          </a:xfrm>
          <a:prstGeom prst="rect">
            <a:avLst/>
          </a:prstGeom>
          <a:noFill/>
          <a:ln w="9525">
            <a:noFill/>
            <a:miter lim="800000"/>
            <a:headEnd/>
            <a:tailEnd/>
          </a:ln>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effectLst>
                  <a:glow rad="152400">
                    <a:schemeClr val="bg2"/>
                  </a:glow>
                </a:effectLst>
                <a:latin typeface="Arial" charset="0"/>
              </a:rPr>
              <a:t>කාමමිථ්‍යාචාරය අහිංසකයි</a:t>
            </a:r>
            <a:endParaRPr lang="en-US" sz="3600" b="1" dirty="0">
              <a:effectLst>
                <a:glow rad="152400">
                  <a:schemeClr val="bg2"/>
                </a:glow>
              </a:effectLst>
              <a:latin typeface="Arial" charset="0"/>
            </a:endParaRPr>
          </a:p>
        </p:txBody>
      </p:sp>
      <p:sp>
        <p:nvSpPr>
          <p:cNvPr id="43020" name="Rectangle 12"/>
          <p:cNvSpPr>
            <a:spLocks noChangeArrowheads="1"/>
          </p:cNvSpPr>
          <p:nvPr/>
        </p:nvSpPr>
        <p:spPr bwMode="black">
          <a:xfrm>
            <a:off x="4571999" y="2387352"/>
            <a:ext cx="4171735" cy="609600"/>
          </a:xfrm>
          <a:prstGeom prst="rect">
            <a:avLst/>
          </a:prstGeom>
          <a:noFill/>
          <a:ln w="9525">
            <a:noFill/>
            <a:miter lim="800000"/>
            <a:headEnd/>
            <a:tailEnd/>
          </a:ln>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effectLst>
                  <a:glow rad="152400">
                    <a:schemeClr val="bg2"/>
                  </a:glow>
                </a:effectLst>
                <a:latin typeface="Arial" charset="0"/>
              </a:rPr>
              <a:t>මිනිසුන්ව අමනාප කරයි</a:t>
            </a:r>
            <a:endParaRPr lang="en-US" sz="3600" b="1" dirty="0">
              <a:effectLst>
                <a:glow rad="152400">
                  <a:schemeClr val="bg2"/>
                </a:glow>
              </a:effectLst>
              <a:latin typeface="Arial" charset="0"/>
            </a:endParaRPr>
          </a:p>
        </p:txBody>
      </p:sp>
      <p:sp>
        <p:nvSpPr>
          <p:cNvPr id="43021" name="Rectangle 13"/>
          <p:cNvSpPr>
            <a:spLocks noChangeArrowheads="1"/>
          </p:cNvSpPr>
          <p:nvPr/>
        </p:nvSpPr>
        <p:spPr bwMode="black">
          <a:xfrm>
            <a:off x="4571999" y="3479887"/>
            <a:ext cx="4644007" cy="644525"/>
          </a:xfrm>
          <a:prstGeom prst="rect">
            <a:avLst/>
          </a:prstGeom>
          <a:noFill/>
          <a:ln w="9525">
            <a:noFill/>
            <a:miter lim="800000"/>
            <a:headEnd/>
            <a:tailEnd/>
          </a:ln>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effectLst>
                  <a:glow rad="152400">
                    <a:schemeClr val="bg2"/>
                  </a:glow>
                </a:effectLst>
                <a:latin typeface="Arial" charset="0"/>
              </a:rPr>
              <a:t>දෙවියන්වහන්සේ අමනාප වේ</a:t>
            </a:r>
            <a:endParaRPr lang="en-US" sz="3600" b="1" dirty="0">
              <a:effectLst>
                <a:glow rad="152400">
                  <a:schemeClr val="bg2"/>
                </a:glow>
              </a:effectLst>
              <a:latin typeface="Arial" charset="0"/>
            </a:endParaRPr>
          </a:p>
        </p:txBody>
      </p:sp>
      <p:sp>
        <p:nvSpPr>
          <p:cNvPr id="43022" name="Rectangle 14"/>
          <p:cNvSpPr>
            <a:spLocks noChangeArrowheads="1"/>
          </p:cNvSpPr>
          <p:nvPr/>
        </p:nvSpPr>
        <p:spPr bwMode="black">
          <a:xfrm>
            <a:off x="4571999" y="4548292"/>
            <a:ext cx="4171735" cy="685800"/>
          </a:xfrm>
          <a:prstGeom prst="rect">
            <a:avLst/>
          </a:prstGeom>
          <a:noFill/>
          <a:ln w="9525">
            <a:noFill/>
            <a:miter lim="800000"/>
            <a:headEnd/>
            <a:tailEnd/>
          </a:ln>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effectLst>
                  <a:glow rad="152400">
                    <a:schemeClr val="bg2"/>
                  </a:glow>
                </a:effectLst>
                <a:latin typeface="Arial" charset="0"/>
              </a:rPr>
              <a:t>මරණ දඬුවම</a:t>
            </a:r>
            <a:endParaRPr lang="en-US" sz="3600" b="1" dirty="0">
              <a:effectLst>
                <a:glow rad="152400">
                  <a:schemeClr val="bg2"/>
                </a:glow>
              </a:effectLst>
              <a:latin typeface="Arial" charset="0"/>
            </a:endParaRPr>
          </a:p>
        </p:txBody>
      </p:sp>
      <p:sp>
        <p:nvSpPr>
          <p:cNvPr id="43023" name="Rectangle 15"/>
          <p:cNvSpPr>
            <a:spLocks noChangeArrowheads="1"/>
          </p:cNvSpPr>
          <p:nvPr/>
        </p:nvSpPr>
        <p:spPr bwMode="black">
          <a:xfrm>
            <a:off x="4571999" y="5338712"/>
            <a:ext cx="4171735" cy="720725"/>
          </a:xfrm>
          <a:prstGeom prst="rect">
            <a:avLst/>
          </a:prstGeom>
          <a:noFill/>
          <a:ln w="9525">
            <a:noFill/>
            <a:miter lim="800000"/>
            <a:headEnd/>
            <a:tailEnd/>
          </a:ln>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effectLst>
                  <a:glow rad="152400">
                    <a:schemeClr val="bg2"/>
                  </a:glow>
                </a:effectLst>
                <a:latin typeface="Arial" charset="0"/>
              </a:rPr>
              <a:t>ව්‍යභිචාරය මරා දමයි</a:t>
            </a:r>
            <a:endParaRPr lang="en-US" sz="3600" b="1" dirty="0">
              <a:effectLst>
                <a:glow rad="152400">
                  <a:schemeClr val="bg2"/>
                </a:glow>
              </a:effectLst>
              <a:latin typeface="Arial" charset="0"/>
            </a:endParaRPr>
          </a:p>
        </p:txBody>
      </p:sp>
      <p:sp>
        <p:nvSpPr>
          <p:cNvPr id="134159" name="Text Box 30"/>
          <p:cNvSpPr txBox="1">
            <a:spLocks noChangeArrowheads="1"/>
          </p:cNvSpPr>
          <p:nvPr/>
        </p:nvSpPr>
        <p:spPr bwMode="auto">
          <a:xfrm>
            <a:off x="8172450" y="44450"/>
            <a:ext cx="900113" cy="461963"/>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b="1">
                <a:effectLst>
                  <a:glow rad="152400">
                    <a:schemeClr val="bg2"/>
                  </a:glow>
                </a:effectLst>
                <a:latin typeface="Arial" charset="0"/>
                <a:cs typeface="Arial" charset="0"/>
              </a:rPr>
              <a:t>154b</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2">
                                            <p:txEl>
                                              <p:pRg st="0" end="0"/>
                                            </p:txEl>
                                          </p:spTgt>
                                        </p:tgtEl>
                                        <p:attrNameLst>
                                          <p:attrName>style.visibility</p:attrName>
                                        </p:attrNameLst>
                                      </p:cBhvr>
                                      <p:to>
                                        <p:strVal val="visible"/>
                                      </p:to>
                                    </p:set>
                                    <p:animEffect transition="in" filter="fade">
                                      <p:cBhvr>
                                        <p:cTn id="7" dur="500"/>
                                        <p:tgtEl>
                                          <p:spTgt spid="430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019"/>
                                        </p:tgtEl>
                                        <p:attrNameLst>
                                          <p:attrName>style.visibility</p:attrName>
                                        </p:attrNameLst>
                                      </p:cBhvr>
                                      <p:to>
                                        <p:strVal val="visible"/>
                                      </p:to>
                                    </p:set>
                                    <p:animEffect transition="in" filter="fade">
                                      <p:cBhvr>
                                        <p:cTn id="12" dur="500"/>
                                        <p:tgtEl>
                                          <p:spTgt spid="430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015"/>
                                        </p:tgtEl>
                                        <p:attrNameLst>
                                          <p:attrName>style.visibility</p:attrName>
                                        </p:attrNameLst>
                                      </p:cBhvr>
                                      <p:to>
                                        <p:strVal val="visible"/>
                                      </p:to>
                                    </p:set>
                                    <p:animEffect transition="in" filter="fade">
                                      <p:cBhvr>
                                        <p:cTn id="17" dur="500"/>
                                        <p:tgtEl>
                                          <p:spTgt spid="430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020"/>
                                        </p:tgtEl>
                                        <p:attrNameLst>
                                          <p:attrName>style.visibility</p:attrName>
                                        </p:attrNameLst>
                                      </p:cBhvr>
                                      <p:to>
                                        <p:strVal val="visible"/>
                                      </p:to>
                                    </p:set>
                                    <p:animEffect transition="in" filter="fade">
                                      <p:cBhvr>
                                        <p:cTn id="22" dur="500"/>
                                        <p:tgtEl>
                                          <p:spTgt spid="4302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016"/>
                                        </p:tgtEl>
                                        <p:attrNameLst>
                                          <p:attrName>style.visibility</p:attrName>
                                        </p:attrNameLst>
                                      </p:cBhvr>
                                      <p:to>
                                        <p:strVal val="visible"/>
                                      </p:to>
                                    </p:set>
                                    <p:animEffect transition="in" filter="fade">
                                      <p:cBhvr>
                                        <p:cTn id="27" dur="500"/>
                                        <p:tgtEl>
                                          <p:spTgt spid="4301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3021"/>
                                        </p:tgtEl>
                                        <p:attrNameLst>
                                          <p:attrName>style.visibility</p:attrName>
                                        </p:attrNameLst>
                                      </p:cBhvr>
                                      <p:to>
                                        <p:strVal val="visible"/>
                                      </p:to>
                                    </p:set>
                                    <p:animEffect transition="in" filter="fade">
                                      <p:cBhvr>
                                        <p:cTn id="32" dur="500"/>
                                        <p:tgtEl>
                                          <p:spTgt spid="4302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3017"/>
                                        </p:tgtEl>
                                        <p:attrNameLst>
                                          <p:attrName>style.visibility</p:attrName>
                                        </p:attrNameLst>
                                      </p:cBhvr>
                                      <p:to>
                                        <p:strVal val="visible"/>
                                      </p:to>
                                    </p:set>
                                    <p:animEffect transition="in" filter="fade">
                                      <p:cBhvr>
                                        <p:cTn id="37" dur="500"/>
                                        <p:tgtEl>
                                          <p:spTgt spid="4301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3022"/>
                                        </p:tgtEl>
                                        <p:attrNameLst>
                                          <p:attrName>style.visibility</p:attrName>
                                        </p:attrNameLst>
                                      </p:cBhvr>
                                      <p:to>
                                        <p:strVal val="visible"/>
                                      </p:to>
                                    </p:set>
                                    <p:animEffect transition="in" filter="fade">
                                      <p:cBhvr>
                                        <p:cTn id="42" dur="500"/>
                                        <p:tgtEl>
                                          <p:spTgt spid="4302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018"/>
                                        </p:tgtEl>
                                        <p:attrNameLst>
                                          <p:attrName>style.visibility</p:attrName>
                                        </p:attrNameLst>
                                      </p:cBhvr>
                                      <p:to>
                                        <p:strVal val="visible"/>
                                      </p:to>
                                    </p:set>
                                    <p:animEffect transition="in" filter="fade">
                                      <p:cBhvr>
                                        <p:cTn id="47" dur="500"/>
                                        <p:tgtEl>
                                          <p:spTgt spid="4301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3023"/>
                                        </p:tgtEl>
                                        <p:attrNameLst>
                                          <p:attrName>style.visibility</p:attrName>
                                        </p:attrNameLst>
                                      </p:cBhvr>
                                      <p:to>
                                        <p:strVal val="visible"/>
                                      </p:to>
                                    </p:set>
                                    <p:animEffect transition="in" filter="fade">
                                      <p:cBhvr>
                                        <p:cTn id="52" dur="500"/>
                                        <p:tgtEl>
                                          <p:spTgt spid="43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build="p" autoUpdateAnimBg="0"/>
      <p:bldP spid="43015" grpId="0" autoUpdateAnimBg="0"/>
      <p:bldP spid="43016" grpId="0" autoUpdateAnimBg="0"/>
      <p:bldP spid="43017" grpId="0" autoUpdateAnimBg="0"/>
      <p:bldP spid="43018" grpId="0" autoUpdateAnimBg="0"/>
      <p:bldP spid="43019" grpId="0" autoUpdateAnimBg="0"/>
      <p:bldP spid="43020" grpId="0" autoUpdateAnimBg="0"/>
      <p:bldP spid="43021" grpId="0" autoUpdateAnimBg="0"/>
      <p:bldP spid="43022" grpId="0" autoUpdateAnimBg="0"/>
      <p:bldP spid="43023"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277813"/>
            <a:ext cx="4038600" cy="2922587"/>
          </a:xfrm>
        </p:spPr>
        <p:txBody>
          <a:bodyPr/>
          <a:lstStyle/>
          <a:p>
            <a:pPr eaLnBrk="1" hangingPunct="1">
              <a:defRPr/>
            </a:pPr>
            <a:r>
              <a:rPr lang="si-LK" dirty="0">
                <a:latin typeface="Arial" charset="0"/>
                <a:ea typeface="ＭＳ Ｐゴシック" charset="0"/>
                <a:cs typeface="ＭＳ Ｐゴシック" charset="0"/>
              </a:rPr>
              <a:t>ස්ත්‍රී පුරුෂ භාවය බොඳ කිරීම</a:t>
            </a:r>
            <a:endParaRPr lang="en-US" dirty="0">
              <a:latin typeface="Arial" charset="0"/>
              <a:ea typeface="ＭＳ Ｐゴシック" charset="0"/>
              <a:cs typeface="ＭＳ Ｐゴシック" charset="0"/>
            </a:endParaRPr>
          </a:p>
        </p:txBody>
      </p:sp>
      <p:sp>
        <p:nvSpPr>
          <p:cNvPr id="35847" name="Rectangle 7"/>
          <p:cNvSpPr>
            <a:spLocks noGrp="1" noChangeArrowheads="1"/>
          </p:cNvSpPr>
          <p:nvPr>
            <p:ph type="body" sz="half" idx="1"/>
          </p:nvPr>
        </p:nvSpPr>
        <p:spPr>
          <a:xfrm>
            <a:off x="457200" y="5943600"/>
            <a:ext cx="4038600" cy="609600"/>
          </a:xfrm>
        </p:spPr>
        <p:txBody>
          <a:bodyPr/>
          <a:lstStyle/>
          <a:p>
            <a:pPr algn="ctr" eaLnBrk="1" hangingPunct="1">
              <a:defRPr/>
            </a:pPr>
            <a:r>
              <a:rPr lang="si-LK" sz="2800" dirty="0">
                <a:latin typeface="Arial" charset="0"/>
                <a:ea typeface="ＭＳ Ｐゴシック" charset="0"/>
                <a:cs typeface="ＭＳ Ｐゴシック" charset="0"/>
              </a:rPr>
              <a:t>පිරිමිද ගැහැණුද?</a:t>
            </a:r>
            <a:endParaRPr lang="en-US" sz="2800" dirty="0">
              <a:latin typeface="Arial" charset="0"/>
              <a:ea typeface="ＭＳ Ｐゴシック" charset="0"/>
              <a:cs typeface="ＭＳ Ｐゴシック" charset="0"/>
            </a:endParaRPr>
          </a:p>
        </p:txBody>
      </p:sp>
      <p:pic>
        <p:nvPicPr>
          <p:cNvPr id="163843" name="Picture 8"/>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4684713" y="0"/>
            <a:ext cx="4459287" cy="685800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ChangeArrowheads="1"/>
          </p:cNvSpPr>
          <p:nvPr/>
        </p:nvSpPr>
        <p:spPr bwMode="auto">
          <a:xfrm>
            <a:off x="0" y="-27384"/>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47114" name="Rectangle 10"/>
          <p:cNvSpPr>
            <a:spLocks noGrp="1" noChangeArrowheads="1"/>
          </p:cNvSpPr>
          <p:nvPr>
            <p:ph type="title"/>
          </p:nvPr>
        </p:nvSpPr>
        <p:spPr>
          <a:xfrm>
            <a:off x="0" y="0"/>
            <a:ext cx="6588224" cy="685800"/>
          </a:xfrm>
          <a:solidFill>
            <a:schemeClr val="bg2"/>
          </a:solidFill>
        </p:spPr>
        <p:txBody>
          <a:bodyPr/>
          <a:lstStyle/>
          <a:p>
            <a:pPr eaLnBrk="1" hangingPunct="1">
              <a:defRPr/>
            </a:pPr>
            <a:r>
              <a:rPr lang="si-LK" sz="2800" dirty="0">
                <a:effectLst/>
                <a:latin typeface="Arial" charset="0"/>
                <a:ea typeface="ＭＳ Ｐゴシック" charset="0"/>
                <a:cs typeface="ＭＳ Ｐゴシック" charset="0"/>
              </a:rPr>
              <a:t>පුරාණ ආසන්න නැගෙනහිර කාන්තාවන්</a:t>
            </a:r>
            <a:endParaRPr lang="en-US" sz="2800" dirty="0">
              <a:effectLst>
                <a:outerShdw blurRad="38100" dist="38100" dir="2700000" algn="tl">
                  <a:srgbClr val="FFFFFF"/>
                </a:outerShdw>
              </a:effectLst>
              <a:latin typeface="Arial" charset="0"/>
              <a:ea typeface="ＭＳ Ｐゴシック" charset="0"/>
              <a:cs typeface="ＭＳ Ｐゴシック" charset="0"/>
            </a:endParaRPr>
          </a:p>
        </p:txBody>
      </p:sp>
      <p:sp>
        <p:nvSpPr>
          <p:cNvPr id="47115" name="Rectangle 11"/>
          <p:cNvSpPr>
            <a:spLocks noChangeArrowheads="1"/>
          </p:cNvSpPr>
          <p:nvPr/>
        </p:nvSpPr>
        <p:spPr bwMode="black">
          <a:xfrm>
            <a:off x="35496" y="1600200"/>
            <a:ext cx="4267200"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solidFill>
                  <a:srgbClr val="993717"/>
                </a:solidFill>
                <a:effectLst>
                  <a:outerShdw blurRad="38100" dist="38100" dir="2700000" algn="tl">
                    <a:srgbClr val="000000"/>
                  </a:outerShdw>
                </a:effectLst>
                <a:latin typeface="Arial" charset="0"/>
              </a:rPr>
              <a:t>දික්කසාද වීමේ අයිතිය</a:t>
            </a:r>
            <a:endParaRPr lang="en-US" sz="3600" b="1" dirty="0">
              <a:solidFill>
                <a:srgbClr val="993717"/>
              </a:solidFill>
              <a:effectLst>
                <a:outerShdw blurRad="38100" dist="38100" dir="2700000" algn="tl">
                  <a:srgbClr val="000000"/>
                </a:outerShdw>
              </a:effectLst>
              <a:latin typeface="Arial" charset="0"/>
            </a:endParaRPr>
          </a:p>
        </p:txBody>
      </p:sp>
      <p:sp>
        <p:nvSpPr>
          <p:cNvPr id="165892" name="WordArt 12"/>
          <p:cNvSpPr>
            <a:spLocks noChangeArrowheads="1" noChangeShapeType="1" noTextEdit="1"/>
          </p:cNvSpPr>
          <p:nvPr/>
        </p:nvSpPr>
        <p:spPr bwMode="auto">
          <a:xfrm>
            <a:off x="1371600" y="838200"/>
            <a:ext cx="1473200" cy="685800"/>
          </a:xfrm>
          <a:prstGeom prst="rect">
            <a:avLst/>
          </a:prstGeom>
        </p:spPr>
        <p:txBody>
          <a:bodyPr wrap="none" fromWordArt="1">
            <a:prstTxWarp prst="textPlain">
              <a:avLst>
                <a:gd name="adj" fmla="val 50000"/>
              </a:avLst>
            </a:prstTxWarp>
          </a:bodyPr>
          <a:lstStyle/>
          <a:p>
            <a:r>
              <a:rPr lang="si-LK"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මිථ්‍යාදෘෂ්ටික</a:t>
            </a:r>
            <a:endParaRPr lang="en-US"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165893" name="WordArt 13"/>
          <p:cNvSpPr>
            <a:spLocks noChangeArrowheads="1" noChangeShapeType="1" noTextEdit="1"/>
          </p:cNvSpPr>
          <p:nvPr/>
        </p:nvSpPr>
        <p:spPr bwMode="auto">
          <a:xfrm>
            <a:off x="5105400" y="876300"/>
            <a:ext cx="2082800" cy="647700"/>
          </a:xfrm>
          <a:prstGeom prst="rect">
            <a:avLst/>
          </a:prstGeom>
        </p:spPr>
        <p:txBody>
          <a:bodyPr wrap="none" fromWordArt="1">
            <a:prstTxWarp prst="textPlain">
              <a:avLst>
                <a:gd name="adj" fmla="val 50000"/>
              </a:avLst>
            </a:prstTxWarp>
          </a:bodyPr>
          <a:lstStyle/>
          <a:p>
            <a:r>
              <a:rPr lang="si-LK"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Black"/>
                <a:ea typeface="Arial Black"/>
                <a:cs typeface="Arial Black"/>
              </a:rPr>
              <a:t>ඉශ්රායෙල්</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Black"/>
              <a:ea typeface="Arial Black"/>
              <a:cs typeface="Arial Black"/>
            </a:endParaRPr>
          </a:p>
        </p:txBody>
      </p:sp>
      <p:sp>
        <p:nvSpPr>
          <p:cNvPr id="47118" name="Rectangle 14"/>
          <p:cNvSpPr>
            <a:spLocks noChangeArrowheads="1"/>
          </p:cNvSpPr>
          <p:nvPr/>
        </p:nvSpPr>
        <p:spPr bwMode="black">
          <a:xfrm>
            <a:off x="35496" y="2620516"/>
            <a:ext cx="4038600" cy="11049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solidFill>
                  <a:srgbClr val="993717"/>
                </a:solidFill>
                <a:effectLst>
                  <a:outerShdw blurRad="38100" dist="38100" dir="2700000" algn="tl">
                    <a:srgbClr val="000000"/>
                  </a:outerShdw>
                </a:effectLst>
                <a:latin typeface="Arial" charset="0"/>
              </a:rPr>
              <a:t>දික්කසාද අපයෝජනය</a:t>
            </a:r>
            <a:endParaRPr lang="en-US" sz="3600" b="1" dirty="0">
              <a:solidFill>
                <a:srgbClr val="993717"/>
              </a:solidFill>
              <a:effectLst>
                <a:outerShdw blurRad="38100" dist="38100" dir="2700000" algn="tl">
                  <a:srgbClr val="000000"/>
                </a:outerShdw>
              </a:effectLst>
              <a:latin typeface="Arial" charset="0"/>
            </a:endParaRPr>
          </a:p>
        </p:txBody>
      </p:sp>
      <p:pic>
        <p:nvPicPr>
          <p:cNvPr id="165895" name="Picture 23"/>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2624791" y="4516677"/>
            <a:ext cx="2464904" cy="2341323"/>
          </a:xfrm>
        </p:spPr>
      </p:pic>
      <p:sp>
        <p:nvSpPr>
          <p:cNvPr id="47119" name="Rectangle 15"/>
          <p:cNvSpPr>
            <a:spLocks noChangeArrowheads="1"/>
          </p:cNvSpPr>
          <p:nvPr/>
        </p:nvSpPr>
        <p:spPr bwMode="black">
          <a:xfrm>
            <a:off x="35496" y="3653696"/>
            <a:ext cx="4038600" cy="6445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solidFill>
                  <a:srgbClr val="993717"/>
                </a:solidFill>
                <a:effectLst>
                  <a:outerShdw blurRad="38100" dist="38100" dir="2700000" algn="tl">
                    <a:srgbClr val="000000"/>
                  </a:outerShdw>
                </a:effectLst>
                <a:latin typeface="Arial" charset="0"/>
              </a:rPr>
              <a:t>ස්ත්‍රී දූෂණය</a:t>
            </a:r>
            <a:endParaRPr lang="en-US" sz="3600" b="1" dirty="0">
              <a:solidFill>
                <a:srgbClr val="993717"/>
              </a:solidFill>
              <a:effectLst>
                <a:outerShdw blurRad="38100" dist="38100" dir="2700000" algn="tl">
                  <a:srgbClr val="000000"/>
                </a:outerShdw>
              </a:effectLst>
              <a:latin typeface="Arial" charset="0"/>
            </a:endParaRPr>
          </a:p>
        </p:txBody>
      </p:sp>
      <p:sp>
        <p:nvSpPr>
          <p:cNvPr id="47120" name="Rectangle 16"/>
          <p:cNvSpPr>
            <a:spLocks noChangeArrowheads="1"/>
          </p:cNvSpPr>
          <p:nvPr/>
        </p:nvSpPr>
        <p:spPr bwMode="black">
          <a:xfrm>
            <a:off x="35496" y="4300736"/>
            <a:ext cx="4038600" cy="1175263"/>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solidFill>
                  <a:srgbClr val="993717"/>
                </a:solidFill>
                <a:effectLst>
                  <a:outerShdw blurRad="38100" dist="38100" dir="2700000" algn="tl">
                    <a:srgbClr val="000000"/>
                  </a:outerShdw>
                </a:effectLst>
                <a:latin typeface="Arial" charset="0"/>
              </a:rPr>
              <a:t>සමහර විට උරුමක්කාරයා</a:t>
            </a:r>
            <a:endParaRPr lang="en-US" sz="3600" b="1" dirty="0">
              <a:solidFill>
                <a:srgbClr val="993717"/>
              </a:solidFill>
              <a:effectLst>
                <a:outerShdw blurRad="38100" dist="38100" dir="2700000" algn="tl">
                  <a:srgbClr val="000000"/>
                </a:outerShdw>
              </a:effectLst>
              <a:latin typeface="Arial" charset="0"/>
            </a:endParaRPr>
          </a:p>
        </p:txBody>
      </p:sp>
      <p:sp>
        <p:nvSpPr>
          <p:cNvPr id="47121" name="Rectangle 17"/>
          <p:cNvSpPr>
            <a:spLocks noChangeArrowheads="1"/>
          </p:cNvSpPr>
          <p:nvPr/>
        </p:nvSpPr>
        <p:spPr bwMode="black">
          <a:xfrm>
            <a:off x="35496" y="5566105"/>
            <a:ext cx="2590800" cy="1175263"/>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solidFill>
                  <a:srgbClr val="993717"/>
                </a:solidFill>
                <a:effectLst>
                  <a:outerShdw blurRad="38100" dist="38100" dir="2700000" algn="tl">
                    <a:srgbClr val="000000"/>
                  </a:outerShdw>
                </a:effectLst>
                <a:latin typeface="Arial" charset="0"/>
              </a:rPr>
              <a:t>පිටත වැඩ විවිධ වේ</a:t>
            </a:r>
            <a:endParaRPr lang="en-US" sz="3600" b="1" dirty="0">
              <a:solidFill>
                <a:srgbClr val="993717"/>
              </a:solidFill>
              <a:effectLst>
                <a:outerShdw blurRad="38100" dist="38100" dir="2700000" algn="tl">
                  <a:srgbClr val="000000"/>
                </a:outerShdw>
              </a:effectLst>
              <a:latin typeface="Arial" charset="0"/>
            </a:endParaRPr>
          </a:p>
        </p:txBody>
      </p:sp>
      <p:sp>
        <p:nvSpPr>
          <p:cNvPr id="47122" name="Rectangle 18"/>
          <p:cNvSpPr>
            <a:spLocks noChangeArrowheads="1"/>
          </p:cNvSpPr>
          <p:nvPr/>
        </p:nvSpPr>
        <p:spPr bwMode="black">
          <a:xfrm>
            <a:off x="4572000" y="1600200"/>
            <a:ext cx="4953000"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solidFill>
                  <a:srgbClr val="993717"/>
                </a:solidFill>
                <a:effectLst>
                  <a:outerShdw blurRad="38100" dist="38100" dir="2700000" algn="tl">
                    <a:srgbClr val="000000"/>
                  </a:outerShdw>
                </a:effectLst>
                <a:latin typeface="Arial" charset="0"/>
              </a:rPr>
              <a:t>දික්කසාද වීමට </a:t>
            </a:r>
            <a:br>
              <a:rPr lang="en-US" sz="3600" b="1" dirty="0">
                <a:solidFill>
                  <a:srgbClr val="993717"/>
                </a:solidFill>
                <a:effectLst>
                  <a:outerShdw blurRad="38100" dist="38100" dir="2700000" algn="tl">
                    <a:srgbClr val="000000"/>
                  </a:outerShdw>
                </a:effectLst>
                <a:latin typeface="Arial" charset="0"/>
              </a:rPr>
            </a:br>
            <a:r>
              <a:rPr lang="si-LK" sz="3600" b="1" dirty="0">
                <a:solidFill>
                  <a:srgbClr val="993717"/>
                </a:solidFill>
                <a:effectLst>
                  <a:outerShdw blurRad="38100" dist="38100" dir="2700000" algn="tl">
                    <a:srgbClr val="000000"/>
                  </a:outerShdw>
                </a:effectLst>
                <a:latin typeface="Arial" charset="0"/>
              </a:rPr>
              <a:t>අයිතියක් නැත</a:t>
            </a:r>
            <a:endParaRPr lang="en-US" sz="3600" b="1" dirty="0">
              <a:solidFill>
                <a:srgbClr val="993717"/>
              </a:solidFill>
              <a:effectLst>
                <a:outerShdw blurRad="38100" dist="38100" dir="2700000" algn="tl">
                  <a:srgbClr val="000000"/>
                </a:outerShdw>
              </a:effectLst>
              <a:latin typeface="Arial" charset="0"/>
            </a:endParaRPr>
          </a:p>
        </p:txBody>
      </p:sp>
      <p:sp>
        <p:nvSpPr>
          <p:cNvPr id="47123" name="Rectangle 19"/>
          <p:cNvSpPr>
            <a:spLocks noChangeArrowheads="1"/>
          </p:cNvSpPr>
          <p:nvPr/>
        </p:nvSpPr>
        <p:spPr bwMode="black">
          <a:xfrm>
            <a:off x="4572000" y="2780928"/>
            <a:ext cx="4572000" cy="6096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solidFill>
                  <a:srgbClr val="993717"/>
                </a:solidFill>
                <a:effectLst>
                  <a:outerShdw blurRad="38100" dist="38100" dir="2700000" algn="tl">
                    <a:srgbClr val="000000"/>
                  </a:outerShdw>
                </a:effectLst>
                <a:latin typeface="Arial" charset="0"/>
              </a:rPr>
              <a:t>දික්කසාද ආරක්ෂාව</a:t>
            </a:r>
            <a:endParaRPr lang="en-US" sz="3600" b="1" dirty="0">
              <a:solidFill>
                <a:srgbClr val="993717"/>
              </a:solidFill>
              <a:effectLst>
                <a:outerShdw blurRad="38100" dist="38100" dir="2700000" algn="tl">
                  <a:srgbClr val="000000"/>
                </a:outerShdw>
              </a:effectLst>
              <a:latin typeface="Arial" charset="0"/>
            </a:endParaRPr>
          </a:p>
        </p:txBody>
      </p:sp>
      <p:sp>
        <p:nvSpPr>
          <p:cNvPr id="47124" name="Rectangle 20"/>
          <p:cNvSpPr>
            <a:spLocks noChangeArrowheads="1"/>
          </p:cNvSpPr>
          <p:nvPr/>
        </p:nvSpPr>
        <p:spPr bwMode="black">
          <a:xfrm>
            <a:off x="4572000" y="3648571"/>
            <a:ext cx="4572000" cy="6445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solidFill>
                  <a:srgbClr val="993717"/>
                </a:solidFill>
                <a:effectLst>
                  <a:outerShdw blurRad="38100" dist="38100" dir="2700000" algn="tl">
                    <a:srgbClr val="000000"/>
                  </a:outerShdw>
                </a:effectLst>
                <a:latin typeface="Arial" charset="0"/>
              </a:rPr>
              <a:t>ස්ත්‍රී දූෂණය ප්‍රතිශක්තිය</a:t>
            </a:r>
            <a:endParaRPr lang="en-US" sz="3600" b="1" dirty="0">
              <a:solidFill>
                <a:srgbClr val="993717"/>
              </a:solidFill>
              <a:effectLst>
                <a:outerShdw blurRad="38100" dist="38100" dir="2700000" algn="tl">
                  <a:srgbClr val="000000"/>
                </a:outerShdw>
              </a:effectLst>
              <a:latin typeface="Arial" charset="0"/>
            </a:endParaRPr>
          </a:p>
        </p:txBody>
      </p:sp>
      <p:sp>
        <p:nvSpPr>
          <p:cNvPr id="47125" name="Rectangle 21"/>
          <p:cNvSpPr>
            <a:spLocks noChangeArrowheads="1"/>
          </p:cNvSpPr>
          <p:nvPr/>
        </p:nvSpPr>
        <p:spPr bwMode="black">
          <a:xfrm>
            <a:off x="4572000" y="4412519"/>
            <a:ext cx="4038600"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solidFill>
                  <a:srgbClr val="993717"/>
                </a:solidFill>
                <a:effectLst>
                  <a:outerShdw blurRad="38100" dist="38100" dir="2700000" algn="tl">
                    <a:srgbClr val="000000"/>
                  </a:outerShdw>
                </a:effectLst>
                <a:latin typeface="Arial" charset="0"/>
              </a:rPr>
              <a:t>සෑම විටම උරුමක්කාරයා</a:t>
            </a:r>
            <a:endParaRPr lang="en-US" sz="3600" b="1" dirty="0">
              <a:solidFill>
                <a:srgbClr val="993717"/>
              </a:solidFill>
              <a:effectLst>
                <a:outerShdw blurRad="38100" dist="38100" dir="2700000" algn="tl">
                  <a:srgbClr val="000000"/>
                </a:outerShdw>
              </a:effectLst>
              <a:latin typeface="Arial" charset="0"/>
            </a:endParaRPr>
          </a:p>
        </p:txBody>
      </p:sp>
      <p:sp>
        <p:nvSpPr>
          <p:cNvPr id="47126" name="Rectangle 22"/>
          <p:cNvSpPr>
            <a:spLocks noChangeArrowheads="1"/>
          </p:cNvSpPr>
          <p:nvPr/>
        </p:nvSpPr>
        <p:spPr bwMode="black">
          <a:xfrm>
            <a:off x="4572000" y="5588595"/>
            <a:ext cx="4343400" cy="7207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solidFill>
                  <a:srgbClr val="993717"/>
                </a:solidFill>
                <a:effectLst>
                  <a:outerShdw blurRad="38100" dist="38100" dir="2700000" algn="tl">
                    <a:srgbClr val="000000"/>
                  </a:outerShdw>
                </a:effectLst>
                <a:latin typeface="Arial" charset="0"/>
              </a:rPr>
              <a:t>පිටත වැඩ විවිධ වේ</a:t>
            </a:r>
            <a:endParaRPr lang="en-US" sz="3600" b="1" dirty="0">
              <a:solidFill>
                <a:srgbClr val="993717"/>
              </a:solidFill>
              <a:effectLst>
                <a:outerShdw blurRad="38100" dist="38100" dir="2700000" algn="tl">
                  <a:srgbClr val="000000"/>
                </a:outerShdw>
              </a:effectLst>
              <a:latin typeface="Arial" charset="0"/>
            </a:endParaRPr>
          </a:p>
        </p:txBody>
      </p:sp>
      <p:sp>
        <p:nvSpPr>
          <p:cNvPr id="165904" name="Text Box 30"/>
          <p:cNvSpPr txBox="1">
            <a:spLocks noChangeArrowheads="1"/>
          </p:cNvSpPr>
          <p:nvPr/>
        </p:nvSpPr>
        <p:spPr bwMode="auto">
          <a:xfrm>
            <a:off x="7812088" y="44450"/>
            <a:ext cx="1260475" cy="4619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b="1">
                <a:latin typeface="Arial" charset="0"/>
                <a:cs typeface="Arial" charset="0"/>
              </a:rPr>
              <a:t>154b-c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115">
                                            <p:txEl>
                                              <p:pRg st="0" end="0"/>
                                            </p:txEl>
                                          </p:spTgt>
                                        </p:tgtEl>
                                        <p:attrNameLst>
                                          <p:attrName>style.visibility</p:attrName>
                                        </p:attrNameLst>
                                      </p:cBhvr>
                                      <p:to>
                                        <p:strVal val="visible"/>
                                      </p:to>
                                    </p:set>
                                    <p:animEffect transition="in" filter="fade">
                                      <p:cBhvr>
                                        <p:cTn id="7" dur="500"/>
                                        <p:tgtEl>
                                          <p:spTgt spid="471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122"/>
                                        </p:tgtEl>
                                        <p:attrNameLst>
                                          <p:attrName>style.visibility</p:attrName>
                                        </p:attrNameLst>
                                      </p:cBhvr>
                                      <p:to>
                                        <p:strVal val="visible"/>
                                      </p:to>
                                    </p:set>
                                    <p:animEffect transition="in" filter="fade">
                                      <p:cBhvr>
                                        <p:cTn id="12" dur="500"/>
                                        <p:tgtEl>
                                          <p:spTgt spid="471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118"/>
                                        </p:tgtEl>
                                        <p:attrNameLst>
                                          <p:attrName>style.visibility</p:attrName>
                                        </p:attrNameLst>
                                      </p:cBhvr>
                                      <p:to>
                                        <p:strVal val="visible"/>
                                      </p:to>
                                    </p:set>
                                    <p:animEffect transition="in" filter="fade">
                                      <p:cBhvr>
                                        <p:cTn id="17" dur="500"/>
                                        <p:tgtEl>
                                          <p:spTgt spid="471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7123"/>
                                        </p:tgtEl>
                                        <p:attrNameLst>
                                          <p:attrName>style.visibility</p:attrName>
                                        </p:attrNameLst>
                                      </p:cBhvr>
                                      <p:to>
                                        <p:strVal val="visible"/>
                                      </p:to>
                                    </p:set>
                                    <p:animEffect transition="in" filter="fade">
                                      <p:cBhvr>
                                        <p:cTn id="22" dur="500"/>
                                        <p:tgtEl>
                                          <p:spTgt spid="471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119"/>
                                        </p:tgtEl>
                                        <p:attrNameLst>
                                          <p:attrName>style.visibility</p:attrName>
                                        </p:attrNameLst>
                                      </p:cBhvr>
                                      <p:to>
                                        <p:strVal val="visible"/>
                                      </p:to>
                                    </p:set>
                                    <p:animEffect transition="in" filter="fade">
                                      <p:cBhvr>
                                        <p:cTn id="27" dur="500"/>
                                        <p:tgtEl>
                                          <p:spTgt spid="471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7124"/>
                                        </p:tgtEl>
                                        <p:attrNameLst>
                                          <p:attrName>style.visibility</p:attrName>
                                        </p:attrNameLst>
                                      </p:cBhvr>
                                      <p:to>
                                        <p:strVal val="visible"/>
                                      </p:to>
                                    </p:set>
                                    <p:animEffect transition="in" filter="fade">
                                      <p:cBhvr>
                                        <p:cTn id="32" dur="500"/>
                                        <p:tgtEl>
                                          <p:spTgt spid="4712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7120"/>
                                        </p:tgtEl>
                                        <p:attrNameLst>
                                          <p:attrName>style.visibility</p:attrName>
                                        </p:attrNameLst>
                                      </p:cBhvr>
                                      <p:to>
                                        <p:strVal val="visible"/>
                                      </p:to>
                                    </p:set>
                                    <p:animEffect transition="in" filter="fade">
                                      <p:cBhvr>
                                        <p:cTn id="37" dur="500"/>
                                        <p:tgtEl>
                                          <p:spTgt spid="471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7125"/>
                                        </p:tgtEl>
                                        <p:attrNameLst>
                                          <p:attrName>style.visibility</p:attrName>
                                        </p:attrNameLst>
                                      </p:cBhvr>
                                      <p:to>
                                        <p:strVal val="visible"/>
                                      </p:to>
                                    </p:set>
                                    <p:animEffect transition="in" filter="fade">
                                      <p:cBhvr>
                                        <p:cTn id="42" dur="500"/>
                                        <p:tgtEl>
                                          <p:spTgt spid="4712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7121"/>
                                        </p:tgtEl>
                                        <p:attrNameLst>
                                          <p:attrName>style.visibility</p:attrName>
                                        </p:attrNameLst>
                                      </p:cBhvr>
                                      <p:to>
                                        <p:strVal val="visible"/>
                                      </p:to>
                                    </p:set>
                                    <p:animEffect transition="in" filter="fade">
                                      <p:cBhvr>
                                        <p:cTn id="47" dur="500"/>
                                        <p:tgtEl>
                                          <p:spTgt spid="4712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126"/>
                                        </p:tgtEl>
                                        <p:attrNameLst>
                                          <p:attrName>style.visibility</p:attrName>
                                        </p:attrNameLst>
                                      </p:cBhvr>
                                      <p:to>
                                        <p:strVal val="visible"/>
                                      </p:to>
                                    </p:set>
                                    <p:animEffect transition="in" filter="fade">
                                      <p:cBhvr>
                                        <p:cTn id="52" dur="500"/>
                                        <p:tgtEl>
                                          <p:spTgt spid="47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5" grpId="0" build="p" autoUpdateAnimBg="0"/>
      <p:bldP spid="47118" grpId="0" autoUpdateAnimBg="0"/>
      <p:bldP spid="47119" grpId="0" autoUpdateAnimBg="0"/>
      <p:bldP spid="47120" grpId="0" autoUpdateAnimBg="0"/>
      <p:bldP spid="47121" grpId="0" autoUpdateAnimBg="0"/>
      <p:bldP spid="47122" grpId="0" autoUpdateAnimBg="0"/>
      <p:bldP spid="47123" grpId="0" autoUpdateAnimBg="0"/>
      <p:bldP spid="47124" grpId="0" autoUpdateAnimBg="0"/>
      <p:bldP spid="47125" grpId="0" autoUpdateAnimBg="0"/>
      <p:bldP spid="47126"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l="5185" r="5925"/>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title"/>
          </p:nvPr>
        </p:nvSpPr>
        <p:spPr>
          <a:xfrm>
            <a:off x="179512" y="5157192"/>
            <a:ext cx="3200400" cy="914400"/>
          </a:xfrm>
        </p:spPr>
        <p:txBody>
          <a:bodyPr/>
          <a:lstStyle/>
          <a:p>
            <a:pPr eaLnBrk="1" hangingPunct="1">
              <a:defRPr/>
            </a:pPr>
            <a:r>
              <a:rPr lang="si-LK" sz="3600" dirty="0">
                <a:latin typeface="Arial" charset="0"/>
                <a:ea typeface="ＭＳ Ｐゴシック" charset="0"/>
                <a:cs typeface="ＭＳ Ｐゴシック" charset="0"/>
              </a:rPr>
              <a:t>සී.සී.සී. ඉන්දියානු මාණ්ඩලික කාන්තාවන්</a:t>
            </a:r>
            <a:endParaRPr lang="en-US" sz="3600" dirty="0">
              <a:latin typeface="Arial" charset="0"/>
              <a:ea typeface="ＭＳ Ｐゴシック" charset="0"/>
              <a:cs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ChangeArrowheads="1"/>
          </p:cNvSpPr>
          <p:nvPr/>
        </p:nvSpPr>
        <p:spPr bwMode="auto">
          <a:xfrm>
            <a:off x="0" y="0"/>
            <a:ext cx="9144000" cy="6858000"/>
          </a:xfrm>
          <a:prstGeom prst="rect">
            <a:avLst/>
          </a:prstGeom>
          <a:solidFill>
            <a:srgbClr val="FEFFF2"/>
          </a:solidFill>
          <a:ln w="9525">
            <a:solidFill>
              <a:schemeClr val="tx1"/>
            </a:solidFill>
            <a:miter lim="800000"/>
            <a:headEnd/>
            <a:tailEnd/>
          </a:ln>
        </p:spPr>
        <p:txBody>
          <a:bodyPr wrap="none" anchor="ctr"/>
          <a:lstStyle/>
          <a:p>
            <a:endParaRPr lang="en-US" dirty="0"/>
          </a:p>
        </p:txBody>
      </p:sp>
      <p:grpSp>
        <p:nvGrpSpPr>
          <p:cNvPr id="169986" name="Group 30"/>
          <p:cNvGrpSpPr>
            <a:grpSpLocks/>
          </p:cNvGrpSpPr>
          <p:nvPr/>
        </p:nvGrpSpPr>
        <p:grpSpPr bwMode="auto">
          <a:xfrm>
            <a:off x="7162800" y="0"/>
            <a:ext cx="1981200" cy="4191000"/>
            <a:chOff x="4080" y="1056"/>
            <a:chExt cx="1680" cy="3264"/>
          </a:xfrm>
        </p:grpSpPr>
        <p:pic>
          <p:nvPicPr>
            <p:cNvPr id="170005" name="Picture 2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80" y="1056"/>
              <a:ext cx="1680" cy="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0006" name="Rectangle 29"/>
            <p:cNvSpPr>
              <a:spLocks noChangeArrowheads="1"/>
            </p:cNvSpPr>
            <p:nvPr/>
          </p:nvSpPr>
          <p:spPr bwMode="auto">
            <a:xfrm>
              <a:off x="4080" y="2448"/>
              <a:ext cx="96" cy="52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69987" name="Group 27"/>
          <p:cNvGrpSpPr>
            <a:grpSpLocks/>
          </p:cNvGrpSpPr>
          <p:nvPr/>
        </p:nvGrpSpPr>
        <p:grpSpPr bwMode="auto">
          <a:xfrm>
            <a:off x="570411" y="1676400"/>
            <a:ext cx="4953000" cy="5181600"/>
            <a:chOff x="1920" y="672"/>
            <a:chExt cx="4032" cy="3840"/>
          </a:xfrm>
        </p:grpSpPr>
        <p:pic>
          <p:nvPicPr>
            <p:cNvPr id="170000" name="Picture 2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20" y="672"/>
              <a:ext cx="4032" cy="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7" name="Rectangle 19"/>
            <p:cNvSpPr>
              <a:spLocks noChangeArrowheads="1"/>
            </p:cNvSpPr>
            <p:nvPr/>
          </p:nvSpPr>
          <p:spPr bwMode="auto">
            <a:xfrm>
              <a:off x="2160" y="672"/>
              <a:ext cx="2448" cy="48"/>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Times" pitchFamily="24" charset="0"/>
                <a:ea typeface="+mn-ea"/>
                <a:cs typeface="+mn-cs"/>
              </a:endParaRPr>
            </a:p>
          </p:txBody>
        </p:sp>
        <p:sp>
          <p:nvSpPr>
            <p:cNvPr id="48148" name="Rectangle 20"/>
            <p:cNvSpPr>
              <a:spLocks noChangeArrowheads="1"/>
            </p:cNvSpPr>
            <p:nvPr/>
          </p:nvSpPr>
          <p:spPr bwMode="auto">
            <a:xfrm>
              <a:off x="5087" y="672"/>
              <a:ext cx="529" cy="48"/>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Times" pitchFamily="24" charset="0"/>
                <a:ea typeface="+mn-ea"/>
                <a:cs typeface="+mn-cs"/>
              </a:endParaRPr>
            </a:p>
          </p:txBody>
        </p:sp>
        <p:sp>
          <p:nvSpPr>
            <p:cNvPr id="48151" name="Rectangle 23"/>
            <p:cNvSpPr>
              <a:spLocks noChangeArrowheads="1"/>
            </p:cNvSpPr>
            <p:nvPr/>
          </p:nvSpPr>
          <p:spPr bwMode="auto">
            <a:xfrm>
              <a:off x="2208" y="3408"/>
              <a:ext cx="1632" cy="814"/>
            </a:xfrm>
            <a:prstGeom prst="rect">
              <a:avLst/>
            </a:prstGeom>
            <a:solidFill>
              <a:srgbClr val="F9EEE3"/>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dirty="0">
                <a:latin typeface="Times" pitchFamily="24" charset="0"/>
                <a:ea typeface="+mn-ea"/>
                <a:cs typeface="+mn-cs"/>
              </a:endParaRPr>
            </a:p>
          </p:txBody>
        </p:sp>
        <p:sp>
          <p:nvSpPr>
            <p:cNvPr id="48154" name="Rectangle 26"/>
            <p:cNvSpPr>
              <a:spLocks noChangeArrowheads="1"/>
            </p:cNvSpPr>
            <p:nvPr/>
          </p:nvSpPr>
          <p:spPr bwMode="auto">
            <a:xfrm>
              <a:off x="5591" y="720"/>
              <a:ext cx="336" cy="1584"/>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Times" pitchFamily="24" charset="0"/>
                <a:ea typeface="+mn-ea"/>
                <a:cs typeface="+mn-cs"/>
              </a:endParaRPr>
            </a:p>
          </p:txBody>
        </p:sp>
      </p:grpSp>
      <p:sp>
        <p:nvSpPr>
          <p:cNvPr id="48131" name="Rectangle 3"/>
          <p:cNvSpPr>
            <a:spLocks noGrp="1" noChangeArrowheads="1"/>
          </p:cNvSpPr>
          <p:nvPr>
            <p:ph type="title"/>
          </p:nvPr>
        </p:nvSpPr>
        <p:spPr>
          <a:xfrm>
            <a:off x="0" y="0"/>
            <a:ext cx="6444208" cy="685800"/>
          </a:xfrm>
          <a:solidFill>
            <a:schemeClr val="bg2"/>
          </a:solidFill>
        </p:spPr>
        <p:txBody>
          <a:bodyPr/>
          <a:lstStyle/>
          <a:p>
            <a:pPr eaLnBrk="1" hangingPunct="1">
              <a:defRPr/>
            </a:pPr>
            <a:r>
              <a:rPr lang="si-LK" sz="2800" dirty="0">
                <a:effectLst/>
                <a:latin typeface="Arial" charset="0"/>
                <a:ea typeface="ＭＳ Ｐゴシック" charset="0"/>
                <a:cs typeface="ＭＳ Ｐゴシック" charset="0"/>
              </a:rPr>
              <a:t>පුරාණ ආසන්න නැගෙනහිර කාන්තාවන්</a:t>
            </a:r>
            <a:endParaRPr lang="en-US" sz="2800" dirty="0">
              <a:effectLst>
                <a:outerShdw blurRad="38100" dist="38100" dir="2700000" algn="tl">
                  <a:srgbClr val="FFFFFF"/>
                </a:outerShdw>
              </a:effectLst>
              <a:latin typeface="Arial" charset="0"/>
              <a:ea typeface="ＭＳ Ｐゴシック" charset="0"/>
              <a:cs typeface="ＭＳ Ｐゴシック" charset="0"/>
            </a:endParaRPr>
          </a:p>
        </p:txBody>
      </p:sp>
      <p:sp>
        <p:nvSpPr>
          <p:cNvPr id="48132" name="Rectangle 4"/>
          <p:cNvSpPr>
            <a:spLocks noChangeArrowheads="1"/>
          </p:cNvSpPr>
          <p:nvPr/>
        </p:nvSpPr>
        <p:spPr bwMode="black">
          <a:xfrm>
            <a:off x="0" y="1600200"/>
            <a:ext cx="4267200"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solidFill>
                  <a:srgbClr val="993717"/>
                </a:solidFill>
                <a:effectLst>
                  <a:outerShdw blurRad="38100" dist="38100" dir="2700000" algn="tl">
                    <a:srgbClr val="000000"/>
                  </a:outerShdw>
                </a:effectLst>
                <a:latin typeface="Arial" charset="0"/>
              </a:rPr>
              <a:t>පූජකවරියන්</a:t>
            </a:r>
            <a:endParaRPr lang="en-US" sz="3600" b="1" dirty="0">
              <a:solidFill>
                <a:srgbClr val="993717"/>
              </a:solidFill>
              <a:effectLst>
                <a:outerShdw blurRad="38100" dist="38100" dir="2700000" algn="tl">
                  <a:srgbClr val="000000"/>
                </a:outerShdw>
              </a:effectLst>
              <a:latin typeface="Arial" charset="0"/>
            </a:endParaRPr>
          </a:p>
        </p:txBody>
      </p:sp>
      <p:sp>
        <p:nvSpPr>
          <p:cNvPr id="169990" name="WordArt 5"/>
          <p:cNvSpPr>
            <a:spLocks noChangeArrowheads="1" noChangeShapeType="1" noTextEdit="1"/>
          </p:cNvSpPr>
          <p:nvPr/>
        </p:nvSpPr>
        <p:spPr bwMode="auto">
          <a:xfrm>
            <a:off x="1371600" y="838200"/>
            <a:ext cx="1473200" cy="685800"/>
          </a:xfrm>
          <a:prstGeom prst="rect">
            <a:avLst/>
          </a:prstGeom>
        </p:spPr>
        <p:txBody>
          <a:bodyPr wrap="none" fromWordArt="1">
            <a:prstTxWarp prst="textPlain">
              <a:avLst>
                <a:gd name="adj" fmla="val 50000"/>
              </a:avLst>
            </a:prstTxWarp>
          </a:bodyPr>
          <a:lstStyle/>
          <a:p>
            <a:r>
              <a:rPr lang="si-LK"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මිථ්‍යාදෘෂ්ටික</a:t>
            </a:r>
            <a:endParaRPr lang="en-US"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169991" name="WordArt 6"/>
          <p:cNvSpPr>
            <a:spLocks noChangeArrowheads="1" noChangeShapeType="1" noTextEdit="1"/>
          </p:cNvSpPr>
          <p:nvPr/>
        </p:nvSpPr>
        <p:spPr bwMode="auto">
          <a:xfrm>
            <a:off x="5105400" y="876300"/>
            <a:ext cx="2082800" cy="647700"/>
          </a:xfrm>
          <a:prstGeom prst="rect">
            <a:avLst/>
          </a:prstGeom>
        </p:spPr>
        <p:txBody>
          <a:bodyPr wrap="none" fromWordArt="1">
            <a:prstTxWarp prst="textPlain">
              <a:avLst>
                <a:gd name="adj" fmla="val 50000"/>
              </a:avLst>
            </a:prstTxWarp>
          </a:bodyPr>
          <a:lstStyle/>
          <a:p>
            <a:r>
              <a:rPr lang="si-LK"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Black"/>
                <a:ea typeface="Arial Black"/>
                <a:cs typeface="Arial Black"/>
              </a:rPr>
              <a:t>ඉශ්රායෙල්</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Black"/>
              <a:ea typeface="Arial Black"/>
              <a:cs typeface="Arial Black"/>
            </a:endParaRPr>
          </a:p>
        </p:txBody>
      </p:sp>
      <p:sp>
        <p:nvSpPr>
          <p:cNvPr id="48135" name="Rectangle 7"/>
          <p:cNvSpPr>
            <a:spLocks noChangeArrowheads="1"/>
          </p:cNvSpPr>
          <p:nvPr/>
        </p:nvSpPr>
        <p:spPr bwMode="black">
          <a:xfrm>
            <a:off x="0" y="2286000"/>
            <a:ext cx="4038600" cy="6096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solidFill>
                  <a:srgbClr val="993717"/>
                </a:solidFill>
                <a:effectLst>
                  <a:outerShdw blurRad="38100" dist="38100" dir="2700000" algn="tl">
                    <a:srgbClr val="000000"/>
                  </a:outerShdw>
                </a:effectLst>
                <a:latin typeface="Arial" charset="0"/>
              </a:rPr>
              <a:t>අනාවැකිවරියන්</a:t>
            </a:r>
            <a:endParaRPr lang="en-US" sz="3600" b="1" dirty="0">
              <a:solidFill>
                <a:srgbClr val="993717"/>
              </a:solidFill>
              <a:effectLst>
                <a:outerShdw blurRad="38100" dist="38100" dir="2700000" algn="tl">
                  <a:srgbClr val="000000"/>
                </a:outerShdw>
              </a:effectLst>
              <a:latin typeface="Arial" charset="0"/>
            </a:endParaRPr>
          </a:p>
        </p:txBody>
      </p:sp>
      <p:sp>
        <p:nvSpPr>
          <p:cNvPr id="48137" name="Rectangle 9"/>
          <p:cNvSpPr>
            <a:spLocks noChangeArrowheads="1"/>
          </p:cNvSpPr>
          <p:nvPr/>
        </p:nvSpPr>
        <p:spPr bwMode="black">
          <a:xfrm>
            <a:off x="0" y="2936875"/>
            <a:ext cx="4038600" cy="6445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solidFill>
                  <a:srgbClr val="993717"/>
                </a:solidFill>
                <a:effectLst>
                  <a:outerShdw blurRad="38100" dist="38100" dir="2700000" algn="tl">
                    <a:srgbClr val="000000"/>
                  </a:outerShdw>
                </a:effectLst>
                <a:latin typeface="Arial" charset="0"/>
              </a:rPr>
              <a:t>නායකත්වය දුර්ලභයි</a:t>
            </a:r>
            <a:endParaRPr lang="en-US" sz="3600" b="1" dirty="0">
              <a:solidFill>
                <a:srgbClr val="993717"/>
              </a:solidFill>
              <a:effectLst>
                <a:outerShdw blurRad="38100" dist="38100" dir="2700000" algn="tl">
                  <a:srgbClr val="000000"/>
                </a:outerShdw>
              </a:effectLst>
              <a:latin typeface="Arial" charset="0"/>
            </a:endParaRPr>
          </a:p>
        </p:txBody>
      </p:sp>
      <p:sp>
        <p:nvSpPr>
          <p:cNvPr id="48138" name="Rectangle 10"/>
          <p:cNvSpPr>
            <a:spLocks noChangeArrowheads="1"/>
          </p:cNvSpPr>
          <p:nvPr/>
        </p:nvSpPr>
        <p:spPr bwMode="black">
          <a:xfrm>
            <a:off x="0" y="4253407"/>
            <a:ext cx="4038600"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solidFill>
                  <a:srgbClr val="993717"/>
                </a:solidFill>
                <a:effectLst>
                  <a:outerShdw blurRad="38100" dist="38100" dir="2700000" algn="tl">
                    <a:srgbClr val="000000"/>
                  </a:outerShdw>
                </a:effectLst>
                <a:latin typeface="Arial" charset="0"/>
              </a:rPr>
              <a:t>උසස් සමාජ හා නෛතික තත්ත්වය</a:t>
            </a:r>
            <a:endParaRPr lang="en-US" sz="3600" b="1" dirty="0">
              <a:solidFill>
                <a:srgbClr val="993717"/>
              </a:solidFill>
              <a:effectLst>
                <a:outerShdw blurRad="38100" dist="38100" dir="2700000" algn="tl">
                  <a:srgbClr val="000000"/>
                </a:outerShdw>
              </a:effectLst>
              <a:latin typeface="Arial" charset="0"/>
            </a:endParaRPr>
          </a:p>
        </p:txBody>
      </p:sp>
      <p:sp>
        <p:nvSpPr>
          <p:cNvPr id="48140" name="Rectangle 12"/>
          <p:cNvSpPr>
            <a:spLocks noChangeArrowheads="1"/>
          </p:cNvSpPr>
          <p:nvPr/>
        </p:nvSpPr>
        <p:spPr bwMode="black">
          <a:xfrm>
            <a:off x="4343400" y="1600200"/>
            <a:ext cx="4038600"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solidFill>
                  <a:srgbClr val="993717"/>
                </a:solidFill>
                <a:effectLst>
                  <a:outerShdw blurRad="38100" dist="38100" dir="2700000" algn="tl">
                    <a:srgbClr val="000000"/>
                  </a:outerShdw>
                </a:effectLst>
                <a:latin typeface="Arial" charset="0"/>
              </a:rPr>
              <a:t>තහනම්</a:t>
            </a:r>
            <a:endParaRPr lang="en-US" sz="3600" b="1" dirty="0">
              <a:solidFill>
                <a:srgbClr val="993717"/>
              </a:solidFill>
              <a:effectLst>
                <a:outerShdw blurRad="38100" dist="38100" dir="2700000" algn="tl">
                  <a:srgbClr val="000000"/>
                </a:outerShdw>
              </a:effectLst>
              <a:latin typeface="Arial" charset="0"/>
            </a:endParaRPr>
          </a:p>
        </p:txBody>
      </p:sp>
      <p:sp>
        <p:nvSpPr>
          <p:cNvPr id="48141" name="Rectangle 13"/>
          <p:cNvSpPr>
            <a:spLocks noChangeArrowheads="1"/>
          </p:cNvSpPr>
          <p:nvPr/>
        </p:nvSpPr>
        <p:spPr bwMode="black">
          <a:xfrm>
            <a:off x="4343400" y="2286000"/>
            <a:ext cx="4572000" cy="6096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solidFill>
                  <a:srgbClr val="993717"/>
                </a:solidFill>
                <a:effectLst>
                  <a:outerShdw blurRad="38100" dist="38100" dir="2700000" algn="tl">
                    <a:srgbClr val="000000"/>
                  </a:outerShdw>
                </a:effectLst>
                <a:latin typeface="Arial" charset="0"/>
              </a:rPr>
              <a:t>දුර්ලභයි</a:t>
            </a:r>
            <a:endParaRPr lang="en-US" sz="3600" b="1" dirty="0">
              <a:solidFill>
                <a:srgbClr val="993717"/>
              </a:solidFill>
              <a:effectLst>
                <a:outerShdw blurRad="38100" dist="38100" dir="2700000" algn="tl">
                  <a:srgbClr val="000000"/>
                </a:outerShdw>
              </a:effectLst>
              <a:latin typeface="Arial" charset="0"/>
            </a:endParaRPr>
          </a:p>
        </p:txBody>
      </p:sp>
      <p:sp>
        <p:nvSpPr>
          <p:cNvPr id="48142" name="Rectangle 14"/>
          <p:cNvSpPr>
            <a:spLocks noChangeArrowheads="1"/>
          </p:cNvSpPr>
          <p:nvPr/>
        </p:nvSpPr>
        <p:spPr bwMode="black">
          <a:xfrm>
            <a:off x="4343400" y="2936875"/>
            <a:ext cx="4572000" cy="6445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solidFill>
                  <a:srgbClr val="993717"/>
                </a:solidFill>
                <a:effectLst>
                  <a:outerShdw blurRad="38100" dist="38100" dir="2700000" algn="tl">
                    <a:srgbClr val="000000"/>
                  </a:outerShdw>
                </a:effectLst>
                <a:latin typeface="Arial" charset="0"/>
              </a:rPr>
              <a:t>වඩාත් පොදු</a:t>
            </a:r>
            <a:endParaRPr lang="en-US" sz="3600" b="1" dirty="0">
              <a:solidFill>
                <a:srgbClr val="993717"/>
              </a:solidFill>
              <a:effectLst>
                <a:outerShdw blurRad="38100" dist="38100" dir="2700000" algn="tl">
                  <a:srgbClr val="000000"/>
                </a:outerShdw>
              </a:effectLst>
              <a:latin typeface="Arial" charset="0"/>
            </a:endParaRPr>
          </a:p>
        </p:txBody>
      </p:sp>
      <p:sp>
        <p:nvSpPr>
          <p:cNvPr id="48143" name="Rectangle 15"/>
          <p:cNvSpPr>
            <a:spLocks noChangeArrowheads="1"/>
          </p:cNvSpPr>
          <p:nvPr/>
        </p:nvSpPr>
        <p:spPr bwMode="black">
          <a:xfrm>
            <a:off x="4343400" y="3581400"/>
            <a:ext cx="4800600" cy="15240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algn="l" eaLnBrk="1" hangingPunct="1">
              <a:spcBef>
                <a:spcPct val="20000"/>
              </a:spcBef>
              <a:buClr>
                <a:schemeClr val="hlink"/>
              </a:buClr>
              <a:buSzPct val="80000"/>
              <a:buFont typeface="Wingdings" charset="0"/>
              <a:buChar char="Ø"/>
              <a:defRPr/>
            </a:pPr>
            <a:r>
              <a:rPr lang="si-LK" sz="3600" b="1" dirty="0">
                <a:solidFill>
                  <a:srgbClr val="993717"/>
                </a:solidFill>
                <a:effectLst>
                  <a:outerShdw blurRad="38100" dist="38100" dir="2700000" algn="tl">
                    <a:srgbClr val="000000"/>
                  </a:outerShdw>
                </a:effectLst>
                <a:latin typeface="Arial" charset="0"/>
              </a:rPr>
              <a:t>පහළ නමුත් නිවසේදී ආරක්ෂා කර ඇත</a:t>
            </a:r>
            <a:endParaRPr lang="en-US" sz="3600" b="1" dirty="0">
              <a:solidFill>
                <a:srgbClr val="993717"/>
              </a:solidFill>
              <a:effectLst>
                <a:outerShdw blurRad="38100" dist="38100" dir="2700000" algn="tl">
                  <a:srgbClr val="000000"/>
                </a:outerShdw>
              </a:effectLst>
              <a:latin typeface="Arial" charset="0"/>
            </a:endParaRPr>
          </a:p>
        </p:txBody>
      </p:sp>
      <p:sp>
        <p:nvSpPr>
          <p:cNvPr id="169999" name="Text Box 30"/>
          <p:cNvSpPr txBox="1">
            <a:spLocks noChangeArrowheads="1"/>
          </p:cNvSpPr>
          <p:nvPr/>
        </p:nvSpPr>
        <p:spPr bwMode="auto">
          <a:xfrm>
            <a:off x="8172450" y="44450"/>
            <a:ext cx="900113" cy="4619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b="1">
                <a:latin typeface="Arial" charset="0"/>
                <a:cs typeface="Arial" charset="0"/>
              </a:rPr>
              <a:t>154c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132">
                                            <p:txEl>
                                              <p:pRg st="0" end="0"/>
                                            </p:txEl>
                                          </p:spTgt>
                                        </p:tgtEl>
                                        <p:attrNameLst>
                                          <p:attrName>style.visibility</p:attrName>
                                        </p:attrNameLst>
                                      </p:cBhvr>
                                      <p:to>
                                        <p:strVal val="visible"/>
                                      </p:to>
                                    </p:set>
                                    <p:animEffect transition="in" filter="fade">
                                      <p:cBhvr>
                                        <p:cTn id="7" dur="500"/>
                                        <p:tgtEl>
                                          <p:spTgt spid="481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140"/>
                                        </p:tgtEl>
                                        <p:attrNameLst>
                                          <p:attrName>style.visibility</p:attrName>
                                        </p:attrNameLst>
                                      </p:cBhvr>
                                      <p:to>
                                        <p:strVal val="visible"/>
                                      </p:to>
                                    </p:set>
                                    <p:animEffect transition="in" filter="fade">
                                      <p:cBhvr>
                                        <p:cTn id="12" dur="500"/>
                                        <p:tgtEl>
                                          <p:spTgt spid="481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135"/>
                                        </p:tgtEl>
                                        <p:attrNameLst>
                                          <p:attrName>style.visibility</p:attrName>
                                        </p:attrNameLst>
                                      </p:cBhvr>
                                      <p:to>
                                        <p:strVal val="visible"/>
                                      </p:to>
                                    </p:set>
                                    <p:animEffect transition="in" filter="fade">
                                      <p:cBhvr>
                                        <p:cTn id="17" dur="500"/>
                                        <p:tgtEl>
                                          <p:spTgt spid="481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8141"/>
                                        </p:tgtEl>
                                        <p:attrNameLst>
                                          <p:attrName>style.visibility</p:attrName>
                                        </p:attrNameLst>
                                      </p:cBhvr>
                                      <p:to>
                                        <p:strVal val="visible"/>
                                      </p:to>
                                    </p:set>
                                    <p:animEffect transition="in" filter="fade">
                                      <p:cBhvr>
                                        <p:cTn id="22" dur="500"/>
                                        <p:tgtEl>
                                          <p:spTgt spid="4814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8137"/>
                                        </p:tgtEl>
                                        <p:attrNameLst>
                                          <p:attrName>style.visibility</p:attrName>
                                        </p:attrNameLst>
                                      </p:cBhvr>
                                      <p:to>
                                        <p:strVal val="visible"/>
                                      </p:to>
                                    </p:set>
                                    <p:animEffect transition="in" filter="fade">
                                      <p:cBhvr>
                                        <p:cTn id="27" dur="500"/>
                                        <p:tgtEl>
                                          <p:spTgt spid="4813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142"/>
                                        </p:tgtEl>
                                        <p:attrNameLst>
                                          <p:attrName>style.visibility</p:attrName>
                                        </p:attrNameLst>
                                      </p:cBhvr>
                                      <p:to>
                                        <p:strVal val="visible"/>
                                      </p:to>
                                    </p:set>
                                    <p:animEffect transition="in" filter="fade">
                                      <p:cBhvr>
                                        <p:cTn id="32" dur="500"/>
                                        <p:tgtEl>
                                          <p:spTgt spid="4814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8138"/>
                                        </p:tgtEl>
                                        <p:attrNameLst>
                                          <p:attrName>style.visibility</p:attrName>
                                        </p:attrNameLst>
                                      </p:cBhvr>
                                      <p:to>
                                        <p:strVal val="visible"/>
                                      </p:to>
                                    </p:set>
                                    <p:animEffect transition="in" filter="fade">
                                      <p:cBhvr>
                                        <p:cTn id="37" dur="500"/>
                                        <p:tgtEl>
                                          <p:spTgt spid="4813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8143"/>
                                        </p:tgtEl>
                                        <p:attrNameLst>
                                          <p:attrName>style.visibility</p:attrName>
                                        </p:attrNameLst>
                                      </p:cBhvr>
                                      <p:to>
                                        <p:strVal val="visible"/>
                                      </p:to>
                                    </p:set>
                                    <p:animEffect transition="in" filter="fade">
                                      <p:cBhvr>
                                        <p:cTn id="42" dur="500"/>
                                        <p:tgtEl>
                                          <p:spTgt spid="48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build="p" autoUpdateAnimBg="0"/>
      <p:bldP spid="48135" grpId="0" autoUpdateAnimBg="0"/>
      <p:bldP spid="48137" grpId="0" autoUpdateAnimBg="0"/>
      <p:bldP spid="48138" grpId="0" autoUpdateAnimBg="0"/>
      <p:bldP spid="48140" grpId="0" autoUpdateAnimBg="0"/>
      <p:bldP spid="48141" grpId="0" autoUpdateAnimBg="0"/>
      <p:bldP spid="48142" grpId="0" autoUpdateAnimBg="0"/>
      <p:bldP spid="48143"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77813"/>
            <a:ext cx="7772400" cy="1139825"/>
          </a:xfrm>
          <a:solidFill>
            <a:schemeClr val="bg2"/>
          </a:solidFill>
          <a:effectLst>
            <a:outerShdw blurRad="63500" dist="38099" dir="2700000" algn="ctr" rotWithShape="0">
              <a:srgbClr val="000902">
                <a:alpha val="74998"/>
              </a:srgbClr>
            </a:outerShdw>
          </a:effectLst>
        </p:spPr>
        <p:txBody>
          <a:bodyPr/>
          <a:lstStyle/>
          <a:p>
            <a:pPr fontAlgn="t"/>
            <a:br>
              <a:rPr lang="si-LK" sz="4000" b="0" dirty="0">
                <a:effectLst/>
              </a:rPr>
            </a:br>
            <a:r>
              <a:rPr lang="si-LK" sz="4000" b="0" dirty="0">
                <a:effectLst/>
              </a:rPr>
              <a:t>1 තිමෝති 2: 11-15</a:t>
            </a:r>
          </a:p>
        </p:txBody>
      </p:sp>
      <p:pic>
        <p:nvPicPr>
          <p:cNvPr id="172034" name="Picture 4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320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5" name="Picture 4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18288" y="3276600"/>
            <a:ext cx="2525712"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3" name="Rectangle 43"/>
          <p:cNvSpPr>
            <a:spLocks noChangeArrowheads="1"/>
          </p:cNvSpPr>
          <p:nvPr/>
        </p:nvSpPr>
        <p:spPr bwMode="black">
          <a:xfrm>
            <a:off x="58738" y="3380184"/>
            <a:ext cx="6529387" cy="3505200"/>
          </a:xfrm>
          <a:prstGeom prst="rect">
            <a:avLst/>
          </a:prstGeom>
          <a:noFill/>
          <a:ln w="9525">
            <a:noFill/>
            <a:miter lim="800000"/>
            <a:headEnd/>
            <a:tailEnd/>
          </a:ln>
          <a:effectLst>
            <a:outerShdw blurRad="63500" dist="38099" dir="2700000" algn="ctr" rotWithShape="0">
              <a:srgbClr val="000902">
                <a:alpha val="74998"/>
              </a:srgbClr>
            </a:outerShdw>
          </a:effectLst>
        </p:spPr>
        <p:txBody>
          <a:bodyPr/>
          <a:lstStyle/>
          <a:p>
            <a:pPr marL="4763" indent="-1588" algn="l" eaLnBrk="1" hangingPunct="1">
              <a:spcBef>
                <a:spcPct val="20000"/>
              </a:spcBef>
              <a:buClr>
                <a:schemeClr val="hlink"/>
              </a:buClr>
              <a:buSzPct val="80000"/>
              <a:buFont typeface="Wingdings" pitchFamily="24" charset="2"/>
              <a:buNone/>
              <a:defRPr/>
            </a:pPr>
            <a:r>
              <a:rPr lang="si-LK" sz="4000" b="1" baseline="30000" dirty="0">
                <a:latin typeface="Geneva" pitchFamily="24" charset="0"/>
                <a:ea typeface="+mn-ea"/>
                <a:cs typeface="+mn-cs"/>
              </a:rPr>
              <a:t>13 ආදම් මුලින්ම පිහිටුවා, පසුව ඒව. 14 ආදම් රැවටුණේ නැත. රැවටී පව්කාරයෙකු බවට පත්වූයේ ඒ ස්ත්‍රියයි. 15 නමුත් කාන්තාවන් {</a:t>
            </a:r>
            <a:r>
              <a:rPr lang="en-US" sz="4000" b="1" baseline="30000" dirty="0">
                <a:latin typeface="Geneva" pitchFamily="24" charset="0"/>
                <a:ea typeface="+mn-ea"/>
                <a:cs typeface="+mn-cs"/>
              </a:rPr>
              <a:t>Gr. </a:t>
            </a:r>
            <a:r>
              <a:rPr lang="si-LK" sz="4000" b="1" baseline="30000" dirty="0">
                <a:latin typeface="Geneva" pitchFamily="24" charset="0"/>
                <a:ea typeface="+mn-ea"/>
                <a:cs typeface="+mn-cs"/>
              </a:rPr>
              <a:t>දරු ප්‍රසූතිය තුළින් ඇය ගැලවීම හෝ යථා තත්වයට පත් කරනු ඇත - ඔවුන් ඇදහිල්ල, ප්‍රේමය සහ ශුද්ධකම දිගටම පවත්වා ගෙන යන්නේ නම්.</a:t>
            </a:r>
            <a:endParaRPr lang="en-US" sz="4000" b="1" dirty="0">
              <a:latin typeface="Geneva" pitchFamily="24" charset="0"/>
              <a:ea typeface="+mn-ea"/>
              <a:cs typeface="+mn-cs"/>
            </a:endParaRPr>
          </a:p>
        </p:txBody>
      </p:sp>
      <p:sp>
        <p:nvSpPr>
          <p:cNvPr id="5123" name="Rectangle 3"/>
          <p:cNvSpPr>
            <a:spLocks noGrp="1" noChangeArrowheads="1"/>
          </p:cNvSpPr>
          <p:nvPr>
            <p:ph type="body" idx="1"/>
          </p:nvPr>
        </p:nvSpPr>
        <p:spPr>
          <a:xfrm>
            <a:off x="71438" y="1745059"/>
            <a:ext cx="9109075" cy="1576388"/>
          </a:xfrm>
          <a:effectLst>
            <a:outerShdw blurRad="63500" dist="38099" dir="2700000" algn="ctr" rotWithShape="0">
              <a:srgbClr val="000902">
                <a:alpha val="74998"/>
              </a:srgbClr>
            </a:outerShdw>
          </a:effectLst>
        </p:spPr>
        <p:txBody>
          <a:bodyPr/>
          <a:lstStyle/>
          <a:p>
            <a:pPr marL="4763" indent="-1588" eaLnBrk="1" hangingPunct="1">
              <a:buFont typeface="Wingdings" pitchFamily="24" charset="2"/>
              <a:buNone/>
              <a:defRPr/>
            </a:pPr>
            <a:r>
              <a:rPr lang="si-LK" sz="4000" b="1" baseline="30000" dirty="0">
                <a:effectLst/>
                <a:latin typeface="Geneva" pitchFamily="24" charset="0"/>
                <a:ea typeface="+mn-ea"/>
                <a:cs typeface="+mn-cs"/>
              </a:rPr>
              <a:t>11 කාන්තාවක් නිශ්ශබ්දතාවයෙන් හා පූර්ණ ලෙස යටත් විය යුතුය. 12 ස්ත්‍රියකට පුරුෂයෙකුට ඉගැන්වීමට හෝ අධිකාරියක් දීමට මම ඉඩ නොදෙමි. ඇය නිහඩව</a:t>
            </a:r>
            <a:r>
              <a:rPr lang="en-US" sz="4000" b="1" baseline="30000" dirty="0">
                <a:effectLst/>
                <a:latin typeface="Geneva" pitchFamily="24" charset="0"/>
                <a:ea typeface="+mn-ea"/>
                <a:cs typeface="+mn-cs"/>
              </a:rPr>
              <a:t> </a:t>
            </a:r>
            <a:r>
              <a:rPr lang="si-LK" sz="4000" b="1" baseline="30000" dirty="0">
                <a:effectLst/>
                <a:latin typeface="Geneva" pitchFamily="24" charset="0"/>
                <a:ea typeface="+mn-ea"/>
                <a:cs typeface="+mn-cs"/>
              </a:rPr>
              <a:t>සිටිය යුතුයි</a:t>
            </a:r>
            <a:r>
              <a:rPr lang="en-US" sz="4000" b="1" dirty="0">
                <a:effectLst/>
                <a:latin typeface="Geneva" pitchFamily="24" charset="0"/>
                <a:ea typeface="+mn-ea"/>
                <a:cs typeface="+mn-cs"/>
              </a:rPr>
              <a:t>.  </a:t>
            </a:r>
          </a:p>
        </p:txBody>
      </p:sp>
      <p:sp>
        <p:nvSpPr>
          <p:cNvPr id="172038" name="Text Box 30"/>
          <p:cNvSpPr txBox="1">
            <a:spLocks noChangeArrowheads="1"/>
          </p:cNvSpPr>
          <p:nvPr/>
        </p:nvSpPr>
        <p:spPr bwMode="auto">
          <a:xfrm>
            <a:off x="8172450" y="44450"/>
            <a:ext cx="900113" cy="4619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b="1">
                <a:latin typeface="Arial" charset="0"/>
                <a:cs typeface="Arial" charset="0"/>
              </a:rPr>
              <a:t>154d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Common Laborers</a:t>
            </a:r>
          </a:p>
        </p:txBody>
      </p:sp>
      <p:sp>
        <p:nvSpPr>
          <p:cNvPr id="22531" name="Rectangle 3"/>
          <p:cNvSpPr>
            <a:spLocks noGrp="1" noChangeArrowheads="1"/>
          </p:cNvSpPr>
          <p:nvPr>
            <p:ph type="body" idx="1"/>
          </p:nvPr>
        </p:nvSpPr>
        <p:spPr>
          <a:xfrm>
            <a:off x="0" y="4211024"/>
            <a:ext cx="9144000" cy="2667000"/>
          </a:xfrm>
          <a:solidFill>
            <a:schemeClr val="bg2"/>
          </a:solidFill>
        </p:spPr>
        <p:txBody>
          <a:bodyPr/>
          <a:lstStyle/>
          <a:p>
            <a:pPr eaLnBrk="1" hangingPunct="1">
              <a:defRPr/>
            </a:pPr>
            <a:r>
              <a:rPr lang="si-LK" sz="3600" b="1" dirty="0">
                <a:effectLst>
                  <a:outerShdw blurRad="38100" dist="38100" dir="2700000" algn="tl">
                    <a:srgbClr val="000203"/>
                  </a:outerShdw>
                </a:effectLst>
                <a:latin typeface="Arial" charset="0"/>
                <a:ea typeface="ＭＳ Ｐゴシック" charset="0"/>
                <a:cs typeface="ＭＳ Ｐゴシック" charset="0"/>
              </a:rPr>
              <a:t>බොහෝ සමාජවල අද ස්ත්‍රියන් වැඩකාරියන් ලෙස සලකයි </a:t>
            </a:r>
            <a:endParaRPr lang="en-US" sz="3600" b="1" dirty="0">
              <a:effectLst>
                <a:outerShdw blurRad="38100" dist="38100" dir="2700000" algn="tl">
                  <a:srgbClr val="000203"/>
                </a:outerShdw>
              </a:effectLst>
              <a:latin typeface="Arial" charset="0"/>
              <a:ea typeface="ＭＳ Ｐゴシック" charset="0"/>
              <a:cs typeface="ＭＳ Ｐゴシック" charset="0"/>
            </a:endParaRPr>
          </a:p>
        </p:txBody>
      </p:sp>
      <p:pic>
        <p:nvPicPr>
          <p:cNvPr id="119811"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431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11"/>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2" name="Rectangle 12"/>
          <p:cNvSpPr>
            <a:spLocks noChangeArrowheads="1"/>
          </p:cNvSpPr>
          <p:nvPr/>
        </p:nvSpPr>
        <p:spPr bwMode="auto">
          <a:xfrm>
            <a:off x="914400" y="0"/>
            <a:ext cx="8229600"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8914" name="Rectangle 2"/>
          <p:cNvSpPr>
            <a:spLocks noGrp="1" noChangeArrowheads="1"/>
          </p:cNvSpPr>
          <p:nvPr>
            <p:ph type="title"/>
          </p:nvPr>
        </p:nvSpPr>
        <p:spPr>
          <a:xfrm>
            <a:off x="457200" y="228600"/>
            <a:ext cx="8229600" cy="1139825"/>
          </a:xfrm>
          <a:solidFill>
            <a:schemeClr val="tx1"/>
          </a:solidFill>
          <a:ln w="76200">
            <a:solidFill>
              <a:schemeClr val="bg2"/>
            </a:solidFill>
          </a:ln>
        </p:spPr>
        <p:txBody>
          <a:bodyPr/>
          <a:lstStyle/>
          <a:p>
            <a:pPr eaLnBrk="1" hangingPunct="1">
              <a:defRPr/>
            </a:pPr>
            <a:r>
              <a:rPr lang="si-LK" dirty="0">
                <a:solidFill>
                  <a:srgbClr val="2828E4"/>
                </a:solidFill>
                <a:effectLst>
                  <a:outerShdw blurRad="38100" dist="38100" dir="2700000" algn="tl">
                    <a:srgbClr val="DDDDDD"/>
                  </a:outerShdw>
                </a:effectLst>
                <a:latin typeface="Arial" charset="0"/>
                <a:ea typeface="ＭＳ Ｐゴシック" charset="0"/>
                <a:cs typeface="ＭＳ Ｐゴシック" charset="0"/>
              </a:rPr>
              <a:t>ඉතින් අද සදාචාරය කුමක්ද?</a:t>
            </a:r>
            <a:endParaRPr lang="en-US" dirty="0">
              <a:effectLst>
                <a:outerShdw blurRad="38100" dist="38100" dir="2700000" algn="tl">
                  <a:srgbClr val="DDDDDD"/>
                </a:outerShdw>
              </a:effectLst>
              <a:latin typeface="Arial" charset="0"/>
              <a:ea typeface="ＭＳ Ｐゴシック" charset="0"/>
              <a:cs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218" name="Rectangle 2"/>
          <p:cNvSpPr>
            <a:spLocks noGrp="1" noChangeArrowheads="1"/>
          </p:cNvSpPr>
          <p:nvPr>
            <p:ph type="ctrTitle"/>
          </p:nvPr>
        </p:nvSpPr>
        <p:spPr/>
        <p:txBody>
          <a:bodyPr/>
          <a:lstStyle/>
          <a:p>
            <a:pPr eaLnBrk="1" hangingPunct="1">
              <a:defRPr/>
            </a:pPr>
            <a:r>
              <a:rPr lang="si-LK" dirty="0">
                <a:solidFill>
                  <a:srgbClr val="FF0000"/>
                </a:solidFill>
                <a:cs typeface="+mj-cs"/>
              </a:rPr>
              <a:t>කාන්තාවන්ට පිරිමින් රැක බලා ගත යුතුය</a:t>
            </a:r>
            <a:endParaRPr lang="en-US" dirty="0">
              <a:solidFill>
                <a:srgbClr val="FF0000"/>
              </a:solidFill>
              <a:cs typeface="+mj-cs"/>
            </a:endParaRPr>
          </a:p>
        </p:txBody>
      </p:sp>
      <p:sp>
        <p:nvSpPr>
          <p:cNvPr id="2" name="Rectangle 1"/>
          <p:cNvSpPr/>
          <p:nvPr/>
        </p:nvSpPr>
        <p:spPr bwMode="auto">
          <a:xfrm>
            <a:off x="5435600" y="692150"/>
            <a:ext cx="2736850" cy="649288"/>
          </a:xfrm>
          <a:prstGeom prst="rect">
            <a:avLst/>
          </a:prstGeom>
          <a:solidFill>
            <a:schemeClr val="tx1"/>
          </a:solidFill>
          <a:ln>
            <a:noFill/>
          </a:ln>
          <a:effectLst/>
        </p:spPr>
        <p:txBody>
          <a:bodyPr wrap="none" anchor="ctr"/>
          <a:lstStyle/>
          <a:p>
            <a:pPr>
              <a:defRPr/>
            </a:pPr>
            <a:endParaRPr lang="en-US">
              <a:solidFill>
                <a:srgbClr val="000000"/>
              </a:solidFill>
              <a:cs typeface="+mn-cs"/>
            </a:endParaRPr>
          </a:p>
        </p:txBody>
      </p:sp>
      <p:sp>
        <p:nvSpPr>
          <p:cNvPr id="9221" name="Text Box 5"/>
          <p:cNvSpPr txBox="1">
            <a:spLocks noChangeArrowheads="1"/>
          </p:cNvSpPr>
          <p:nvPr/>
        </p:nvSpPr>
        <p:spPr bwMode="auto">
          <a:xfrm>
            <a:off x="5292725" y="549275"/>
            <a:ext cx="3024188" cy="95408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si-LK" altLang="zh-CN" sz="2800" b="1" dirty="0">
                <a:solidFill>
                  <a:srgbClr val="FF0000"/>
                </a:solidFill>
                <a:latin typeface="Arial"/>
                <a:ea typeface="SimSun" charset="0"/>
                <a:cs typeface="Arial"/>
              </a:rPr>
              <a:t>අත් සෝදා ගත්තේ නැත!</a:t>
            </a:r>
            <a:endParaRPr lang="zh-CN" altLang="en-US" sz="2800" b="1" dirty="0">
              <a:solidFill>
                <a:srgbClr val="FF0000"/>
              </a:solidFill>
              <a:latin typeface="Arial"/>
              <a:ea typeface="SimSun"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a:cs typeface="+mj-cs"/>
              </a:rPr>
              <a:t>Men </a:t>
            </a:r>
            <a:r>
              <a:rPr lang="en-US" dirty="0" err="1">
                <a:cs typeface="+mj-cs"/>
              </a:rPr>
              <a:t>aren</a:t>
            </a:r>
            <a:r>
              <a:rPr lang="fr-FR" altLang="ja-JP" dirty="0">
                <a:latin typeface="Arial"/>
                <a:cs typeface="+mj-cs"/>
              </a:rPr>
              <a:t>'</a:t>
            </a:r>
            <a:r>
              <a:rPr lang="en-US" dirty="0">
                <a:cs typeface="+mj-cs"/>
              </a:rPr>
              <a:t>t perfect either</a:t>
            </a:r>
          </a:p>
        </p:txBody>
      </p:sp>
      <p:pic>
        <p:nvPicPr>
          <p:cNvPr id="1741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732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Rectangle 1"/>
          <p:cNvSpPr/>
          <p:nvPr/>
        </p:nvSpPr>
        <p:spPr bwMode="auto">
          <a:xfrm>
            <a:off x="0" y="0"/>
            <a:ext cx="5364163" cy="2420938"/>
          </a:xfrm>
          <a:prstGeom prst="rect">
            <a:avLst/>
          </a:prstGeom>
          <a:solidFill>
            <a:srgbClr val="FFFFFF"/>
          </a:solidFill>
          <a:ln>
            <a:noFill/>
          </a:ln>
          <a:effectLst/>
        </p:spPr>
        <p:txBody>
          <a:bodyPr wrap="none" anchor="ctr"/>
          <a:lstStyle/>
          <a:p>
            <a:pPr>
              <a:defRPr/>
            </a:pPr>
            <a:endParaRPr lang="en-US">
              <a:solidFill>
                <a:srgbClr val="000000"/>
              </a:solidFill>
              <a:cs typeface="+mn-cs"/>
            </a:endParaRPr>
          </a:p>
        </p:txBody>
      </p:sp>
      <p:sp>
        <p:nvSpPr>
          <p:cNvPr id="9" name="Rectangle 8"/>
          <p:cNvSpPr/>
          <p:nvPr/>
        </p:nvSpPr>
        <p:spPr bwMode="auto">
          <a:xfrm>
            <a:off x="34925" y="1628775"/>
            <a:ext cx="3443288" cy="2420938"/>
          </a:xfrm>
          <a:prstGeom prst="rect">
            <a:avLst/>
          </a:prstGeom>
          <a:solidFill>
            <a:srgbClr val="FFFFFF"/>
          </a:solidFill>
          <a:ln>
            <a:noFill/>
          </a:ln>
          <a:effectLst/>
        </p:spPr>
        <p:txBody>
          <a:bodyPr wrap="none" anchor="ctr"/>
          <a:lstStyle/>
          <a:p>
            <a:pPr>
              <a:defRPr/>
            </a:pPr>
            <a:endParaRPr lang="en-US">
              <a:solidFill>
                <a:srgbClr val="000000"/>
              </a:solidFill>
              <a:cs typeface="+mn-cs"/>
            </a:endParaRPr>
          </a:p>
        </p:txBody>
      </p:sp>
      <p:sp>
        <p:nvSpPr>
          <p:cNvPr id="10" name="Rectangle 9"/>
          <p:cNvSpPr/>
          <p:nvPr/>
        </p:nvSpPr>
        <p:spPr bwMode="auto">
          <a:xfrm>
            <a:off x="34925" y="2636838"/>
            <a:ext cx="2413000" cy="2420937"/>
          </a:xfrm>
          <a:prstGeom prst="rect">
            <a:avLst/>
          </a:prstGeom>
          <a:solidFill>
            <a:srgbClr val="FFFFFF"/>
          </a:solidFill>
          <a:ln>
            <a:noFill/>
          </a:ln>
          <a:effectLst/>
        </p:spPr>
        <p:txBody>
          <a:bodyPr wrap="none" anchor="ctr"/>
          <a:lstStyle/>
          <a:p>
            <a:pPr>
              <a:defRPr/>
            </a:pPr>
            <a:endParaRPr lang="en-US">
              <a:solidFill>
                <a:srgbClr val="000000"/>
              </a:solidFill>
              <a:cs typeface="+mn-cs"/>
            </a:endParaRPr>
          </a:p>
        </p:txBody>
      </p:sp>
      <p:sp>
        <p:nvSpPr>
          <p:cNvPr id="17413" name="Text Box 5"/>
          <p:cNvSpPr txBox="1">
            <a:spLocks noChangeArrowheads="1"/>
          </p:cNvSpPr>
          <p:nvPr/>
        </p:nvSpPr>
        <p:spPr bwMode="auto">
          <a:xfrm>
            <a:off x="215900" y="692150"/>
            <a:ext cx="5508625" cy="1015663"/>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si-LK" altLang="zh-CN" sz="6000" b="1" dirty="0">
                <a:solidFill>
                  <a:srgbClr val="00273B"/>
                </a:solidFill>
                <a:ea typeface="SimSun" charset="0"/>
                <a:cs typeface="SimSun" charset="0"/>
              </a:rPr>
              <a:t>බලා සිටීම…</a:t>
            </a:r>
            <a:endParaRPr lang="zh-CN" altLang="en-US" sz="6000" b="1" dirty="0">
              <a:solidFill>
                <a:srgbClr val="00273B"/>
              </a:solidFill>
              <a:ea typeface="SimSun" charset="0"/>
              <a:cs typeface="SimSun" charset="0"/>
            </a:endParaRPr>
          </a:p>
        </p:txBody>
      </p:sp>
      <p:sp>
        <p:nvSpPr>
          <p:cNvPr id="11" name="Text Box 5"/>
          <p:cNvSpPr txBox="1">
            <a:spLocks noChangeArrowheads="1"/>
          </p:cNvSpPr>
          <p:nvPr/>
        </p:nvSpPr>
        <p:spPr bwMode="auto">
          <a:xfrm>
            <a:off x="215900" y="2209800"/>
            <a:ext cx="3581400" cy="3138487"/>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si-LK" altLang="zh-CN" sz="6600" b="1" dirty="0">
                <a:solidFill>
                  <a:srgbClr val="00273B"/>
                </a:solidFill>
                <a:ea typeface="SimSun" charset="0"/>
                <a:cs typeface="SimSun" charset="0"/>
              </a:rPr>
              <a:t>පරිපූර්ණ මිනිසා සඳහා.</a:t>
            </a:r>
            <a:endParaRPr lang="zh-CN" altLang="en-US" sz="6600" b="1" dirty="0">
              <a:solidFill>
                <a:srgbClr val="00273B"/>
              </a:solidFill>
              <a:ea typeface="SimSun" charset="0"/>
              <a:cs typeface="SimSun"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18"/>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80226"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l="4395"/>
          <a:stretch>
            <a:fillRect/>
          </a:stretch>
        </p:blipFill>
        <p:spPr bwMode="auto">
          <a:xfrm>
            <a:off x="0" y="0"/>
            <a:ext cx="4973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17"/>
          <p:cNvPicPr>
            <a:picLocks noChangeAspect="1" noChangeArrowheads="1"/>
          </p:cNvPicPr>
          <p:nvPr/>
        </p:nvPicPr>
        <p:blipFill>
          <a:blip r:embed="rId3" cstate="screen">
            <a:extLst>
              <a:ext uri="{28A0092B-C50C-407E-A947-70E740481C1C}">
                <a14:useLocalDpi xmlns:a14="http://schemas.microsoft.com/office/drawing/2010/main"/>
              </a:ext>
            </a:extLst>
          </a:blip>
          <a:srcRect l="5829" t="-46" r="4822" b="46"/>
          <a:stretch>
            <a:fillRect/>
          </a:stretch>
        </p:blipFill>
        <p:spPr bwMode="auto">
          <a:xfrm rot="10800000">
            <a:off x="44958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2"/>
          <p:cNvSpPr>
            <a:spLocks noGrp="1" noChangeArrowheads="1"/>
          </p:cNvSpPr>
          <p:nvPr>
            <p:ph type="title"/>
          </p:nvPr>
        </p:nvSpPr>
        <p:spPr>
          <a:xfrm>
            <a:off x="0" y="0"/>
            <a:ext cx="9144000" cy="838200"/>
          </a:xfrm>
          <a:solidFill>
            <a:schemeClr val="bg2"/>
          </a:solidFill>
        </p:spPr>
        <p:txBody>
          <a:bodyPr/>
          <a:lstStyle/>
          <a:p>
            <a:pPr eaLnBrk="1" hangingPunct="1">
              <a:defRPr/>
            </a:pPr>
            <a:r>
              <a:rPr lang="si-LK" sz="3200" dirty="0">
                <a:effectLst/>
                <a:ea typeface="+mj-ea"/>
                <a:cs typeface="+mj-cs"/>
              </a:rPr>
              <a:t>විවාහය අපෙන් සමහරෙකු උඩු යටිකුරු කරයි</a:t>
            </a:r>
            <a:endParaRPr lang="en-US" sz="3200" dirty="0">
              <a:effectLst/>
              <a:ea typeface="+mj-ea"/>
              <a:cs typeface="+mj-cs"/>
            </a:endParaRPr>
          </a:p>
        </p:txBody>
      </p:sp>
      <p:sp>
        <p:nvSpPr>
          <p:cNvPr id="180229" name="Text Box 5"/>
          <p:cNvSpPr txBox="1">
            <a:spLocks noChangeArrowheads="1"/>
          </p:cNvSpPr>
          <p:nvPr/>
        </p:nvSpPr>
        <p:spPr bwMode="auto">
          <a:xfrm>
            <a:off x="-33338" y="6176963"/>
            <a:ext cx="4821238" cy="646112"/>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si-LK" altLang="zh-CN" sz="3600" b="1" dirty="0">
                <a:solidFill>
                  <a:srgbClr val="00273B"/>
                </a:solidFill>
                <a:latin typeface="Arial" charset="0"/>
                <a:cs typeface="Arial" charset="0"/>
              </a:rPr>
              <a:t>විවාහයට පෙර</a:t>
            </a:r>
            <a:r>
              <a:rPr lang="en-US" altLang="zh-CN" sz="3600" b="1" dirty="0">
                <a:solidFill>
                  <a:srgbClr val="00273B"/>
                </a:solidFill>
                <a:latin typeface="Arial" charset="0"/>
                <a:cs typeface="Arial" charset="0"/>
              </a:rPr>
              <a:t>.</a:t>
            </a:r>
            <a:endParaRPr lang="zh-CN" altLang="en-US" sz="3600" b="1" dirty="0">
              <a:solidFill>
                <a:srgbClr val="00273B"/>
              </a:solidFill>
              <a:latin typeface="Arial" charset="0"/>
              <a:ea typeface="SimSun" charset="0"/>
              <a:cs typeface="SimSun" charset="0"/>
            </a:endParaRPr>
          </a:p>
        </p:txBody>
      </p:sp>
      <p:sp>
        <p:nvSpPr>
          <p:cNvPr id="7" name="Text Box 5"/>
          <p:cNvSpPr txBox="1">
            <a:spLocks noChangeArrowheads="1"/>
          </p:cNvSpPr>
          <p:nvPr/>
        </p:nvSpPr>
        <p:spPr bwMode="auto">
          <a:xfrm>
            <a:off x="4284663" y="6176963"/>
            <a:ext cx="4821237" cy="646112"/>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si-LK" altLang="zh-CN" sz="3600" b="1" dirty="0">
                <a:solidFill>
                  <a:srgbClr val="00273B"/>
                </a:solidFill>
                <a:latin typeface="Arial" charset="0"/>
                <a:cs typeface="Arial" charset="0"/>
              </a:rPr>
              <a:t>විවාහයෙන් පසු</a:t>
            </a:r>
            <a:r>
              <a:rPr lang="en-US" altLang="zh-CN" sz="3600" b="1" dirty="0">
                <a:solidFill>
                  <a:srgbClr val="00273B"/>
                </a:solidFill>
                <a:latin typeface="Arial" charset="0"/>
                <a:cs typeface="Arial" charset="0"/>
              </a:rPr>
              <a:t>.</a:t>
            </a:r>
            <a:endParaRPr lang="zh-CN" altLang="en-US" sz="3600" b="1" dirty="0">
              <a:solidFill>
                <a:srgbClr val="00273B"/>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16401"/>
                                        </p:tgtEl>
                                        <p:attrNameLst>
                                          <p:attrName>style.visibility</p:attrName>
                                        </p:attrNameLst>
                                      </p:cBhvr>
                                      <p:to>
                                        <p:strVal val="visible"/>
                                      </p:to>
                                    </p:set>
                                    <p:animEffect transition="in" filter="fade">
                                      <p:cBhvr>
                                        <p:cTn id="7" dur="2000"/>
                                        <p:tgtEl>
                                          <p:spTgt spid="16401"/>
                                        </p:tgtEl>
                                      </p:cBhvr>
                                    </p:animEffect>
                                    <p:anim calcmode="lin" valueType="num">
                                      <p:cBhvr>
                                        <p:cTn id="8" dur="2000" fill="hold"/>
                                        <p:tgtEl>
                                          <p:spTgt spid="16401"/>
                                        </p:tgtEl>
                                        <p:attrNameLst>
                                          <p:attrName>style.rotation</p:attrName>
                                        </p:attrNameLst>
                                      </p:cBhvr>
                                      <p:tavLst>
                                        <p:tav tm="0">
                                          <p:val>
                                            <p:fltVal val="720"/>
                                          </p:val>
                                        </p:tav>
                                        <p:tav tm="100000">
                                          <p:val>
                                            <p:fltVal val="0"/>
                                          </p:val>
                                        </p:tav>
                                      </p:tavLst>
                                    </p:anim>
                                    <p:anim calcmode="lin" valueType="num">
                                      <p:cBhvr>
                                        <p:cTn id="9" dur="2000" fill="hold"/>
                                        <p:tgtEl>
                                          <p:spTgt spid="16401"/>
                                        </p:tgtEl>
                                        <p:attrNameLst>
                                          <p:attrName>ppt_h</p:attrName>
                                        </p:attrNameLst>
                                      </p:cBhvr>
                                      <p:tavLst>
                                        <p:tav tm="0">
                                          <p:val>
                                            <p:fltVal val="0"/>
                                          </p:val>
                                        </p:tav>
                                        <p:tav tm="100000">
                                          <p:val>
                                            <p:strVal val="#ppt_h"/>
                                          </p:val>
                                        </p:tav>
                                      </p:tavLst>
                                    </p:anim>
                                    <p:anim calcmode="lin" valueType="num">
                                      <p:cBhvr>
                                        <p:cTn id="10" dur="2000" fill="hold"/>
                                        <p:tgtEl>
                                          <p:spTgt spid="16401"/>
                                        </p:tgtEl>
                                        <p:attrNameLst>
                                          <p:attrName>ppt_w</p:attrName>
                                        </p:attrNameLst>
                                      </p:cBhvr>
                                      <p:tavLst>
                                        <p:tav tm="0">
                                          <p:val>
                                            <p:fltVal val="0"/>
                                          </p:val>
                                        </p:tav>
                                        <p:tav tm="100000">
                                          <p:val>
                                            <p:strVal val="#ppt_w"/>
                                          </p:val>
                                        </p:tav>
                                      </p:tavLst>
                                    </p:anim>
                                  </p:childTnLst>
                                </p:cTn>
                              </p:par>
                              <p:par>
                                <p:cTn id="11" presetID="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charset="0"/>
              <a:cs typeface="Arial" charset="0"/>
            </a:endParaRPr>
          </a:p>
        </p:txBody>
      </p:sp>
      <p:pic>
        <p:nvPicPr>
          <p:cNvPr id="182274" name="Picture 3"/>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600200" y="161925"/>
            <a:ext cx="6705600" cy="654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Rectangle 4"/>
          <p:cNvSpPr>
            <a:spLocks noGrp="1" noChangeArrowheads="1"/>
          </p:cNvSpPr>
          <p:nvPr>
            <p:ph type="ctrTitle"/>
          </p:nvPr>
        </p:nvSpPr>
        <p:spPr>
          <a:xfrm>
            <a:off x="381000" y="152400"/>
            <a:ext cx="7924800" cy="838200"/>
          </a:xfrm>
          <a:solidFill>
            <a:srgbClr val="020009"/>
          </a:solidFill>
          <a:effectLst>
            <a:outerShdw blurRad="63500" dist="53882" dir="2700000" algn="ctr" rotWithShape="0">
              <a:srgbClr val="020009">
                <a:alpha val="74998"/>
              </a:srgbClr>
            </a:outerShdw>
          </a:effectLst>
        </p:spPr>
        <p:txBody>
          <a:bodyPr/>
          <a:lstStyle/>
          <a:p>
            <a:pPr eaLnBrk="1" hangingPunct="1">
              <a:defRPr/>
            </a:pPr>
            <a:r>
              <a:rPr lang="si-LK" sz="4800" dirty="0">
                <a:effectLst/>
                <a:ea typeface="ＭＳ Ｐゴシック" charset="0"/>
                <a:cs typeface="Arial"/>
              </a:rPr>
              <a:t>සාකච්ඡා කණ්ඩායම්</a:t>
            </a:r>
            <a:endParaRPr lang="en-US" sz="4800" dirty="0">
              <a:effectLst/>
              <a:latin typeface="Arial"/>
              <a:ea typeface="ＭＳ Ｐゴシック" charset="0"/>
              <a:cs typeface="Arial"/>
            </a:endParaRPr>
          </a:p>
        </p:txBody>
      </p:sp>
      <p:sp>
        <p:nvSpPr>
          <p:cNvPr id="92166" name="Text Box 6"/>
          <p:cNvSpPr txBox="1">
            <a:spLocks noChangeArrowheads="1"/>
          </p:cNvSpPr>
          <p:nvPr/>
        </p:nvSpPr>
        <p:spPr bwMode="auto">
          <a:xfrm>
            <a:off x="0" y="990600"/>
            <a:ext cx="6019800" cy="26543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altLang="ja-JP" sz="2800" b="1" dirty="0">
                <a:latin typeface="Arial" charset="0"/>
                <a:cs typeface="Arial" charset="0"/>
              </a:rPr>
              <a:t>"</a:t>
            </a:r>
            <a:r>
              <a:rPr lang="si-LK" sz="2800" b="1" dirty="0">
                <a:latin typeface="Arial" charset="0"/>
                <a:cs typeface="Arial" charset="0"/>
              </a:rPr>
              <a:t>බොහෝ දෙනා බලාපොරොත්තු වන්නේ එම සුරංගනා කතාව සෑම කෙනෙකුම සදහටම එකට පවතිනු ඇති නමුත් මම එයට දායක නොවෙමි. එය සිදුවීමට මා කැමතිය, නමුත් යමෙකු සමඟ අවුරුදු 10 ක් ප්‍රමාණවත් යැයි මම සිතමි.</a:t>
            </a:r>
            <a:endParaRPr lang="en-US" sz="2800" b="1" dirty="0">
              <a:latin typeface="Arial" charset="0"/>
              <a:cs typeface="Arial" charset="0"/>
            </a:endParaRPr>
          </a:p>
        </p:txBody>
      </p:sp>
      <p:sp>
        <p:nvSpPr>
          <p:cNvPr id="92167" name="Text Box 7"/>
          <p:cNvSpPr txBox="1">
            <a:spLocks noGrp="1" noChangeArrowheads="1"/>
          </p:cNvSpPr>
          <p:nvPr>
            <p:ph type="subTitle" idx="1"/>
          </p:nvPr>
        </p:nvSpPr>
        <p:spPr bwMode="auto">
          <a:xfrm>
            <a:off x="2743200" y="5562600"/>
            <a:ext cx="6400800" cy="1295400"/>
          </a:xfrm>
          <a:solidFill>
            <a:schemeClr val="bg2"/>
          </a:solidFill>
        </p:spPr>
        <p:txBody>
          <a:bodyPr/>
          <a:lstStyle/>
          <a:p>
            <a:r>
              <a:rPr lang="si-LK" sz="1200" dirty="0">
                <a:effectLst/>
              </a:rPr>
              <a:t>දෙවරක් දික්කසාද වූ නළුවා ජිම් කැරී</a:t>
            </a:r>
            <a:br>
              <a:rPr lang="si-LK" sz="1200" dirty="0">
                <a:effectLst/>
              </a:rPr>
            </a:br>
            <a:r>
              <a:rPr lang="si-LK" sz="1200" dirty="0">
                <a:effectLst/>
              </a:rPr>
              <a:t>අන්තර්ජාල චිත්‍රපට දත්ත ගබඩාව</a:t>
            </a:r>
          </a:p>
          <a:p>
            <a:pPr algn="l">
              <a:spcBef>
                <a:spcPct val="0"/>
              </a:spcBef>
              <a:buFontTx/>
              <a:buNone/>
              <a:defRPr/>
            </a:pPr>
            <a:r>
              <a:rPr lang="en-US" sz="1200" b="1" dirty="0">
                <a:effectLst>
                  <a:outerShdw blurRad="38100" dist="38100" dir="2700000" algn="tl">
                    <a:srgbClr val="000203"/>
                  </a:outerShdw>
                </a:effectLst>
                <a:latin typeface="Arial"/>
                <a:ea typeface="ＭＳ Ｐゴシック" charset="0"/>
                <a:cs typeface="Arial"/>
              </a:rPr>
              <a:t>(www.imdb.com/news/wenn/2004-04-02)</a:t>
            </a:r>
          </a:p>
        </p:txBody>
      </p:sp>
      <p:pic>
        <p:nvPicPr>
          <p:cNvPr id="92168" name="Picture 8" descr="Carre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6713" y="3581400"/>
            <a:ext cx="245268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9" name="Text Box 30"/>
          <p:cNvSpPr txBox="1">
            <a:spLocks noChangeArrowheads="1"/>
          </p:cNvSpPr>
          <p:nvPr/>
        </p:nvSpPr>
        <p:spPr bwMode="auto">
          <a:xfrm>
            <a:off x="8172450" y="44450"/>
            <a:ext cx="900113" cy="4619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b="1">
                <a:latin typeface="Arial" charset="0"/>
                <a:cs typeface="Arial" charset="0"/>
              </a:rPr>
              <a:t>154e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67"/>
                                        </p:tgtEl>
                                        <p:attrNameLst>
                                          <p:attrName>style.visibility</p:attrName>
                                        </p:attrNameLst>
                                      </p:cBhvr>
                                      <p:to>
                                        <p:strVal val="visible"/>
                                      </p:to>
                                    </p:set>
                                  </p:childTnLst>
                                </p:cTn>
                              </p:par>
                              <p:par>
                                <p:cTn id="11" presetID="18" presetClass="entr" presetSubtype="12" fill="hold" nodeType="withEffect">
                                  <p:stCondLst>
                                    <p:cond delay="0"/>
                                  </p:stCondLst>
                                  <p:childTnLst>
                                    <p:set>
                                      <p:cBhvr>
                                        <p:cTn id="12" dur="1" fill="hold">
                                          <p:stCondLst>
                                            <p:cond delay="0"/>
                                          </p:stCondLst>
                                        </p:cTn>
                                        <p:tgtEl>
                                          <p:spTgt spid="92168"/>
                                        </p:tgtEl>
                                        <p:attrNameLst>
                                          <p:attrName>style.visibility</p:attrName>
                                        </p:attrNameLst>
                                      </p:cBhvr>
                                      <p:to>
                                        <p:strVal val="visible"/>
                                      </p:to>
                                    </p:set>
                                    <p:animEffect transition="in" filter="strips(downLeft)">
                                      <p:cBhvr>
                                        <p:cTn id="13" dur="500"/>
                                        <p:tgtEl>
                                          <p:spTgt spid="92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6" grpId="0" animBg="1"/>
      <p:bldP spid="9216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charset="0"/>
              <a:cs typeface="Arial" charset="0"/>
            </a:endParaRPr>
          </a:p>
        </p:txBody>
      </p:sp>
      <p:sp>
        <p:nvSpPr>
          <p:cNvPr id="92164" name="Rectangle 4"/>
          <p:cNvSpPr>
            <a:spLocks noGrp="1" noChangeArrowheads="1"/>
          </p:cNvSpPr>
          <p:nvPr>
            <p:ph type="ctrTitle"/>
          </p:nvPr>
        </p:nvSpPr>
        <p:spPr>
          <a:xfrm>
            <a:off x="381000" y="152400"/>
            <a:ext cx="7924800" cy="838200"/>
          </a:xfrm>
          <a:solidFill>
            <a:srgbClr val="020009"/>
          </a:solidFill>
          <a:effectLst>
            <a:outerShdw blurRad="63500" dist="53882" dir="2700000" algn="ctr" rotWithShape="0">
              <a:srgbClr val="020009">
                <a:alpha val="74998"/>
              </a:srgbClr>
            </a:outerShdw>
          </a:effectLst>
        </p:spPr>
        <p:txBody>
          <a:bodyPr/>
          <a:lstStyle/>
          <a:p>
            <a:pPr eaLnBrk="1" hangingPunct="1">
              <a:defRPr/>
            </a:pPr>
            <a:r>
              <a:rPr lang="si-LK" sz="4800" dirty="0">
                <a:effectLst/>
                <a:ea typeface="ＭＳ Ｐゴシック" charset="0"/>
                <a:cs typeface="Arial"/>
              </a:rPr>
              <a:t>සාකච්ඡා කණ්ඩායම්</a:t>
            </a:r>
            <a:endParaRPr lang="en-US" sz="4800" dirty="0">
              <a:effectLst/>
              <a:latin typeface="Arial"/>
              <a:ea typeface="ＭＳ Ｐゴシック" charset="0"/>
              <a:cs typeface="Arial"/>
            </a:endParaRPr>
          </a:p>
        </p:txBody>
      </p:sp>
      <p:sp>
        <p:nvSpPr>
          <p:cNvPr id="184323" name="Text Box 6"/>
          <p:cNvSpPr txBox="1">
            <a:spLocks noChangeArrowheads="1"/>
          </p:cNvSpPr>
          <p:nvPr/>
        </p:nvSpPr>
        <p:spPr bwMode="auto">
          <a:xfrm>
            <a:off x="0" y="1430368"/>
            <a:ext cx="493236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536575" indent="-536575">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a:buFont typeface="Arial" charset="0"/>
              <a:buAutoNum type="arabicPeriod"/>
            </a:pPr>
            <a:r>
              <a:rPr lang="si-LK" altLang="ja-JP" sz="3200" b="1" dirty="0">
                <a:latin typeface="Arial" charset="0"/>
                <a:cs typeface="Arial" charset="0"/>
              </a:rPr>
              <a:t>ඔබට වඩාත්ම කැපී පෙනෙන හෝ වැදගත් වන්නේ මිථ්‍යාදෘෂ්ටික හා ඊශ්‍රායෙලිත කාන්තාවන් අතර ඇති ප්‍රධාන වෙනස්කම් මොනවාද? මෙම වෙනස්කම් දෙවියන් ගැන අපට පවසන්නේ කුමක්ද?</a:t>
            </a:r>
            <a:endParaRPr lang="en-US" altLang="ja-JP" sz="3200" b="1" dirty="0">
              <a:latin typeface="Arial" charset="0"/>
              <a:cs typeface="Arial" charset="0"/>
            </a:endParaRPr>
          </a:p>
        </p:txBody>
      </p:sp>
      <p:sp>
        <p:nvSpPr>
          <p:cNvPr id="184324" name="Text Box 30"/>
          <p:cNvSpPr txBox="1">
            <a:spLocks noChangeArrowheads="1"/>
          </p:cNvSpPr>
          <p:nvPr/>
        </p:nvSpPr>
        <p:spPr bwMode="auto">
          <a:xfrm>
            <a:off x="8172450" y="44450"/>
            <a:ext cx="900113" cy="4619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b="1">
                <a:latin typeface="Arial" charset="0"/>
                <a:cs typeface="Arial" charset="0"/>
              </a:rPr>
              <a:t>154e</a:t>
            </a:r>
          </a:p>
        </p:txBody>
      </p:sp>
      <p:pic>
        <p:nvPicPr>
          <p:cNvPr id="1843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03800" y="1484313"/>
            <a:ext cx="3960813" cy="465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charset="0"/>
              <a:cs typeface="Arial" charset="0"/>
            </a:endParaRPr>
          </a:p>
        </p:txBody>
      </p:sp>
      <p:sp>
        <p:nvSpPr>
          <p:cNvPr id="92164" name="Rectangle 4"/>
          <p:cNvSpPr>
            <a:spLocks noGrp="1" noChangeArrowheads="1"/>
          </p:cNvSpPr>
          <p:nvPr>
            <p:ph type="ctrTitle"/>
          </p:nvPr>
        </p:nvSpPr>
        <p:spPr>
          <a:xfrm>
            <a:off x="381000" y="152400"/>
            <a:ext cx="7924800" cy="838200"/>
          </a:xfrm>
          <a:solidFill>
            <a:srgbClr val="020009"/>
          </a:solidFill>
          <a:effectLst>
            <a:outerShdw blurRad="63500" dist="53882" dir="2700000" algn="ctr" rotWithShape="0">
              <a:srgbClr val="020009">
                <a:alpha val="74998"/>
              </a:srgbClr>
            </a:outerShdw>
          </a:effectLst>
        </p:spPr>
        <p:txBody>
          <a:bodyPr/>
          <a:lstStyle/>
          <a:p>
            <a:pPr eaLnBrk="1" hangingPunct="1">
              <a:defRPr/>
            </a:pPr>
            <a:r>
              <a:rPr lang="si-LK" sz="4800" dirty="0">
                <a:effectLst/>
                <a:ea typeface="ＭＳ Ｐゴシック" charset="0"/>
                <a:cs typeface="Arial"/>
              </a:rPr>
              <a:t>සාකච්ඡා කණ්ඩායම්</a:t>
            </a:r>
            <a:endParaRPr lang="en-US" sz="4800" dirty="0">
              <a:effectLst/>
              <a:latin typeface="Arial"/>
              <a:ea typeface="ＭＳ Ｐゴシック" charset="0"/>
              <a:cs typeface="Arial"/>
            </a:endParaRPr>
          </a:p>
        </p:txBody>
      </p:sp>
      <p:sp>
        <p:nvSpPr>
          <p:cNvPr id="186371" name="Text Box 6"/>
          <p:cNvSpPr txBox="1">
            <a:spLocks noChangeArrowheads="1"/>
          </p:cNvSpPr>
          <p:nvPr/>
        </p:nvSpPr>
        <p:spPr bwMode="auto">
          <a:xfrm>
            <a:off x="4140200" y="1601976"/>
            <a:ext cx="50038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742950" indent="-74295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a:buFont typeface="Arial" charset="0"/>
              <a:buAutoNum type="arabicPeriod" startAt="2"/>
            </a:pPr>
            <a:r>
              <a:rPr lang="si-LK" altLang="ja-JP" sz="3200" b="1" dirty="0">
                <a:solidFill>
                  <a:srgbClr val="000000"/>
                </a:solidFill>
                <a:latin typeface="Arial" charset="0"/>
                <a:cs typeface="Arial" charset="0"/>
              </a:rPr>
              <a:t>ආදම්ගේ “සහායකයා” ලෙස ඒවගේ මැවීම පිළිබඳ බයිබලානුකුල වාර්තාවෙන් අදහස් කරන්නේ ස්ත්‍රිය මවා ඇත්තේ පුරුෂයාට සේවය කිරීම සඳහාද? ඇයි හෝ නැත්තේ ඇයි?</a:t>
            </a:r>
            <a:endParaRPr lang="en-US" altLang="ja-JP" sz="3200" b="1" dirty="0">
              <a:solidFill>
                <a:srgbClr val="000000"/>
              </a:solidFill>
              <a:latin typeface="Arial" charset="0"/>
              <a:cs typeface="Arial" charset="0"/>
            </a:endParaRPr>
          </a:p>
        </p:txBody>
      </p:sp>
      <p:sp>
        <p:nvSpPr>
          <p:cNvPr id="186372" name="Text Box 30"/>
          <p:cNvSpPr txBox="1">
            <a:spLocks noChangeArrowheads="1"/>
          </p:cNvSpPr>
          <p:nvPr/>
        </p:nvSpPr>
        <p:spPr bwMode="auto">
          <a:xfrm>
            <a:off x="8172450" y="44450"/>
            <a:ext cx="900113" cy="4619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b="1">
                <a:latin typeface="Arial" charset="0"/>
                <a:cs typeface="Arial" charset="0"/>
              </a:rPr>
              <a:t>154e</a:t>
            </a:r>
          </a:p>
        </p:txBody>
      </p:sp>
      <p:pic>
        <p:nvPicPr>
          <p:cNvPr id="1863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0825" y="1628775"/>
            <a:ext cx="381000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charset="0"/>
              <a:cs typeface="Arial" charset="0"/>
            </a:endParaRPr>
          </a:p>
        </p:txBody>
      </p:sp>
      <p:sp>
        <p:nvSpPr>
          <p:cNvPr id="92164" name="Rectangle 4"/>
          <p:cNvSpPr>
            <a:spLocks noGrp="1" noChangeArrowheads="1"/>
          </p:cNvSpPr>
          <p:nvPr>
            <p:ph type="ctrTitle"/>
          </p:nvPr>
        </p:nvSpPr>
        <p:spPr>
          <a:xfrm>
            <a:off x="381000" y="152400"/>
            <a:ext cx="7924800" cy="838200"/>
          </a:xfrm>
          <a:solidFill>
            <a:srgbClr val="020009"/>
          </a:solidFill>
          <a:effectLst>
            <a:outerShdw blurRad="63500" dist="53882" dir="2700000" algn="ctr" rotWithShape="0">
              <a:srgbClr val="020009">
                <a:alpha val="74998"/>
              </a:srgbClr>
            </a:outerShdw>
          </a:effectLst>
        </p:spPr>
        <p:txBody>
          <a:bodyPr/>
          <a:lstStyle/>
          <a:p>
            <a:pPr eaLnBrk="1" hangingPunct="1">
              <a:defRPr/>
            </a:pPr>
            <a:r>
              <a:rPr lang="si-LK" sz="4800" dirty="0">
                <a:effectLst/>
                <a:ea typeface="ＭＳ Ｐゴシック" charset="0"/>
                <a:cs typeface="Arial"/>
              </a:rPr>
              <a:t>සාකච්ඡා කණ්ඩායම්</a:t>
            </a:r>
            <a:endParaRPr lang="en-US" sz="4800" dirty="0">
              <a:effectLst/>
              <a:latin typeface="Arial"/>
              <a:ea typeface="ＭＳ Ｐゴシック" charset="0"/>
              <a:cs typeface="Arial"/>
            </a:endParaRPr>
          </a:p>
        </p:txBody>
      </p:sp>
      <p:sp>
        <p:nvSpPr>
          <p:cNvPr id="188419" name="Text Box 6"/>
          <p:cNvSpPr txBox="1">
            <a:spLocks noChangeArrowheads="1"/>
          </p:cNvSpPr>
          <p:nvPr/>
        </p:nvSpPr>
        <p:spPr bwMode="auto">
          <a:xfrm>
            <a:off x="144463" y="1762473"/>
            <a:ext cx="449897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536575" indent="-536575">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a:buFont typeface="Arial" charset="0"/>
              <a:buAutoNum type="arabicPeriod" startAt="3"/>
            </a:pPr>
            <a:r>
              <a:rPr lang="si-LK" altLang="ja-JP" sz="3200" b="1" dirty="0">
                <a:latin typeface="Arial" charset="0"/>
                <a:cs typeface="Arial" charset="0"/>
              </a:rPr>
              <a:t>දෙවියන්ගේ මූලික දෘෂ්ටිකෝණය ප.ගි</a:t>
            </a:r>
            <a:r>
              <a:rPr lang="en-US" altLang="ja-JP" sz="3200" b="1" dirty="0">
                <a:latin typeface="Arial" charset="0"/>
                <a:cs typeface="Arial" charset="0"/>
              </a:rPr>
              <a:t> </a:t>
            </a:r>
            <a:r>
              <a:rPr lang="si-LK" altLang="ja-JP" sz="3200" b="1" dirty="0">
                <a:latin typeface="Arial" charset="0"/>
                <a:cs typeface="Arial" charset="0"/>
              </a:rPr>
              <a:t>සිට අ.ගි</a:t>
            </a:r>
            <a:r>
              <a:rPr lang="en-US" altLang="ja-JP" sz="3200" b="1" dirty="0">
                <a:latin typeface="Arial" charset="0"/>
                <a:cs typeface="Arial" charset="0"/>
              </a:rPr>
              <a:t> </a:t>
            </a:r>
            <a:r>
              <a:rPr lang="si-LK" altLang="ja-JP" sz="3200" b="1" dirty="0">
                <a:latin typeface="Arial" charset="0"/>
                <a:cs typeface="Arial" charset="0"/>
              </a:rPr>
              <a:t>කාලයට වෙනස් වී ඇතැයි ඔබ සිතනවාද? ඔවුන්ගේ ස්වභාවය, භූමිකාව සහ ස්වභාවය අනුව සිතන්න.</a:t>
            </a:r>
            <a:endParaRPr lang="en-US" altLang="ja-JP" sz="3200" b="1" dirty="0">
              <a:latin typeface="Arial" charset="0"/>
              <a:cs typeface="Arial" charset="0"/>
            </a:endParaRPr>
          </a:p>
        </p:txBody>
      </p:sp>
      <p:sp>
        <p:nvSpPr>
          <p:cNvPr id="188420" name="Text Box 30"/>
          <p:cNvSpPr txBox="1">
            <a:spLocks noChangeArrowheads="1"/>
          </p:cNvSpPr>
          <p:nvPr/>
        </p:nvSpPr>
        <p:spPr bwMode="auto">
          <a:xfrm>
            <a:off x="8172450" y="44450"/>
            <a:ext cx="900113" cy="4619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b="1">
                <a:latin typeface="Arial" charset="0"/>
                <a:cs typeface="Arial" charset="0"/>
              </a:rPr>
              <a:t>154e</a:t>
            </a:r>
          </a:p>
        </p:txBody>
      </p:sp>
      <p:pic>
        <p:nvPicPr>
          <p:cNvPr id="1884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16463" y="1773238"/>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a:extLst>
              <a:ext uri="{FF2B5EF4-FFF2-40B4-BE49-F238E27FC236}">
                <a16:creationId xmlns:a16="http://schemas.microsoft.com/office/drawing/2014/main" id="{3BFC0FAC-DCB2-ED45-800F-B63674CB0651}"/>
              </a:ext>
            </a:extLst>
          </p:cNvPr>
          <p:cNvSpPr txBox="1">
            <a:spLocks noChangeArrowheads="1"/>
          </p:cNvSpPr>
          <p:nvPr/>
        </p:nvSpPr>
        <p:spPr bwMode="auto">
          <a:xfrm>
            <a:off x="4716463" y="3744020"/>
            <a:ext cx="4062174" cy="1077218"/>
          </a:xfrm>
          <a:prstGeom prst="rect">
            <a:avLst/>
          </a:prstGeom>
          <a:solidFill>
            <a:srgbClr val="00699D"/>
          </a:solidFill>
          <a:ln>
            <a:noFill/>
          </a:ln>
        </p:spPr>
        <p:txBody>
          <a:bodyPr wrap="square" anchor="ctr">
            <a:spAutoFit/>
          </a:bodyPr>
          <a:lstStyle>
            <a:lvl1pPr marL="536575" indent="-536575">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indent="0"/>
            <a:r>
              <a:rPr lang="en-US" altLang="ja-JP" sz="3200" b="1" dirty="0">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rPr>
              <a:t>GENDER ROLES</a:t>
            </a:r>
            <a:br>
              <a:rPr lang="en-US" altLang="ja-JP" sz="3200" b="1" dirty="0">
                <a:effectLst>
                  <a:outerShdw blurRad="50800" dist="38100" dir="2700000" algn="tl" rotWithShape="0">
                    <a:prstClr val="black">
                      <a:alpha val="40000"/>
                    </a:prstClr>
                  </a:outerShdw>
                </a:effectLst>
                <a:latin typeface="Arial" charset="0"/>
                <a:cs typeface="Arial" charset="0"/>
              </a:rPr>
            </a:br>
            <a:r>
              <a:rPr lang="en-US" altLang="ja-JP" sz="3200" b="1"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in the church</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charset="0"/>
              <a:cs typeface="Arial" charset="0"/>
            </a:endParaRPr>
          </a:p>
        </p:txBody>
      </p:sp>
      <p:sp>
        <p:nvSpPr>
          <p:cNvPr id="92164" name="Rectangle 4"/>
          <p:cNvSpPr>
            <a:spLocks noGrp="1" noChangeArrowheads="1"/>
          </p:cNvSpPr>
          <p:nvPr>
            <p:ph type="ctrTitle"/>
          </p:nvPr>
        </p:nvSpPr>
        <p:spPr>
          <a:xfrm>
            <a:off x="381000" y="152400"/>
            <a:ext cx="7924800" cy="838200"/>
          </a:xfrm>
          <a:solidFill>
            <a:srgbClr val="020009"/>
          </a:solidFill>
          <a:effectLst>
            <a:outerShdw blurRad="63500" dist="53882" dir="2700000" algn="ctr" rotWithShape="0">
              <a:srgbClr val="020009">
                <a:alpha val="74998"/>
              </a:srgbClr>
            </a:outerShdw>
          </a:effectLst>
        </p:spPr>
        <p:txBody>
          <a:bodyPr/>
          <a:lstStyle/>
          <a:p>
            <a:pPr eaLnBrk="1" hangingPunct="1">
              <a:defRPr/>
            </a:pPr>
            <a:r>
              <a:rPr lang="si-LK" sz="4800" dirty="0">
                <a:effectLst/>
                <a:ea typeface="ＭＳ Ｐゴシック" charset="0"/>
                <a:cs typeface="Arial"/>
              </a:rPr>
              <a:t>සාකච්ඡා කණ්ඩායම්</a:t>
            </a:r>
            <a:endParaRPr lang="en-US" sz="4800" dirty="0">
              <a:effectLst/>
              <a:latin typeface="Arial"/>
              <a:ea typeface="ＭＳ Ｐゴシック" charset="0"/>
              <a:cs typeface="Arial"/>
            </a:endParaRPr>
          </a:p>
        </p:txBody>
      </p:sp>
      <p:sp>
        <p:nvSpPr>
          <p:cNvPr id="190467" name="Text Box 6"/>
          <p:cNvSpPr txBox="1">
            <a:spLocks noChangeArrowheads="1"/>
          </p:cNvSpPr>
          <p:nvPr/>
        </p:nvSpPr>
        <p:spPr bwMode="auto">
          <a:xfrm>
            <a:off x="136525" y="1190338"/>
            <a:ext cx="49403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536575" indent="-536575">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a:buFont typeface="Arial" charset="0"/>
              <a:buAutoNum type="arabicPeriod" startAt="4"/>
            </a:pPr>
            <a:r>
              <a:rPr lang="si-LK" altLang="ja-JP" sz="3200" b="1" dirty="0">
                <a:solidFill>
                  <a:srgbClr val="000000"/>
                </a:solidFill>
                <a:latin typeface="Arial" charset="0"/>
                <a:cs typeface="Arial" charset="0"/>
              </a:rPr>
              <a:t>දෙවියන් වහන්සේගේ ස්වරූපයෙන් සෑදීමෙන් (උත්. 1:26) සහ කරුණාවෙන් ගැළවීමෙන් (ගලා. 3:28) කාන්තාවන් පුරුෂයන්ට සමාන වේ යන කාරණය ඔවුන්ගේ සේවා අවස්ථාවන්හි සමානාත්මතාවය අදහස් කරයිද? ඇයි හෝ නැත්තේ ඇයි?</a:t>
            </a:r>
            <a:endParaRPr lang="en-US" altLang="ja-JP" sz="3200" b="1" dirty="0">
              <a:solidFill>
                <a:srgbClr val="000000"/>
              </a:solidFill>
              <a:latin typeface="Arial" charset="0"/>
              <a:cs typeface="Arial" charset="0"/>
            </a:endParaRPr>
          </a:p>
        </p:txBody>
      </p:sp>
      <p:sp>
        <p:nvSpPr>
          <p:cNvPr id="190468" name="Text Box 30"/>
          <p:cNvSpPr txBox="1">
            <a:spLocks noChangeArrowheads="1"/>
          </p:cNvSpPr>
          <p:nvPr/>
        </p:nvSpPr>
        <p:spPr bwMode="auto">
          <a:xfrm>
            <a:off x="8172450" y="44450"/>
            <a:ext cx="900113" cy="4619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b="1">
                <a:latin typeface="Arial" charset="0"/>
                <a:cs typeface="Arial" charset="0"/>
              </a:rPr>
              <a:t>154e</a:t>
            </a:r>
          </a:p>
        </p:txBody>
      </p:sp>
      <p:pic>
        <p:nvPicPr>
          <p:cNvPr id="19046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194586" y="1473200"/>
            <a:ext cx="35941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charset="0"/>
              <a:cs typeface="Arial" charset="0"/>
            </a:endParaRPr>
          </a:p>
        </p:txBody>
      </p:sp>
      <p:sp>
        <p:nvSpPr>
          <p:cNvPr id="92164" name="Rectangle 4"/>
          <p:cNvSpPr>
            <a:spLocks noGrp="1" noChangeArrowheads="1"/>
          </p:cNvSpPr>
          <p:nvPr>
            <p:ph type="ctrTitle"/>
          </p:nvPr>
        </p:nvSpPr>
        <p:spPr>
          <a:xfrm>
            <a:off x="381000" y="152400"/>
            <a:ext cx="7924800" cy="838200"/>
          </a:xfrm>
          <a:solidFill>
            <a:srgbClr val="020009"/>
          </a:solidFill>
          <a:effectLst>
            <a:outerShdw blurRad="63500" dist="53882" dir="2700000" algn="ctr" rotWithShape="0">
              <a:srgbClr val="020009">
                <a:alpha val="74998"/>
              </a:srgbClr>
            </a:outerShdw>
          </a:effectLst>
        </p:spPr>
        <p:txBody>
          <a:bodyPr/>
          <a:lstStyle/>
          <a:p>
            <a:pPr eaLnBrk="1" hangingPunct="1">
              <a:defRPr/>
            </a:pPr>
            <a:r>
              <a:rPr lang="si-LK" sz="4800" dirty="0">
                <a:effectLst/>
                <a:ea typeface="ＭＳ Ｐゴシック" charset="0"/>
                <a:cs typeface="Arial"/>
              </a:rPr>
              <a:t>සාකච්ඡා කණ්ඩායම්</a:t>
            </a:r>
            <a:endParaRPr lang="en-US" sz="4800" dirty="0">
              <a:effectLst/>
              <a:latin typeface="Arial"/>
              <a:ea typeface="ＭＳ Ｐゴシック" charset="0"/>
              <a:cs typeface="Arial"/>
            </a:endParaRPr>
          </a:p>
        </p:txBody>
      </p:sp>
      <p:sp>
        <p:nvSpPr>
          <p:cNvPr id="192515" name="Text Box 6"/>
          <p:cNvSpPr txBox="1">
            <a:spLocks noChangeArrowheads="1"/>
          </p:cNvSpPr>
          <p:nvPr/>
        </p:nvSpPr>
        <p:spPr bwMode="auto">
          <a:xfrm>
            <a:off x="241300" y="4186238"/>
            <a:ext cx="8891588"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536575" indent="-536575">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a:buFont typeface="Arial" charset="0"/>
              <a:buAutoNum type="arabicPeriod" startAt="5"/>
            </a:pPr>
            <a:r>
              <a:rPr lang="si-LK" altLang="ja-JP" sz="3200" b="1" dirty="0">
                <a:latin typeface="Arial" charset="0"/>
                <a:cs typeface="Arial" charset="0"/>
              </a:rPr>
              <a:t>පුරුෂයන්ට ඉගැන්වීම හෝ ඔවුන් කෙරෙහි අධිකාරය දැරීම කාන්තාවන්ට තහනම් කළ විට පාවුල් අදහස් කළේ කුමක්ද (1 තිමෝ. 2: 10-11)? ප්‍රිස්කිලා ඇපලෝස් ඉගැන්වීම අනුමත කිරීමත් සමඟ මෙය සමපාත වන්නේ කෙසේද (ක්‍රියා 18:26)?</a:t>
            </a:r>
            <a:endParaRPr lang="en-US" altLang="ja-JP" sz="3200" b="1" dirty="0">
              <a:latin typeface="Arial" charset="0"/>
              <a:cs typeface="Arial" charset="0"/>
            </a:endParaRPr>
          </a:p>
        </p:txBody>
      </p:sp>
      <p:sp>
        <p:nvSpPr>
          <p:cNvPr id="192516" name="Text Box 30"/>
          <p:cNvSpPr txBox="1">
            <a:spLocks noChangeArrowheads="1"/>
          </p:cNvSpPr>
          <p:nvPr/>
        </p:nvSpPr>
        <p:spPr bwMode="auto">
          <a:xfrm>
            <a:off x="8172450" y="44450"/>
            <a:ext cx="900113" cy="4619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b="1">
                <a:latin typeface="Arial" charset="0"/>
                <a:cs typeface="Arial" charset="0"/>
              </a:rPr>
              <a:t>154e</a:t>
            </a:r>
          </a:p>
        </p:txBody>
      </p:sp>
      <p:pic>
        <p:nvPicPr>
          <p:cNvPr id="1925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00113" y="981075"/>
            <a:ext cx="72009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p:txBody>
          <a:bodyPr/>
          <a:lstStyle/>
          <a:p>
            <a:pPr eaLnBrk="1" hangingPunct="1">
              <a:defRPr/>
            </a:pPr>
            <a:r>
              <a:rPr lang="en-US">
                <a:latin typeface="Arial" charset="0"/>
                <a:ea typeface="ＭＳ Ｐゴシック" charset="0"/>
                <a:cs typeface="ＭＳ Ｐゴシック" charset="0"/>
              </a:rPr>
              <a:t>Hoe Ladies</a:t>
            </a:r>
          </a:p>
        </p:txBody>
      </p:sp>
      <p:sp>
        <p:nvSpPr>
          <p:cNvPr id="20483" name="Rectangle 3"/>
          <p:cNvSpPr>
            <a:spLocks noGrp="1" noChangeArrowheads="1"/>
          </p:cNvSpPr>
          <p:nvPr>
            <p:ph type="subTitle" idx="1"/>
          </p:nvPr>
        </p:nvSpPr>
        <p:spPr/>
        <p:txBody>
          <a:bodyPr/>
          <a:lstStyle/>
          <a:p>
            <a:pPr eaLnBrk="1" hangingPunct="1">
              <a:defRPr/>
            </a:pPr>
            <a:endParaRPr lang="en-US">
              <a:ea typeface="+mn-ea"/>
              <a:cs typeface="+mn-cs"/>
            </a:endParaRPr>
          </a:p>
        </p:txBody>
      </p:sp>
      <p:pic>
        <p:nvPicPr>
          <p:cNvPr id="12185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3816" r="4581"/>
          <a:stretch>
            <a:fillRect/>
          </a:stretch>
        </p:blipFill>
        <p:spPr bwMode="auto">
          <a:xfrm>
            <a:off x="0" y="0"/>
            <a:ext cx="91440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charset="0"/>
              <a:cs typeface="Arial" charset="0"/>
            </a:endParaRPr>
          </a:p>
        </p:txBody>
      </p:sp>
      <p:sp>
        <p:nvSpPr>
          <p:cNvPr id="92164" name="Rectangle 4"/>
          <p:cNvSpPr>
            <a:spLocks noGrp="1" noChangeArrowheads="1"/>
          </p:cNvSpPr>
          <p:nvPr>
            <p:ph type="ctrTitle"/>
          </p:nvPr>
        </p:nvSpPr>
        <p:spPr>
          <a:xfrm>
            <a:off x="381000" y="152400"/>
            <a:ext cx="7924800" cy="838200"/>
          </a:xfrm>
          <a:solidFill>
            <a:srgbClr val="020009"/>
          </a:solidFill>
          <a:effectLst>
            <a:outerShdw blurRad="63500" dist="53882" dir="2700000" algn="ctr" rotWithShape="0">
              <a:srgbClr val="020009">
                <a:alpha val="74998"/>
              </a:srgbClr>
            </a:outerShdw>
          </a:effectLst>
        </p:spPr>
        <p:txBody>
          <a:bodyPr/>
          <a:lstStyle/>
          <a:p>
            <a:pPr eaLnBrk="1" hangingPunct="1">
              <a:defRPr/>
            </a:pPr>
            <a:r>
              <a:rPr lang="si-LK" sz="4800" dirty="0">
                <a:effectLst/>
                <a:ea typeface="ＭＳ Ｐゴシック" charset="0"/>
                <a:cs typeface="Arial"/>
              </a:rPr>
              <a:t>සාකච්ඡා කණ්ඩායම්</a:t>
            </a:r>
            <a:endParaRPr lang="en-US" sz="4800" dirty="0">
              <a:effectLst/>
              <a:latin typeface="Arial"/>
              <a:ea typeface="ＭＳ Ｐゴシック" charset="0"/>
              <a:cs typeface="Arial"/>
            </a:endParaRPr>
          </a:p>
        </p:txBody>
      </p:sp>
      <p:sp>
        <p:nvSpPr>
          <p:cNvPr id="194563" name="Text Box 30"/>
          <p:cNvSpPr txBox="1">
            <a:spLocks noChangeArrowheads="1"/>
          </p:cNvSpPr>
          <p:nvPr/>
        </p:nvSpPr>
        <p:spPr bwMode="auto">
          <a:xfrm>
            <a:off x="8172450" y="44450"/>
            <a:ext cx="900113" cy="4619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b="1">
                <a:latin typeface="Arial" charset="0"/>
                <a:cs typeface="Arial" charset="0"/>
              </a:rPr>
              <a:t>154e</a:t>
            </a:r>
          </a:p>
        </p:txBody>
      </p:sp>
      <p:pic>
        <p:nvPicPr>
          <p:cNvPr id="19456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429000"/>
            <a:ext cx="6858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5" name="Text Box 6"/>
          <p:cNvSpPr txBox="1">
            <a:spLocks noChangeArrowheads="1"/>
          </p:cNvSpPr>
          <p:nvPr/>
        </p:nvSpPr>
        <p:spPr bwMode="auto">
          <a:xfrm>
            <a:off x="0" y="1052513"/>
            <a:ext cx="9144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536575" indent="-536575">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a:buFont typeface="Arial" charset="0"/>
              <a:buAutoNum type="arabicPeriod" startAt="6"/>
            </a:pPr>
            <a:r>
              <a:rPr lang="si-LK" altLang="ja-JP" sz="3200" b="1" dirty="0">
                <a:solidFill>
                  <a:srgbClr val="000000"/>
                </a:solidFill>
                <a:latin typeface="Arial" charset="0"/>
                <a:cs typeface="Arial" charset="0"/>
              </a:rPr>
              <a:t>සුදුසුකම් ලත් පිරිමින් අඩු සංඛ්‍යාවක් සිටින විදේශයන්හි පල්ලියේ කාන්තාවන්ටද එම ප්‍රමිතියම අදාළ විය යුතුද?</a:t>
            </a:r>
            <a:endParaRPr lang="en-US" altLang="ja-JP" sz="3200" b="1" dirty="0">
              <a:solidFill>
                <a:srgbClr val="000000"/>
              </a:solidFill>
              <a:latin typeface="Arial" charset="0"/>
              <a:cs typeface="Arial" charset="0"/>
            </a:endParaRPr>
          </a:p>
        </p:txBody>
      </p:sp>
      <p:sp>
        <p:nvSpPr>
          <p:cNvPr id="194566" name="Text Box 6"/>
          <p:cNvSpPr txBox="1">
            <a:spLocks noChangeArrowheads="1"/>
          </p:cNvSpPr>
          <p:nvPr/>
        </p:nvSpPr>
        <p:spPr bwMode="auto">
          <a:xfrm>
            <a:off x="3348038" y="2636838"/>
            <a:ext cx="579596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r"/>
            <a:r>
              <a:rPr lang="si-LK" altLang="ja-JP" sz="2800" b="1" dirty="0">
                <a:solidFill>
                  <a:srgbClr val="000000"/>
                </a:solidFill>
                <a:latin typeface="Arial" charset="0"/>
                <a:cs typeface="Arial" charset="0"/>
              </a:rPr>
              <a:t>සමහර පල්ලි කාන්තාවන්ට නිවසේදී දේශනා කිරීම තහනම් කර ඇති නමුත් මෙහෙවරට ඉඩ දී ඇත.)</a:t>
            </a:r>
            <a:endParaRPr lang="en-US" altLang="ja-JP" sz="2800" b="1" dirty="0">
              <a:solidFill>
                <a:srgbClr val="000000"/>
              </a:solidFill>
              <a:latin typeface="Arial" charset="0"/>
              <a:cs typeface="Arial"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609" name="Group 8"/>
          <p:cNvGrpSpPr>
            <a:grpSpLocks/>
          </p:cNvGrpSpPr>
          <p:nvPr/>
        </p:nvGrpSpPr>
        <p:grpSpPr bwMode="auto">
          <a:xfrm>
            <a:off x="0" y="0"/>
            <a:ext cx="5791200" cy="6858000"/>
            <a:chOff x="0" y="0"/>
            <a:chExt cx="3648" cy="4320"/>
          </a:xfrm>
        </p:grpSpPr>
        <p:pic>
          <p:nvPicPr>
            <p:cNvPr id="19661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6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6" name="Rectangle 5"/>
            <p:cNvSpPr>
              <a:spLocks noChangeArrowheads="1"/>
            </p:cNvSpPr>
            <p:nvPr/>
          </p:nvSpPr>
          <p:spPr bwMode="auto">
            <a:xfrm>
              <a:off x="1920" y="2832"/>
              <a:ext cx="1728" cy="14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6617" name="Rectangle 7"/>
            <p:cNvSpPr>
              <a:spLocks noChangeArrowheads="1"/>
            </p:cNvSpPr>
            <p:nvPr/>
          </p:nvSpPr>
          <p:spPr bwMode="auto">
            <a:xfrm>
              <a:off x="1824" y="0"/>
              <a:ext cx="1824" cy="201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96610" name="Rectangle 6"/>
          <p:cNvSpPr>
            <a:spLocks noChangeArrowheads="1"/>
          </p:cNvSpPr>
          <p:nvPr/>
        </p:nvSpPr>
        <p:spPr bwMode="auto">
          <a:xfrm>
            <a:off x="3048000" y="838200"/>
            <a:ext cx="2743200" cy="2362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6611" name="Rectangle 9"/>
          <p:cNvSpPr>
            <a:spLocks noChangeArrowheads="1"/>
          </p:cNvSpPr>
          <p:nvPr/>
        </p:nvSpPr>
        <p:spPr bwMode="auto">
          <a:xfrm>
            <a:off x="2971800" y="0"/>
            <a:ext cx="6172200" cy="6858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78" name="Rectangle 2"/>
          <p:cNvSpPr>
            <a:spLocks noGrp="1" noChangeArrowheads="1"/>
          </p:cNvSpPr>
          <p:nvPr>
            <p:ph type="title"/>
          </p:nvPr>
        </p:nvSpPr>
        <p:spPr>
          <a:xfrm>
            <a:off x="457200" y="152400"/>
            <a:ext cx="8229600" cy="865188"/>
          </a:xfrm>
        </p:spPr>
        <p:txBody>
          <a:bodyPr/>
          <a:lstStyle/>
          <a:p>
            <a:pPr eaLnBrk="1" hangingPunct="1">
              <a:defRPr/>
            </a:pPr>
            <a:r>
              <a:rPr lang="si-LK" dirty="0">
                <a:latin typeface="Arial" charset="0"/>
                <a:ea typeface="ＭＳ Ｐゴシック" charset="0"/>
                <a:cs typeface="ＭＳ Ｐゴシック" charset="0"/>
              </a:rPr>
              <a:t>සාරාංශය</a:t>
            </a:r>
            <a:endParaRPr lang="en-US" dirty="0">
              <a:latin typeface="Arial" charset="0"/>
              <a:ea typeface="ＭＳ Ｐゴシック" charset="0"/>
              <a:cs typeface="ＭＳ Ｐゴシック" charset="0"/>
            </a:endParaRPr>
          </a:p>
        </p:txBody>
      </p:sp>
      <p:sp>
        <p:nvSpPr>
          <p:cNvPr id="50179" name="Rectangle 3"/>
          <p:cNvSpPr>
            <a:spLocks noGrp="1" noChangeArrowheads="1"/>
          </p:cNvSpPr>
          <p:nvPr>
            <p:ph type="body" idx="1"/>
          </p:nvPr>
        </p:nvSpPr>
        <p:spPr>
          <a:xfrm>
            <a:off x="3276600" y="1219200"/>
            <a:ext cx="5867400" cy="5562600"/>
          </a:xfrm>
        </p:spPr>
        <p:txBody>
          <a:bodyPr/>
          <a:lstStyle/>
          <a:p>
            <a:pPr marL="514350" indent="-514350" eaLnBrk="1" hangingPunct="1">
              <a:lnSpc>
                <a:spcPct val="90000"/>
              </a:lnSpc>
              <a:buFont typeface="+mj-lt"/>
              <a:buAutoNum type="arabicParenR"/>
              <a:defRPr/>
            </a:pPr>
            <a:r>
              <a:rPr lang="si-LK" sz="2400" b="1" dirty="0">
                <a:latin typeface="Arial" charset="0"/>
                <a:ea typeface="ＭＳ Ｐゴシック" charset="0"/>
                <a:cs typeface="ＭＳ Ｐゴシック" charset="0"/>
              </a:rPr>
              <a:t>යුදෙව් කාන්තාවන්ට අන්‍යජාතික කාන්තාවන්ට වඩා විශාල නිදහසක් තිබුණි</a:t>
            </a:r>
          </a:p>
          <a:p>
            <a:pPr marL="514350" indent="-514350" eaLnBrk="1" hangingPunct="1">
              <a:lnSpc>
                <a:spcPct val="90000"/>
              </a:lnSpc>
              <a:buFont typeface="+mj-lt"/>
              <a:buAutoNum type="arabicParenR"/>
              <a:defRPr/>
            </a:pPr>
            <a:endParaRPr lang="si-LK" sz="2400" b="1" dirty="0">
              <a:latin typeface="Arial" charset="0"/>
              <a:ea typeface="ＭＳ Ｐゴシック" charset="0"/>
              <a:cs typeface="ＭＳ Ｐゴシック" charset="0"/>
            </a:endParaRPr>
          </a:p>
          <a:p>
            <a:pPr marL="514350" indent="-514350" eaLnBrk="1" hangingPunct="1">
              <a:lnSpc>
                <a:spcPct val="90000"/>
              </a:lnSpc>
              <a:buFont typeface="+mj-lt"/>
              <a:buAutoNum type="arabicParenR"/>
              <a:defRPr/>
            </a:pPr>
            <a:r>
              <a:rPr lang="si-LK" sz="2400" b="1" dirty="0">
                <a:latin typeface="Arial" charset="0"/>
                <a:ea typeface="ＭＳ Ｐゴシック" charset="0"/>
                <a:cs typeface="ＭＳ Ｐゴシック" charset="0"/>
              </a:rPr>
              <a:t>යුදෙව් නිදහස ක්‍රිස්තියානි කාන්තාවන්ට ද එසේමය</a:t>
            </a:r>
          </a:p>
          <a:p>
            <a:pPr marL="514350" indent="-514350" eaLnBrk="1" hangingPunct="1">
              <a:lnSpc>
                <a:spcPct val="90000"/>
              </a:lnSpc>
              <a:buFont typeface="+mj-lt"/>
              <a:buAutoNum type="arabicParenR"/>
              <a:defRPr/>
            </a:pPr>
            <a:endParaRPr lang="si-LK" sz="2400" b="1" dirty="0">
              <a:latin typeface="Arial" charset="0"/>
              <a:ea typeface="ＭＳ Ｐゴシック" charset="0"/>
              <a:cs typeface="ＭＳ Ｐゴシック" charset="0"/>
            </a:endParaRPr>
          </a:p>
          <a:p>
            <a:pPr marL="514350" indent="-514350" eaLnBrk="1" hangingPunct="1">
              <a:lnSpc>
                <a:spcPct val="90000"/>
              </a:lnSpc>
              <a:buFont typeface="+mj-lt"/>
              <a:buAutoNum type="arabicParenR"/>
              <a:defRPr/>
            </a:pPr>
            <a:r>
              <a:rPr lang="si-LK" sz="2400" b="1" dirty="0">
                <a:latin typeface="Arial" charset="0"/>
                <a:ea typeface="ＭＳ Ｐゴシック" charset="0"/>
                <a:cs typeface="ＭＳ Ｐゴシック" charset="0"/>
              </a:rPr>
              <a:t>සමහරු පුද්ගලයාගේ සමානාත්මතාවය භූමිකාවන්ගේ සමානාත්මතාවය ලෙස ව්‍යාකූල කරති</a:t>
            </a:r>
          </a:p>
          <a:p>
            <a:pPr marL="514350" indent="-514350" eaLnBrk="1" hangingPunct="1">
              <a:lnSpc>
                <a:spcPct val="90000"/>
              </a:lnSpc>
              <a:buFont typeface="+mj-lt"/>
              <a:buAutoNum type="arabicParenR"/>
              <a:defRPr/>
            </a:pPr>
            <a:endParaRPr lang="si-LK" sz="2400" b="1" dirty="0">
              <a:latin typeface="Arial" charset="0"/>
              <a:ea typeface="ＭＳ Ｐゴシック" charset="0"/>
              <a:cs typeface="ＭＳ Ｐゴシック" charset="0"/>
            </a:endParaRPr>
          </a:p>
          <a:p>
            <a:pPr marL="514350" indent="-514350" eaLnBrk="1" hangingPunct="1">
              <a:lnSpc>
                <a:spcPct val="90000"/>
              </a:lnSpc>
              <a:buFont typeface="+mj-lt"/>
              <a:buAutoNum type="arabicParenR"/>
              <a:defRPr/>
            </a:pPr>
            <a:r>
              <a:rPr lang="si-LK" sz="2400" b="1" dirty="0">
                <a:latin typeface="Arial" charset="0"/>
                <a:ea typeface="ＭＳ Ｐゴシック" charset="0"/>
                <a:cs typeface="ＭＳ Ｐゴシック" charset="0"/>
              </a:rPr>
              <a:t>ක්රිස්තියානි කාන්තාවන් සඳහා නිදහස ක්රිස්තියානි නොවන කාන්තාවන්ට ලෝකය තුළම ලබා දී ඇත</a:t>
            </a:r>
            <a:endParaRPr lang="en-US" sz="2400" b="1" dirty="0">
              <a:latin typeface="Arial" charset="0"/>
              <a:ea typeface="ＭＳ Ｐゴシック" charset="0"/>
              <a:cs typeface="ＭＳ Ｐゴシック" charset="0"/>
            </a:endParaRPr>
          </a:p>
        </p:txBody>
      </p:sp>
      <p:sp>
        <p:nvSpPr>
          <p:cNvPr id="196614" name="Text Box 10"/>
          <p:cNvSpPr txBox="1">
            <a:spLocks noChangeArrowheads="1"/>
          </p:cNvSpPr>
          <p:nvPr/>
        </p:nvSpPr>
        <p:spPr bwMode="auto">
          <a:xfrm>
            <a:off x="8172450" y="74613"/>
            <a:ext cx="869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b="1">
                <a:latin typeface="Arial" charset="0"/>
                <a:cs typeface="Arial" charset="0"/>
              </a:rPr>
              <a:t>154e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4"/>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8850" name="Rectangle 2"/>
          <p:cNvSpPr>
            <a:spLocks noGrp="1" noChangeArrowheads="1"/>
          </p:cNvSpPr>
          <p:nvPr>
            <p:ph type="title"/>
          </p:nvPr>
        </p:nvSpPr>
        <p:spPr>
          <a:xfrm>
            <a:off x="3200400" y="277813"/>
            <a:ext cx="5486400" cy="941387"/>
          </a:xfrm>
        </p:spPr>
        <p:txBody>
          <a:bodyPr/>
          <a:lstStyle/>
          <a:p>
            <a:pPr eaLnBrk="1" hangingPunct="1">
              <a:defRPr/>
            </a:pPr>
            <a:r>
              <a:rPr lang="si-LK" dirty="0">
                <a:latin typeface="Arial" charset="0"/>
                <a:ea typeface="ＭＳ Ｐゴシック" charset="0"/>
                <a:cs typeface="ＭＳ Ｐゴシック" charset="0"/>
              </a:rPr>
              <a:t>ඉතින් කුමක් ද?</a:t>
            </a:r>
            <a:endParaRPr lang="en-US" dirty="0">
              <a:latin typeface="Arial" charset="0"/>
              <a:ea typeface="ＭＳ Ｐゴシック" charset="0"/>
              <a:cs typeface="ＭＳ Ｐゴシック" charset="0"/>
            </a:endParaRPr>
          </a:p>
        </p:txBody>
      </p:sp>
      <p:sp>
        <p:nvSpPr>
          <p:cNvPr id="78851" name="Rectangle 3"/>
          <p:cNvSpPr>
            <a:spLocks noGrp="1" noChangeArrowheads="1"/>
          </p:cNvSpPr>
          <p:nvPr>
            <p:ph type="body" idx="1"/>
          </p:nvPr>
        </p:nvSpPr>
        <p:spPr>
          <a:xfrm>
            <a:off x="3429000" y="1600200"/>
            <a:ext cx="5105400" cy="1966913"/>
          </a:xfrm>
        </p:spPr>
        <p:txBody>
          <a:bodyPr/>
          <a:lstStyle/>
          <a:p>
            <a:pPr eaLnBrk="1" hangingPunct="1">
              <a:lnSpc>
                <a:spcPct val="90000"/>
              </a:lnSpc>
              <a:defRPr/>
            </a:pPr>
            <a:r>
              <a:rPr lang="si-LK" b="1" dirty="0">
                <a:latin typeface="Arial" charset="0"/>
                <a:ea typeface="ＭＳ Ｐゴシック" charset="0"/>
                <a:cs typeface="ＭＳ Ｐゴシック" charset="0"/>
              </a:rPr>
              <a:t>දෙවියන් වහන්සේගේ ස්වරූපයෙන් මවා ඇති ආකාරයට පුරුෂයන් ස්ත්‍රීන්ට ගෞරවයෙන් සලකනවාද?</a:t>
            </a:r>
            <a:endParaRPr lang="en-US" b="1" dirty="0">
              <a:latin typeface="Arial" charset="0"/>
              <a:ea typeface="ＭＳ Ｐゴシック" charset="0"/>
              <a:cs typeface="ＭＳ Ｐゴシック" charset="0"/>
            </a:endParaRPr>
          </a:p>
        </p:txBody>
      </p:sp>
      <p:sp>
        <p:nvSpPr>
          <p:cNvPr id="78854" name="Rectangle 6"/>
          <p:cNvSpPr>
            <a:spLocks noChangeArrowheads="1"/>
          </p:cNvSpPr>
          <p:nvPr/>
        </p:nvSpPr>
        <p:spPr bwMode="black">
          <a:xfrm>
            <a:off x="3429000" y="4038600"/>
            <a:ext cx="5562600" cy="2198688"/>
          </a:xfrm>
          <a:prstGeom prst="rect">
            <a:avLst/>
          </a:prstGeom>
          <a:noFill/>
          <a:ln w="9525">
            <a:noFill/>
            <a:miter lim="800000"/>
            <a:headEnd/>
            <a:tailEnd/>
          </a:ln>
          <a:effectLst/>
        </p:spPr>
        <p:txBody>
          <a:bodyPr/>
          <a:lstStyle/>
          <a:p>
            <a:pPr marL="342900" indent="-342900" algn="l" eaLnBrk="1" hangingPunct="1">
              <a:lnSpc>
                <a:spcPct val="90000"/>
              </a:lnSpc>
              <a:spcBef>
                <a:spcPct val="20000"/>
              </a:spcBef>
              <a:buClr>
                <a:schemeClr val="hlink"/>
              </a:buClr>
              <a:buSzPct val="80000"/>
              <a:buFont typeface="Wingdings" charset="0"/>
              <a:buChar char="Ø"/>
              <a:defRPr/>
            </a:pPr>
            <a:r>
              <a:rPr lang="si-LK" sz="3200" b="1" dirty="0">
                <a:effectLst>
                  <a:outerShdw blurRad="38100" dist="38100" dir="2700000" algn="tl">
                    <a:srgbClr val="000000"/>
                  </a:outerShdw>
                </a:effectLst>
                <a:latin typeface="Arial" charset="0"/>
              </a:rPr>
              <a:t>ශුභාරංචිය තුළින් ඔබට ලැබී ඇති සැබෑ විමුක්තිය ගැන ඔබ ස්ත්‍රීන් දෙවියන්ට ස්තූති කරනවාද?</a:t>
            </a:r>
            <a:endParaRPr lang="en-US" sz="3200" b="1" dirty="0">
              <a:effectLst>
                <a:outerShdw blurRad="38100" dist="38100" dir="2700000" algn="tl">
                  <a:srgbClr val="000000"/>
                </a:outerShdw>
              </a:effectLst>
              <a:latin typeface="Arial" charset="0"/>
            </a:endParaRPr>
          </a:p>
        </p:txBody>
      </p:sp>
      <p:pic>
        <p:nvPicPr>
          <p:cNvPr id="78855" name="Picture 7" descr="RickNov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200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Picture 8" descr="SusanDec0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524250"/>
            <a:ext cx="32004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3" name="Text Box 10"/>
          <p:cNvSpPr txBox="1">
            <a:spLocks noChangeArrowheads="1"/>
          </p:cNvSpPr>
          <p:nvPr/>
        </p:nvSpPr>
        <p:spPr bwMode="auto">
          <a:xfrm>
            <a:off x="8207375" y="74613"/>
            <a:ext cx="800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en-US" b="1">
                <a:latin typeface="Arial" charset="0"/>
                <a:cs typeface="Arial" charset="0"/>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78855"/>
                                        </p:tgtEl>
                                        <p:attrNameLst>
                                          <p:attrName>style.visibility</p:attrName>
                                        </p:attrNameLst>
                                      </p:cBhvr>
                                      <p:to>
                                        <p:strVal val="visible"/>
                                      </p:to>
                                    </p:set>
                                    <p:animScale>
                                      <p:cBhvr>
                                        <p:cTn id="7" dur="1000" decel="50000" fill="hold">
                                          <p:stCondLst>
                                            <p:cond delay="0"/>
                                          </p:stCondLst>
                                        </p:cTn>
                                        <p:tgtEl>
                                          <p:spTgt spid="7885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8855"/>
                                        </p:tgtEl>
                                        <p:attrNameLst>
                                          <p:attrName>ppt_x</p:attrName>
                                          <p:attrName>ppt_y</p:attrName>
                                        </p:attrNameLst>
                                      </p:cBhvr>
                                    </p:animMotion>
                                    <p:animEffect transition="in" filter="fade">
                                      <p:cBhvr>
                                        <p:cTn id="9" dur="1000"/>
                                        <p:tgtEl>
                                          <p:spTgt spid="78855"/>
                                        </p:tgtEl>
                                      </p:cBhvr>
                                    </p:animEffect>
                                  </p:childTnLst>
                                </p:cTn>
                              </p:par>
                              <p:par>
                                <p:cTn id="10" presetID="17" presetClass="entr" presetSubtype="10" fill="hold" grpId="0" nodeType="withEffect">
                                  <p:stCondLst>
                                    <p:cond delay="0"/>
                                  </p:stCondLst>
                                  <p:childTnLst>
                                    <p:set>
                                      <p:cBhvr>
                                        <p:cTn id="11" dur="1" fill="hold">
                                          <p:stCondLst>
                                            <p:cond delay="0"/>
                                          </p:stCondLst>
                                        </p:cTn>
                                        <p:tgtEl>
                                          <p:spTgt spid="78851">
                                            <p:txEl>
                                              <p:pRg st="0" end="0"/>
                                            </p:txEl>
                                          </p:spTgt>
                                        </p:tgtEl>
                                        <p:attrNameLst>
                                          <p:attrName>style.visibility</p:attrName>
                                        </p:attrNameLst>
                                      </p:cBhvr>
                                      <p:to>
                                        <p:strVal val="visible"/>
                                      </p:to>
                                    </p:set>
                                    <p:anim calcmode="lin" valueType="num">
                                      <p:cBhvr>
                                        <p:cTn id="12" dur="500" fill="hold"/>
                                        <p:tgtEl>
                                          <p:spTgt spid="78851">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885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6" presetClass="entr" presetSubtype="0" fill="hold" nodeType="clickEffect">
                                  <p:stCondLst>
                                    <p:cond delay="0"/>
                                  </p:stCondLst>
                                  <p:childTnLst>
                                    <p:set>
                                      <p:cBhvr>
                                        <p:cTn id="17" dur="1" fill="hold">
                                          <p:stCondLst>
                                            <p:cond delay="0"/>
                                          </p:stCondLst>
                                        </p:cTn>
                                        <p:tgtEl>
                                          <p:spTgt spid="78856"/>
                                        </p:tgtEl>
                                        <p:attrNameLst>
                                          <p:attrName>style.visibility</p:attrName>
                                        </p:attrNameLst>
                                      </p:cBhvr>
                                      <p:to>
                                        <p:strVal val="visible"/>
                                      </p:to>
                                    </p:set>
                                    <p:animEffect transition="in" filter="wipe(down)">
                                      <p:cBhvr>
                                        <p:cTn id="18" dur="580">
                                          <p:stCondLst>
                                            <p:cond delay="0"/>
                                          </p:stCondLst>
                                        </p:cTn>
                                        <p:tgtEl>
                                          <p:spTgt spid="78856"/>
                                        </p:tgtEl>
                                      </p:cBhvr>
                                    </p:animEffect>
                                    <p:anim calcmode="lin" valueType="num">
                                      <p:cBhvr>
                                        <p:cTn id="19" dur="1822" tmFilter="0,0; 0.14,0.36; 0.43,0.73; 0.71,0.91; 1.0,1.0">
                                          <p:stCondLst>
                                            <p:cond delay="0"/>
                                          </p:stCondLst>
                                        </p:cTn>
                                        <p:tgtEl>
                                          <p:spTgt spid="78856"/>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8856"/>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8856"/>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8856"/>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8856"/>
                                        </p:tgtEl>
                                        <p:attrNameLst>
                                          <p:attrName>ppt_y</p:attrName>
                                        </p:attrNameLst>
                                      </p:cBhvr>
                                      <p:tavLst>
                                        <p:tav tm="0" fmla="#ppt_y-sin(pi*$)/81">
                                          <p:val>
                                            <p:fltVal val="0"/>
                                          </p:val>
                                        </p:tav>
                                        <p:tav tm="100000">
                                          <p:val>
                                            <p:fltVal val="1"/>
                                          </p:val>
                                        </p:tav>
                                      </p:tavLst>
                                    </p:anim>
                                    <p:animScale>
                                      <p:cBhvr>
                                        <p:cTn id="24" dur="26">
                                          <p:stCondLst>
                                            <p:cond delay="650"/>
                                          </p:stCondLst>
                                        </p:cTn>
                                        <p:tgtEl>
                                          <p:spTgt spid="78856"/>
                                        </p:tgtEl>
                                      </p:cBhvr>
                                      <p:to x="100000" y="60000"/>
                                    </p:animScale>
                                    <p:animScale>
                                      <p:cBhvr>
                                        <p:cTn id="25" dur="166" decel="50000">
                                          <p:stCondLst>
                                            <p:cond delay="676"/>
                                          </p:stCondLst>
                                        </p:cTn>
                                        <p:tgtEl>
                                          <p:spTgt spid="78856"/>
                                        </p:tgtEl>
                                      </p:cBhvr>
                                      <p:to x="100000" y="100000"/>
                                    </p:animScale>
                                    <p:animScale>
                                      <p:cBhvr>
                                        <p:cTn id="26" dur="26">
                                          <p:stCondLst>
                                            <p:cond delay="1312"/>
                                          </p:stCondLst>
                                        </p:cTn>
                                        <p:tgtEl>
                                          <p:spTgt spid="78856"/>
                                        </p:tgtEl>
                                      </p:cBhvr>
                                      <p:to x="100000" y="80000"/>
                                    </p:animScale>
                                    <p:animScale>
                                      <p:cBhvr>
                                        <p:cTn id="27" dur="166" decel="50000">
                                          <p:stCondLst>
                                            <p:cond delay="1338"/>
                                          </p:stCondLst>
                                        </p:cTn>
                                        <p:tgtEl>
                                          <p:spTgt spid="78856"/>
                                        </p:tgtEl>
                                      </p:cBhvr>
                                      <p:to x="100000" y="100000"/>
                                    </p:animScale>
                                    <p:animScale>
                                      <p:cBhvr>
                                        <p:cTn id="28" dur="26">
                                          <p:stCondLst>
                                            <p:cond delay="1642"/>
                                          </p:stCondLst>
                                        </p:cTn>
                                        <p:tgtEl>
                                          <p:spTgt spid="78856"/>
                                        </p:tgtEl>
                                      </p:cBhvr>
                                      <p:to x="100000" y="90000"/>
                                    </p:animScale>
                                    <p:animScale>
                                      <p:cBhvr>
                                        <p:cTn id="29" dur="166" decel="50000">
                                          <p:stCondLst>
                                            <p:cond delay="1668"/>
                                          </p:stCondLst>
                                        </p:cTn>
                                        <p:tgtEl>
                                          <p:spTgt spid="78856"/>
                                        </p:tgtEl>
                                      </p:cBhvr>
                                      <p:to x="100000" y="100000"/>
                                    </p:animScale>
                                    <p:animScale>
                                      <p:cBhvr>
                                        <p:cTn id="30" dur="26">
                                          <p:stCondLst>
                                            <p:cond delay="1808"/>
                                          </p:stCondLst>
                                        </p:cTn>
                                        <p:tgtEl>
                                          <p:spTgt spid="78856"/>
                                        </p:tgtEl>
                                      </p:cBhvr>
                                      <p:to x="100000" y="95000"/>
                                    </p:animScale>
                                    <p:animScale>
                                      <p:cBhvr>
                                        <p:cTn id="31" dur="166" decel="50000">
                                          <p:stCondLst>
                                            <p:cond delay="1834"/>
                                          </p:stCondLst>
                                        </p:cTn>
                                        <p:tgtEl>
                                          <p:spTgt spid="78856"/>
                                        </p:tgtEl>
                                      </p:cBhvr>
                                      <p:to x="100000" y="100000"/>
                                    </p:animScale>
                                  </p:childTnLst>
                                </p:cTn>
                              </p:par>
                              <p:par>
                                <p:cTn id="32" presetID="37" presetClass="entr" presetSubtype="0" fill="hold" grpId="0" nodeType="withEffect">
                                  <p:stCondLst>
                                    <p:cond delay="0"/>
                                  </p:stCondLst>
                                  <p:childTnLst>
                                    <p:set>
                                      <p:cBhvr>
                                        <p:cTn id="33" dur="1" fill="hold">
                                          <p:stCondLst>
                                            <p:cond delay="0"/>
                                          </p:stCondLst>
                                        </p:cTn>
                                        <p:tgtEl>
                                          <p:spTgt spid="78854"/>
                                        </p:tgtEl>
                                        <p:attrNameLst>
                                          <p:attrName>style.visibility</p:attrName>
                                        </p:attrNameLst>
                                      </p:cBhvr>
                                      <p:to>
                                        <p:strVal val="visible"/>
                                      </p:to>
                                    </p:set>
                                    <p:animEffect transition="in" filter="fade">
                                      <p:cBhvr>
                                        <p:cTn id="34" dur="1000"/>
                                        <p:tgtEl>
                                          <p:spTgt spid="78854"/>
                                        </p:tgtEl>
                                      </p:cBhvr>
                                    </p:animEffect>
                                    <p:anim calcmode="lin" valueType="num">
                                      <p:cBhvr>
                                        <p:cTn id="35" dur="1000" fill="hold"/>
                                        <p:tgtEl>
                                          <p:spTgt spid="78854"/>
                                        </p:tgtEl>
                                        <p:attrNameLst>
                                          <p:attrName>ppt_x</p:attrName>
                                        </p:attrNameLst>
                                      </p:cBhvr>
                                      <p:tavLst>
                                        <p:tav tm="0">
                                          <p:val>
                                            <p:strVal val="#ppt_x"/>
                                          </p:val>
                                        </p:tav>
                                        <p:tav tm="100000">
                                          <p:val>
                                            <p:strVal val="#ppt_x"/>
                                          </p:val>
                                        </p:tav>
                                      </p:tavLst>
                                    </p:anim>
                                    <p:anim calcmode="lin" valueType="num">
                                      <p:cBhvr>
                                        <p:cTn id="36" dur="900" decel="100000" fill="hold"/>
                                        <p:tgtEl>
                                          <p:spTgt spid="7885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7885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p:bldP spid="7885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i-LK"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මෙම ඉදිරිපත් කිරීම නොමිලයේ ලබා ගන්න!</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0" y="636981"/>
            <a:ext cx="9144000"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3528" y="2253585"/>
            <a:ext cx="6081224" cy="3483594"/>
          </a:xfrm>
          <a:prstGeom prst="rect">
            <a:avLst/>
          </a:prstGeom>
        </p:spPr>
      </p:pic>
      <p:sp>
        <p:nvSpPr>
          <p:cNvPr id="7" name="Rectangle 6">
            <a:extLst>
              <a:ext uri="{FF2B5EF4-FFF2-40B4-BE49-F238E27FC236}">
                <a16:creationId xmlns:a16="http://schemas.microsoft.com/office/drawing/2014/main" id="{A4851E73-9930-44DD-B98A-9AB051C1AF26}"/>
              </a:ext>
            </a:extLst>
          </p:cNvPr>
          <p:cNvSpPr/>
          <p:nvPr/>
        </p:nvSpPr>
        <p:spPr>
          <a:xfrm>
            <a:off x="827584" y="763538"/>
            <a:ext cx="1596288" cy="415498"/>
          </a:xfrm>
          <a:prstGeom prst="rect">
            <a:avLst/>
          </a:prstGeom>
          <a:solidFill>
            <a:srgbClr val="202835"/>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i-LK" sz="105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බයිබලය අධ්‍යයන බාගත</a:t>
            </a:r>
            <a:r>
              <a:rPr kumimoji="0" lang="en-US" sz="105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 </a:t>
            </a:r>
            <a:r>
              <a:rPr kumimoji="0" lang="si-LK" sz="105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කිරීම්</a:t>
            </a:r>
            <a:endParaRPr kumimoji="0" lang="en-US" sz="1050" b="1" i="0"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
        <p:nvSpPr>
          <p:cNvPr id="11" name="Rectangle 10">
            <a:extLst>
              <a:ext uri="{FF2B5EF4-FFF2-40B4-BE49-F238E27FC236}">
                <a16:creationId xmlns:a16="http://schemas.microsoft.com/office/drawing/2014/main" id="{BBE1F7DB-198F-4394-889B-0A0719D839D0}"/>
              </a:ext>
            </a:extLst>
          </p:cNvPr>
          <p:cNvSpPr/>
          <p:nvPr/>
        </p:nvSpPr>
        <p:spPr>
          <a:xfrm>
            <a:off x="3001915" y="855871"/>
            <a:ext cx="560994" cy="230832"/>
          </a:xfrm>
          <a:prstGeom prst="rect">
            <a:avLst/>
          </a:prstGeom>
          <a:solidFill>
            <a:srgbClr val="202835"/>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i-LK" sz="9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නිවස</a:t>
            </a:r>
            <a:endParaRPr kumimoji="0" lang="en-US" sz="900" b="1" i="0"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
        <p:nvSpPr>
          <p:cNvPr id="12" name="Rectangle 11">
            <a:extLst>
              <a:ext uri="{FF2B5EF4-FFF2-40B4-BE49-F238E27FC236}">
                <a16:creationId xmlns:a16="http://schemas.microsoft.com/office/drawing/2014/main" id="{DA4D8EE8-B621-49AA-B200-2EAC96173E34}"/>
              </a:ext>
            </a:extLst>
          </p:cNvPr>
          <p:cNvSpPr/>
          <p:nvPr/>
        </p:nvSpPr>
        <p:spPr>
          <a:xfrm>
            <a:off x="3562909" y="855871"/>
            <a:ext cx="988508" cy="230832"/>
          </a:xfrm>
          <a:prstGeom prst="rect">
            <a:avLst/>
          </a:prstGeom>
          <a:solidFill>
            <a:srgbClr val="202835"/>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i-LK" sz="9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බාගත කිරීම්</a:t>
            </a:r>
            <a:endParaRPr kumimoji="0" lang="en-US" sz="900" b="1" i="0"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
        <p:nvSpPr>
          <p:cNvPr id="13" name="Rectangle 12">
            <a:extLst>
              <a:ext uri="{FF2B5EF4-FFF2-40B4-BE49-F238E27FC236}">
                <a16:creationId xmlns:a16="http://schemas.microsoft.com/office/drawing/2014/main" id="{C350853E-FB9F-4122-8778-E07205AE2E28}"/>
              </a:ext>
            </a:extLst>
          </p:cNvPr>
          <p:cNvSpPr/>
          <p:nvPr/>
        </p:nvSpPr>
        <p:spPr>
          <a:xfrm>
            <a:off x="4534368" y="855871"/>
            <a:ext cx="1188146" cy="230832"/>
          </a:xfrm>
          <a:prstGeom prst="rect">
            <a:avLst/>
          </a:prstGeom>
          <a:solidFill>
            <a:srgbClr val="202835"/>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i-LK" sz="9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නිති </a:t>
            </a:r>
            <a:r>
              <a:rPr kumimoji="0" lang="en-US" sz="9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a:t>
            </a:r>
            <a:r>
              <a:rPr kumimoji="0" lang="si-LK" sz="9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අසන පැණ</a:t>
            </a:r>
            <a:endParaRPr kumimoji="0" lang="en-US" sz="900" b="1" i="0"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
        <p:nvSpPr>
          <p:cNvPr id="14" name="Rectangle 13">
            <a:extLst>
              <a:ext uri="{FF2B5EF4-FFF2-40B4-BE49-F238E27FC236}">
                <a16:creationId xmlns:a16="http://schemas.microsoft.com/office/drawing/2014/main" id="{536A474C-4CD5-48D8-873E-F3734BABFCDB}"/>
              </a:ext>
            </a:extLst>
          </p:cNvPr>
          <p:cNvSpPr/>
          <p:nvPr/>
        </p:nvSpPr>
        <p:spPr>
          <a:xfrm>
            <a:off x="5690454" y="855871"/>
            <a:ext cx="1428596" cy="230832"/>
          </a:xfrm>
          <a:prstGeom prst="rect">
            <a:avLst/>
          </a:prstGeom>
          <a:solidFill>
            <a:srgbClr val="202835"/>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i-LK" sz="9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වෙබ් සම්බන්ධකිරීම</a:t>
            </a:r>
            <a:endParaRPr kumimoji="0" lang="en-US" sz="900" b="1" i="0"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
        <p:nvSpPr>
          <p:cNvPr id="15" name="Rectangle 14">
            <a:extLst>
              <a:ext uri="{FF2B5EF4-FFF2-40B4-BE49-F238E27FC236}">
                <a16:creationId xmlns:a16="http://schemas.microsoft.com/office/drawing/2014/main" id="{D53D6110-D456-4437-9A04-874713969E9D}"/>
              </a:ext>
            </a:extLst>
          </p:cNvPr>
          <p:cNvSpPr/>
          <p:nvPr/>
        </p:nvSpPr>
        <p:spPr>
          <a:xfrm>
            <a:off x="7119050" y="854998"/>
            <a:ext cx="806631" cy="230832"/>
          </a:xfrm>
          <a:prstGeom prst="rect">
            <a:avLst/>
          </a:prstGeom>
          <a:solidFill>
            <a:srgbClr val="202835"/>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i-LK" sz="9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දායක වීම</a:t>
            </a:r>
            <a:endParaRPr kumimoji="0" lang="en-US" sz="900" b="1" i="0"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
        <p:nvSpPr>
          <p:cNvPr id="16" name="Rectangle 15">
            <a:extLst>
              <a:ext uri="{FF2B5EF4-FFF2-40B4-BE49-F238E27FC236}">
                <a16:creationId xmlns:a16="http://schemas.microsoft.com/office/drawing/2014/main" id="{60AD4C66-4E12-4BAC-B186-3E886CE6F3D3}"/>
              </a:ext>
            </a:extLst>
          </p:cNvPr>
          <p:cNvSpPr/>
          <p:nvPr/>
        </p:nvSpPr>
        <p:spPr>
          <a:xfrm>
            <a:off x="7925681" y="854998"/>
            <a:ext cx="1077760" cy="230832"/>
          </a:xfrm>
          <a:prstGeom prst="rect">
            <a:avLst/>
          </a:prstGeom>
          <a:solidFill>
            <a:srgbClr val="202835"/>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i-LK" sz="9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සම්බන්ධ </a:t>
            </a:r>
            <a:r>
              <a:rPr kumimoji="0" lang="en-US" sz="9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 </a:t>
            </a:r>
            <a:r>
              <a:rPr kumimoji="0" lang="si-LK" sz="9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වීම</a:t>
            </a:r>
            <a:endParaRPr kumimoji="0" lang="en-US" sz="900" b="1" i="0"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
        <p:nvSpPr>
          <p:cNvPr id="19" name="Rectangle 18">
            <a:extLst>
              <a:ext uri="{FF2B5EF4-FFF2-40B4-BE49-F238E27FC236}">
                <a16:creationId xmlns:a16="http://schemas.microsoft.com/office/drawing/2014/main" id="{6C5B803A-3E76-4F3B-90B8-267AA0E67B32}"/>
              </a:ext>
            </a:extLst>
          </p:cNvPr>
          <p:cNvSpPr/>
          <p:nvPr/>
        </p:nvSpPr>
        <p:spPr>
          <a:xfrm>
            <a:off x="44360" y="5744194"/>
            <a:ext cx="9099640" cy="307777"/>
          </a:xfrm>
          <a:prstGeom prst="rect">
            <a:avLst/>
          </a:prstGeom>
          <a:solidFill>
            <a:schemeClr val="tx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i-LK" sz="1400" b="1" i="0" u="none" strike="noStrike" kern="1200" cap="none" spc="0" normalizeH="0" baseline="0" noProof="0" dirty="0">
                <a:ln>
                  <a:noFill/>
                </a:ln>
                <a:solidFill>
                  <a:srgbClr val="000000"/>
                </a:solidFill>
                <a:effectLst/>
                <a:uLnTx/>
                <a:uFillTx/>
                <a:latin typeface="Times New Roman" charset="0"/>
                <a:ea typeface="ＭＳ Ｐゴシック" charset="0"/>
                <a:cs typeface="+mn-cs"/>
              </a:rPr>
              <a:t>බයිබලය අධ්‍යයන බාගත කිරීම් නොමිලේ කළහැකිය</a:t>
            </a:r>
            <a:r>
              <a:rPr kumimoji="0" lang="en-US" sz="1400" b="1" i="0" u="none" strike="noStrike" kern="1200" cap="none" spc="0" normalizeH="0" baseline="0" noProof="0" dirty="0">
                <a:ln>
                  <a:noFill/>
                </a:ln>
                <a:solidFill>
                  <a:srgbClr val="000000"/>
                </a:solidFill>
                <a:effectLst/>
                <a:uLnTx/>
                <a:uFillTx/>
                <a:latin typeface="Times New Roman" charset="0"/>
                <a:ea typeface="ＭＳ Ｐゴシック" charset="0"/>
                <a:cs typeface="+mn-cs"/>
              </a:rPr>
              <a:t>.</a:t>
            </a:r>
            <a:r>
              <a:rPr kumimoji="0" lang="si-LK" sz="1400" b="1" i="0" u="none" strike="noStrike" kern="1200" cap="none" spc="0" normalizeH="0" baseline="0" noProof="0" dirty="0">
                <a:ln>
                  <a:noFill/>
                </a:ln>
                <a:solidFill>
                  <a:srgbClr val="000000"/>
                </a:solidFill>
                <a:effectLst/>
                <a:uLnTx/>
                <a:uFillTx/>
                <a:latin typeface="Times New Roman" charset="0"/>
                <a:ea typeface="ＭＳ Ｐゴシック" charset="0"/>
                <a:cs typeface="+mn-cs"/>
              </a:rPr>
              <a:t> ඒ සඳහා</a:t>
            </a:r>
            <a:r>
              <a:rPr kumimoji="0" lang="en-US" sz="1400" b="1" i="0" u="none" strike="noStrike" kern="1200" cap="none" spc="0" normalizeH="0" baseline="0" noProof="0" dirty="0">
                <a:ln>
                  <a:noFill/>
                </a:ln>
                <a:solidFill>
                  <a:srgbClr val="000000"/>
                </a:solidFill>
                <a:effectLst/>
                <a:uLnTx/>
                <a:uFillTx/>
                <a:latin typeface="Times New Roman" charset="0"/>
                <a:ea typeface="ＭＳ Ｐゴシック" charset="0"/>
                <a:cs typeface="+mn-cs"/>
              </a:rPr>
              <a:t>,</a:t>
            </a:r>
            <a:r>
              <a:rPr kumimoji="0" lang="si-LK" sz="1400" b="1" i="0" u="none" strike="noStrike" kern="1200" cap="none" spc="0" normalizeH="0" baseline="0" noProof="0" dirty="0">
                <a:ln>
                  <a:noFill/>
                </a:ln>
                <a:solidFill>
                  <a:srgbClr val="000000"/>
                </a:solidFill>
                <a:effectLst/>
                <a:uLnTx/>
                <a:uFillTx/>
                <a:latin typeface="Times New Roman" charset="0"/>
                <a:ea typeface="ＭＳ Ｐゴシック" charset="0"/>
                <a:cs typeface="+mn-cs"/>
              </a:rPr>
              <a:t> භාෂා 44 ක</a:t>
            </a:r>
            <a:r>
              <a:rPr kumimoji="0" lang="en-US" sz="1400" b="1" i="0" u="none" strike="noStrike" kern="1200" cap="none" spc="0" normalizeH="0" baseline="0" noProof="0">
                <a:ln>
                  <a:noFill/>
                </a:ln>
                <a:solidFill>
                  <a:srgbClr val="000000"/>
                </a:solidFill>
                <a:effectLst/>
                <a:uLnTx/>
                <a:uFillTx/>
                <a:latin typeface="Times New Roman" charset="0"/>
                <a:ea typeface="ＭＳ Ｐゴシック" charset="0"/>
                <a:cs typeface="+mn-cs"/>
              </a:rPr>
              <a:t> </a:t>
            </a:r>
            <a:r>
              <a:rPr kumimoji="0" lang="si-LK" sz="1400" b="1" i="0" u="none" strike="noStrike" kern="1200" cap="none" spc="0" normalizeH="0" baseline="0" noProof="0">
                <a:ln>
                  <a:noFill/>
                </a:ln>
                <a:solidFill>
                  <a:srgbClr val="000000"/>
                </a:solidFill>
                <a:effectLst/>
                <a:uLnTx/>
                <a:uFillTx/>
                <a:latin typeface="Times New Roman" charset="0"/>
                <a:ea typeface="ＭＳ Ｐゴシック" charset="0"/>
                <a:cs typeface="+mn-cs"/>
              </a:rPr>
              <a:t>ප</a:t>
            </a:r>
            <a:r>
              <a:rPr kumimoji="0" lang="si-LK" sz="1400" b="1" i="0" u="none" strike="noStrike" kern="1200" cap="none" spc="0" normalizeH="0" baseline="0" noProof="0" dirty="0">
                <a:ln>
                  <a:noFill/>
                </a:ln>
                <a:solidFill>
                  <a:srgbClr val="000000"/>
                </a:solidFill>
                <a:effectLst/>
                <a:uLnTx/>
                <a:uFillTx/>
                <a:latin typeface="Times New Roman" charset="0"/>
                <a:ea typeface="ＭＳ Ｐゴシック" charset="0"/>
                <a:cs typeface="+mn-cs"/>
              </a:rPr>
              <a:t>ින්තූර විස්තර ගොනු සහ වචන ගොනු 44 ක් මෙහි</a:t>
            </a:r>
            <a:r>
              <a:rPr kumimoji="0" lang="en-US" sz="1400" b="1" i="0" u="none" strike="noStrike" kern="1200" cap="none" spc="0" normalizeH="0" baseline="0" noProof="0" dirty="0">
                <a:ln>
                  <a:noFill/>
                </a:ln>
                <a:solidFill>
                  <a:srgbClr val="000000"/>
                </a:solidFill>
                <a:effectLst/>
                <a:uLnTx/>
                <a:uFillTx/>
                <a:latin typeface="Times New Roman" charset="0"/>
                <a:ea typeface="ＭＳ Ｐゴシック" charset="0"/>
                <a:cs typeface="+mn-cs"/>
              </a:rPr>
              <a:t> </a:t>
            </a:r>
            <a:r>
              <a:rPr kumimoji="0" lang="si-LK" sz="1400" b="1" i="0" u="none" strike="noStrike" kern="1200" cap="none" spc="0" normalizeH="0" baseline="0" noProof="0" dirty="0">
                <a:ln>
                  <a:noFill/>
                </a:ln>
                <a:solidFill>
                  <a:srgbClr val="000000"/>
                </a:solidFill>
                <a:effectLst/>
                <a:uLnTx/>
                <a:uFillTx/>
                <a:latin typeface="Times New Roman" charset="0"/>
                <a:ea typeface="ＭＳ Ｐゴシック" charset="0"/>
                <a:cs typeface="+mn-cs"/>
              </a:rPr>
              <a:t>ඇත.</a:t>
            </a:r>
            <a:endParaRPr kumimoji="0" lang="en-US" sz="1400" b="1"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20" name="Rectangle 1026">
            <a:extLst>
              <a:ext uri="{FF2B5EF4-FFF2-40B4-BE49-F238E27FC236}">
                <a16:creationId xmlns:a16="http://schemas.microsoft.com/office/drawing/2014/main" id="{96FD4FF5-5E99-49F6-A4AA-6B3DA2CC12F0}"/>
              </a:ext>
            </a:extLst>
          </p:cNvPr>
          <p:cNvSpPr>
            <a:spLocks noGrp="1" noChangeArrowheads="1"/>
          </p:cNvSpPr>
          <p:nvPr>
            <p:ph type="ctrTitle"/>
          </p:nvPr>
        </p:nvSpPr>
        <p:spPr>
          <a:xfrm>
            <a:off x="0" y="6172200"/>
            <a:ext cx="9144000" cy="685800"/>
          </a:xfrm>
        </p:spPr>
        <p:txBody>
          <a:bodyPr/>
          <a:lstStyle/>
          <a:p>
            <a:r>
              <a:rPr lang="si-LK" sz="2000" dirty="0"/>
              <a:t>පරණ ගිවිසුම් යුගයේ පසුබිම</a:t>
            </a:r>
            <a:r>
              <a:rPr lang="en-US" sz="2000" dirty="0"/>
              <a:t>  •  </a:t>
            </a:r>
            <a:r>
              <a:rPr lang="en-US" sz="2000" b="1" dirty="0">
                <a:solidFill>
                  <a:srgbClr val="FFFFFF"/>
                </a:solidFill>
                <a:latin typeface="Arial" charset="0"/>
                <a:ea typeface="ＭＳ Ｐゴシック" charset="0"/>
              </a:rPr>
              <a:t>BibleStudyDownloads.org </a:t>
            </a:r>
            <a:r>
              <a:rPr lang="si-LK" sz="2000" b="1" dirty="0">
                <a:solidFill>
                  <a:srgbClr val="FFFFFF"/>
                </a:solidFill>
                <a:latin typeface="Arial" charset="0"/>
                <a:ea typeface="ＭＳ Ｐゴシック" charset="0"/>
              </a:rPr>
              <a:t>දී සබැඳෙයි</a:t>
            </a:r>
            <a:endParaRPr lang="en-US" sz="2000" b="1" dirty="0">
              <a:solidFill>
                <a:srgbClr val="FFFFFF"/>
              </a:solidFill>
              <a:latin typeface="Arial" charset="0"/>
              <a:ea typeface="ＭＳ Ｐゴシック" charset="0"/>
            </a:endParaRPr>
          </a:p>
        </p:txBody>
      </p:sp>
      <p:sp>
        <p:nvSpPr>
          <p:cNvPr id="21" name="Rectangle 20">
            <a:extLst>
              <a:ext uri="{FF2B5EF4-FFF2-40B4-BE49-F238E27FC236}">
                <a16:creationId xmlns:a16="http://schemas.microsoft.com/office/drawing/2014/main" id="{CA565845-C557-194B-8AC4-7B1E87D0690E}"/>
              </a:ext>
            </a:extLst>
          </p:cNvPr>
          <p:cNvSpPr/>
          <p:nvPr/>
        </p:nvSpPr>
        <p:spPr>
          <a:xfrm>
            <a:off x="715274" y="3745115"/>
            <a:ext cx="4690226" cy="400110"/>
          </a:xfrm>
          <a:prstGeom prst="rect">
            <a:avLst/>
          </a:prstGeom>
          <a:solidFill>
            <a:srgbClr val="202835"/>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i-LK" sz="20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ඔබව සාදරයෙන් පිලිගන්නවා</a:t>
            </a:r>
            <a:r>
              <a:rPr kumimoji="0" lang="en-US" sz="20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a:t>
            </a:r>
          </a:p>
        </p:txBody>
      </p:sp>
      <p:sp>
        <p:nvSpPr>
          <p:cNvPr id="22" name="Rectangle 21">
            <a:extLst>
              <a:ext uri="{FF2B5EF4-FFF2-40B4-BE49-F238E27FC236}">
                <a16:creationId xmlns:a16="http://schemas.microsoft.com/office/drawing/2014/main" id="{BC3BF235-8BE6-3F40-AB16-691FEC10549F}"/>
              </a:ext>
            </a:extLst>
          </p:cNvPr>
          <p:cNvSpPr/>
          <p:nvPr/>
        </p:nvSpPr>
        <p:spPr>
          <a:xfrm>
            <a:off x="715274" y="4124288"/>
            <a:ext cx="4690226" cy="707886"/>
          </a:xfrm>
          <a:prstGeom prst="rect">
            <a:avLst/>
          </a:prstGeom>
          <a:solidFill>
            <a:srgbClr val="202835"/>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i-LK" sz="20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භාෂා 40 කට වඩා වැඩි බයිබලය </a:t>
            </a:r>
            <a:r>
              <a:rPr kumimoji="0" lang="en-US" sz="20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  </a:t>
            </a:r>
            <a:r>
              <a:rPr kumimoji="0" lang="si-LK" sz="20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අධ්‍යයන බාගත කිරීම්</a:t>
            </a:r>
            <a:r>
              <a:rPr kumimoji="0" lang="en-US" sz="20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a:t>
            </a:r>
          </a:p>
        </p:txBody>
      </p:sp>
    </p:spTree>
    <p:extLst>
      <p:ext uri="{BB962C8B-B14F-4D97-AF65-F5344CB8AC3E}">
        <p14:creationId xmlns:p14="http://schemas.microsoft.com/office/powerpoint/2010/main" val="1942591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7384"/>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457200" y="152400"/>
            <a:ext cx="8229600" cy="1139825"/>
          </a:xfrm>
          <a:solidFill>
            <a:schemeClr val="bg2"/>
          </a:solidFill>
        </p:spPr>
        <p:txBody>
          <a:bodyPr/>
          <a:lstStyle/>
          <a:p>
            <a:pPr eaLnBrk="1" hangingPunct="1">
              <a:defRPr/>
            </a:pPr>
            <a:r>
              <a:rPr lang="si-LK" dirty="0">
                <a:effectLst/>
                <a:latin typeface="Arial" charset="0"/>
                <a:ea typeface="ＭＳ Ｐゴシック" charset="0"/>
                <a:cs typeface="ＭＳ Ｐゴシック" charset="0"/>
              </a:rPr>
              <a:t>ස්ත්‍රියන් පුහුණුවේදී</a:t>
            </a:r>
            <a:endParaRPr lang="en-US" dirty="0">
              <a:effectLst>
                <a:outerShdw blurRad="38100" dist="38100" dir="2700000" algn="tl">
                  <a:srgbClr val="FFFFFF"/>
                </a:outerShdw>
              </a:effectLst>
              <a:latin typeface="Arial" charset="0"/>
              <a:ea typeface="ＭＳ Ｐゴシック" charset="0"/>
              <a:cs typeface="ＭＳ Ｐゴシック" charset="0"/>
            </a:endParaRPr>
          </a:p>
        </p:txBody>
      </p:sp>
      <p:sp>
        <p:nvSpPr>
          <p:cNvPr id="29699" name="Rectangle 3"/>
          <p:cNvSpPr>
            <a:spLocks noGrp="1" noChangeArrowheads="1"/>
          </p:cNvSpPr>
          <p:nvPr>
            <p:ph type="body" idx="1"/>
          </p:nvPr>
        </p:nvSpPr>
        <p:spPr>
          <a:xfrm>
            <a:off x="5181600" y="6137275"/>
            <a:ext cx="3962400" cy="796925"/>
          </a:xfrm>
          <a:solidFill>
            <a:schemeClr val="bg2"/>
          </a:solidFill>
        </p:spPr>
        <p:txBody>
          <a:bodyPr/>
          <a:lstStyle/>
          <a:p>
            <a:pPr algn="ctr" eaLnBrk="1" hangingPunct="1">
              <a:defRPr/>
            </a:pPr>
            <a:r>
              <a:rPr lang="si-LK" dirty="0">
                <a:effectLst>
                  <a:outerShdw blurRad="38100" dist="38100" dir="2700000" algn="tl">
                    <a:srgbClr val="000203"/>
                  </a:outerShdw>
                </a:effectLst>
                <a:latin typeface="Arial" charset="0"/>
                <a:ea typeface="ＭＳ Ｐゴシック" charset="0"/>
                <a:cs typeface="ＭＳ Ｐゴシック" charset="0"/>
              </a:rPr>
              <a:t>සාම්ප්‍රදායික භූමිකාව</a:t>
            </a:r>
            <a:endParaRPr lang="en-US" dirty="0">
              <a:effectLst>
                <a:outerShdw blurRad="38100" dist="38100" dir="2700000" algn="tl">
                  <a:srgbClr val="000203"/>
                </a:outerShdw>
              </a:effectLst>
              <a:latin typeface="Arial" charset="0"/>
              <a:ea typeface="ＭＳ Ｐゴシック" charset="0"/>
              <a:cs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b="252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2"/>
          <p:cNvSpPr>
            <a:spLocks noGrp="1" noChangeArrowheads="1"/>
          </p:cNvSpPr>
          <p:nvPr>
            <p:ph type="title"/>
          </p:nvPr>
        </p:nvSpPr>
        <p:spPr>
          <a:xfrm>
            <a:off x="304800" y="5718175"/>
            <a:ext cx="8229600" cy="1139825"/>
          </a:xfrm>
          <a:effectLst>
            <a:outerShdw blurRad="63500" dist="53882" dir="2700000" algn="ctr" rotWithShape="0">
              <a:srgbClr val="000902">
                <a:alpha val="74998"/>
              </a:srgbClr>
            </a:outerShdw>
          </a:effectLst>
        </p:spPr>
        <p:txBody>
          <a:bodyPr/>
          <a:lstStyle/>
          <a:p>
            <a:pPr eaLnBrk="1" hangingPunct="1">
              <a:defRPr/>
            </a:pPr>
            <a:r>
              <a:rPr lang="si-LK" dirty="0">
                <a:latin typeface="Arial" charset="0"/>
                <a:ea typeface="ＭＳ Ｐゴシック" charset="0"/>
                <a:cs typeface="ＭＳ Ｐゴシック" charset="0"/>
              </a:rPr>
              <a:t>ස්ත්‍රියන්ගේ බොහෝ වූ භූමිකා</a:t>
            </a:r>
            <a:endParaRPr lang="en-US" dirty="0">
              <a:latin typeface="Arial" charset="0"/>
              <a:ea typeface="ＭＳ Ｐゴシック" charset="0"/>
              <a:cs typeface="ＭＳ Ｐゴシック"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410200" y="277813"/>
            <a:ext cx="3276600" cy="5284787"/>
          </a:xfrm>
        </p:spPr>
        <p:txBody>
          <a:bodyPr/>
          <a:lstStyle/>
          <a:p>
            <a:pPr eaLnBrk="1" hangingPunct="1">
              <a:defRPr/>
            </a:pPr>
            <a:r>
              <a:rPr lang="si-LK" dirty="0">
                <a:latin typeface="Arial" charset="0"/>
                <a:ea typeface="ＭＳ Ｐゴシック" charset="0"/>
                <a:cs typeface="ＭＳ Ｐゴシック" charset="0"/>
              </a:rPr>
              <a:t>නාගරීකරනය වූ හා බටහිර කාන්තාවන්ගේ තත්වය කුමක්ද ?</a:t>
            </a:r>
            <a:endParaRPr lang="en-US" dirty="0">
              <a:latin typeface="Arial" charset="0"/>
              <a:ea typeface="ＭＳ Ｐゴシック" charset="0"/>
              <a:cs typeface="ＭＳ Ｐゴシック" charset="0"/>
            </a:endParaRPr>
          </a:p>
        </p:txBody>
      </p:sp>
      <p:pic>
        <p:nvPicPr>
          <p:cNvPr id="1280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b="5792"/>
          <a:stretch>
            <a:fillRect/>
          </a:stretch>
        </p:blipFill>
        <p:spPr bwMode="auto">
          <a:xfrm>
            <a:off x="0" y="0"/>
            <a:ext cx="5149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5" descr="Granite"/>
          <p:cNvSpPr>
            <a:spLocks noChangeArrowheads="1"/>
          </p:cNvSpPr>
          <p:nvPr/>
        </p:nvSpPr>
        <p:spPr bwMode="auto">
          <a:xfrm>
            <a:off x="5029200" y="0"/>
            <a:ext cx="41148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558" name="Rectangle 6"/>
          <p:cNvSpPr>
            <a:spLocks noChangeArrowheads="1"/>
          </p:cNvSpPr>
          <p:nvPr/>
        </p:nvSpPr>
        <p:spPr bwMode="auto">
          <a:xfrm>
            <a:off x="5024438" y="3175"/>
            <a:ext cx="4114800" cy="6858000"/>
          </a:xfrm>
          <a:prstGeom prst="rect">
            <a:avLst/>
          </a:prstGeom>
          <a:gradFill rotWithShape="0">
            <a:gsLst>
              <a:gs pos="0">
                <a:schemeClr val="bg2">
                  <a:alpha val="64000"/>
                </a:schemeClr>
              </a:gs>
              <a:gs pos="100000">
                <a:schemeClr val="bg2">
                  <a:gamma/>
                  <a:shade val="46275"/>
                  <a:invGamma/>
                  <a:alpha val="45000"/>
                </a:schemeClr>
              </a:gs>
            </a:gsLst>
            <a:lin ang="5400000" scaled="1"/>
          </a:gradFill>
          <a:ln w="9525">
            <a:noFill/>
            <a:miter lim="800000"/>
            <a:headEnd/>
            <a:tailEnd/>
          </a:ln>
          <a:effectLst/>
        </p:spPr>
        <p:txBody>
          <a:bodyPr wrap="none" anchor="ctr"/>
          <a:lstStyle/>
          <a:p>
            <a:pPr>
              <a:defRPr/>
            </a:pPr>
            <a:endParaRPr lang="en-US">
              <a:latin typeface="Times" pitchFamily="24" charset="0"/>
              <a:ea typeface="+mn-ea"/>
              <a:cs typeface="+mn-cs"/>
            </a:endParaRPr>
          </a:p>
        </p:txBody>
      </p:sp>
      <p:sp>
        <p:nvSpPr>
          <p:cNvPr id="23554" name="Rectangle 2"/>
          <p:cNvSpPr>
            <a:spLocks noGrp="1" noChangeArrowheads="1"/>
          </p:cNvSpPr>
          <p:nvPr>
            <p:ph type="title"/>
          </p:nvPr>
        </p:nvSpPr>
        <p:spPr>
          <a:xfrm>
            <a:off x="5253038" y="332656"/>
            <a:ext cx="3657600" cy="3227387"/>
          </a:xfrm>
        </p:spPr>
        <p:txBody>
          <a:bodyPr/>
          <a:lstStyle/>
          <a:p>
            <a:pPr eaLnBrk="1" hangingPunct="1">
              <a:defRPr/>
            </a:pPr>
            <a:r>
              <a:rPr lang="si-LK" sz="2800" dirty="0">
                <a:solidFill>
                  <a:schemeClr val="tx1"/>
                </a:solidFill>
                <a:latin typeface="Arial" charset="0"/>
                <a:ea typeface="ＭＳ Ｐゴシック" charset="0"/>
                <a:cs typeface="ＭＳ Ｐゴシック" charset="0"/>
              </a:rPr>
              <a:t>පතල්කාරිණියක්</a:t>
            </a:r>
            <a:endParaRPr lang="en-US" sz="2800" dirty="0">
              <a:solidFill>
                <a:schemeClr val="tx1"/>
              </a:solidFill>
              <a:latin typeface="Arial" charset="0"/>
              <a:ea typeface="ＭＳ Ｐゴシック" charset="0"/>
              <a:cs typeface="ＭＳ Ｐゴシック" charset="0"/>
            </a:endParaRPr>
          </a:p>
        </p:txBody>
      </p:sp>
      <p:pic>
        <p:nvPicPr>
          <p:cNvPr id="13005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b="16000"/>
          <a:stretch>
            <a:fillRect/>
          </a:stretch>
        </p:blipFill>
        <p:spPr bwMode="auto">
          <a:xfrm>
            <a:off x="-476250" y="0"/>
            <a:ext cx="5567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334000"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p:cNvSpPr>
            <a:spLocks noGrp="1" noChangeArrowheads="1"/>
          </p:cNvSpPr>
          <p:nvPr>
            <p:ph type="subTitle" idx="1"/>
          </p:nvPr>
        </p:nvSpPr>
        <p:spPr>
          <a:xfrm>
            <a:off x="0" y="0"/>
            <a:ext cx="2286000" cy="457200"/>
          </a:xfrm>
        </p:spPr>
        <p:txBody>
          <a:bodyPr/>
          <a:lstStyle/>
          <a:p>
            <a:pPr eaLnBrk="1" hangingPunct="1">
              <a:defRPr/>
            </a:pPr>
            <a:r>
              <a:rPr lang="si-LK" b="1" dirty="0">
                <a:latin typeface="Arial" charset="0"/>
                <a:ea typeface="ＭＳ Ｐゴシック" charset="0"/>
                <a:cs typeface="ＭＳ Ｐゴシック" charset="0"/>
              </a:rPr>
              <a:t>ගෙවල් බදින්නියක් </a:t>
            </a:r>
            <a:endParaRPr lang="en-US" b="1" dirty="0">
              <a:latin typeface="Arial" charset="0"/>
              <a:ea typeface="ＭＳ Ｐゴシック" charset="0"/>
              <a:cs typeface="ＭＳ Ｐゴシック" charset="0"/>
            </a:endParaRPr>
          </a:p>
        </p:txBody>
      </p:sp>
      <p:pic>
        <p:nvPicPr>
          <p:cNvPr id="2662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l="1958"/>
          <a:stretch>
            <a:fillRect/>
          </a:stretch>
        </p:blipFill>
        <p:spPr bwMode="auto">
          <a:xfrm>
            <a:off x="5105400" y="0"/>
            <a:ext cx="40386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noGrp="1" noChangeArrowheads="1"/>
          </p:cNvSpPr>
          <p:nvPr>
            <p:ph type="ctrTitle"/>
          </p:nvPr>
        </p:nvSpPr>
        <p:spPr>
          <a:xfrm>
            <a:off x="3200400" y="2286000"/>
            <a:ext cx="2667000" cy="685800"/>
          </a:xfrm>
        </p:spPr>
        <p:txBody>
          <a:bodyPr/>
          <a:lstStyle/>
          <a:p>
            <a:pPr eaLnBrk="1" hangingPunct="1">
              <a:defRPr/>
            </a:pPr>
            <a:endParaRPr lang="en-US" dirty="0">
              <a:latin typeface="Arial" charset="0"/>
              <a:ea typeface="ＭＳ Ｐゴシック" charset="0"/>
              <a:cs typeface="ＭＳ Ｐゴシック" charset="0"/>
            </a:endParaRPr>
          </a:p>
        </p:txBody>
      </p:sp>
      <p:sp>
        <p:nvSpPr>
          <p:cNvPr id="26630" name="Rectangle 6"/>
          <p:cNvSpPr>
            <a:spLocks noChangeArrowheads="1"/>
          </p:cNvSpPr>
          <p:nvPr/>
        </p:nvSpPr>
        <p:spPr bwMode="black">
          <a:xfrm>
            <a:off x="5334000" y="1844824"/>
            <a:ext cx="3352800" cy="1965176"/>
          </a:xfrm>
          <a:prstGeom prst="rect">
            <a:avLst/>
          </a:prstGeom>
          <a:noFill/>
          <a:ln w="9525">
            <a:noFill/>
            <a:miter lim="800000"/>
            <a:headEnd/>
            <a:tailEnd/>
          </a:ln>
          <a:effectLst/>
        </p:spPr>
        <p:txBody>
          <a:bodyPr/>
          <a:lstStyle/>
          <a:p>
            <a:pPr eaLnBrk="1" hangingPunct="1">
              <a:spcBef>
                <a:spcPct val="20000"/>
              </a:spcBef>
              <a:buClr>
                <a:schemeClr val="hlink"/>
              </a:buClr>
              <a:buSzPct val="80000"/>
              <a:buFont typeface="Wingdings" charset="0"/>
              <a:buNone/>
              <a:defRPr/>
            </a:pPr>
            <a:r>
              <a:rPr lang="si-LK" sz="3200" b="1" dirty="0">
                <a:effectLst>
                  <a:outerShdw blurRad="38100" dist="38100" dir="2700000" algn="tl">
                    <a:srgbClr val="000000"/>
                  </a:outerShdw>
                </a:effectLst>
                <a:latin typeface="Arial" charset="0"/>
              </a:rPr>
              <a:t>කාර්මික ශිල්පිනියෙක්</a:t>
            </a:r>
            <a:endParaRPr lang="en-US" sz="3200" b="1" dirty="0">
              <a:effectLst>
                <a:outerShdw blurRad="38100" dist="38100" dir="2700000" algn="tl">
                  <a:srgbClr val="000000"/>
                </a:outerShdw>
              </a:effectLst>
              <a:latin typeface="Arial" charset="0"/>
            </a:endParaRPr>
          </a:p>
        </p:txBody>
      </p:sp>
      <p:pic>
        <p:nvPicPr>
          <p:cNvPr id="26631"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l="2507"/>
          <a:stretch>
            <a:fillRect/>
          </a:stretch>
        </p:blipFill>
        <p:spPr bwMode="auto">
          <a:xfrm>
            <a:off x="0" y="3425825"/>
            <a:ext cx="4648200"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Rectangle 8"/>
          <p:cNvSpPr>
            <a:spLocks noChangeArrowheads="1"/>
          </p:cNvSpPr>
          <p:nvPr/>
        </p:nvSpPr>
        <p:spPr bwMode="black">
          <a:xfrm>
            <a:off x="228600" y="3581400"/>
            <a:ext cx="2286000" cy="457200"/>
          </a:xfrm>
          <a:prstGeom prst="rect">
            <a:avLst/>
          </a:prstGeom>
          <a:noFill/>
          <a:ln w="9525">
            <a:noFill/>
            <a:miter lim="800000"/>
            <a:headEnd/>
            <a:tailEnd/>
          </a:ln>
          <a:effectLst/>
        </p:spPr>
        <p:txBody>
          <a:bodyPr/>
          <a:lstStyle/>
          <a:p>
            <a:pPr eaLnBrk="1" hangingPunct="1">
              <a:spcBef>
                <a:spcPct val="20000"/>
              </a:spcBef>
              <a:buClr>
                <a:schemeClr val="hlink"/>
              </a:buClr>
              <a:buSzPct val="80000"/>
              <a:buFont typeface="Wingdings" charset="0"/>
              <a:buNone/>
              <a:defRPr/>
            </a:pPr>
            <a:r>
              <a:rPr lang="si-LK" sz="3200" b="1" dirty="0">
                <a:effectLst>
                  <a:outerShdw blurRad="38100" dist="38100" dir="2700000" algn="tl">
                    <a:srgbClr val="000000"/>
                  </a:outerShdw>
                </a:effectLst>
                <a:latin typeface="Arial" charset="0"/>
              </a:rPr>
              <a:t>වඩුවෙක්</a:t>
            </a:r>
            <a:endParaRPr lang="en-US" sz="3200" b="1" dirty="0">
              <a:effectLst>
                <a:outerShdw blurRad="38100" dist="38100" dir="2700000" algn="tl">
                  <a:srgbClr val="000000"/>
                </a:outerShdw>
              </a:effectLst>
              <a:latin typeface="Arial" charset="0"/>
            </a:endParaRPr>
          </a:p>
        </p:txBody>
      </p:sp>
      <p:sp>
        <p:nvSpPr>
          <p:cNvPr id="26633" name="Rectangle 9"/>
          <p:cNvSpPr>
            <a:spLocks noChangeArrowheads="1"/>
          </p:cNvSpPr>
          <p:nvPr/>
        </p:nvSpPr>
        <p:spPr bwMode="black">
          <a:xfrm>
            <a:off x="762000" y="2362200"/>
            <a:ext cx="7772400" cy="990600"/>
          </a:xfrm>
          <a:prstGeom prst="rect">
            <a:avLst/>
          </a:prstGeom>
          <a:noFill/>
          <a:ln w="9525">
            <a:noFill/>
            <a:miter lim="800000"/>
            <a:headEnd/>
            <a:tailEnd/>
          </a:ln>
          <a:effectLst/>
        </p:spPr>
        <p:txBody>
          <a:bodyPr anchor="b" anchorCtr="1"/>
          <a:lstStyle/>
          <a:p>
            <a:pPr eaLnBrk="1" hangingPunct="1">
              <a:defRPr/>
            </a:pPr>
            <a:r>
              <a:rPr lang="en-US" sz="3600" b="1" dirty="0">
                <a:solidFill>
                  <a:schemeClr val="tx2"/>
                </a:solidFill>
                <a:effectLst>
                  <a:outerShdw blurRad="38100" dist="38100" dir="2700000" algn="tl">
                    <a:srgbClr val="000000"/>
                  </a:outerShdw>
                </a:effectLst>
                <a:latin typeface="Arial" charset="0"/>
              </a:rPr>
              <a:t>(</a:t>
            </a:r>
            <a:r>
              <a:rPr lang="si-LK" sz="3600" b="1" dirty="0">
                <a:solidFill>
                  <a:schemeClr val="tx2"/>
                </a:solidFill>
                <a:effectLst>
                  <a:outerShdw blurRad="38100" dist="38100" dir="2700000" algn="tl">
                    <a:srgbClr val="000000"/>
                  </a:outerShdw>
                </a:effectLst>
                <a:latin typeface="Arial" charset="0"/>
              </a:rPr>
              <a:t>කාන්තාවන් සඳහා පුළුල් අවස්ථා</a:t>
            </a:r>
            <a:r>
              <a:rPr lang="en-US" sz="3600" b="1" dirty="0">
                <a:solidFill>
                  <a:schemeClr val="tx2"/>
                </a:solidFill>
                <a:effectLst>
                  <a:outerShdw blurRad="38100" dist="38100" dir="2700000" algn="tl">
                    <a:srgbClr val="000000"/>
                  </a:outerShdw>
                </a:effectLst>
                <a:latin typeface="Arial" charset="0"/>
              </a:rPr>
              <a:t>)</a:t>
            </a:r>
          </a:p>
        </p:txBody>
      </p:sp>
      <p:pic>
        <p:nvPicPr>
          <p:cNvPr id="26635" name="Picture 1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43400" y="3429000"/>
            <a:ext cx="22336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6" name="Rectangle 12"/>
          <p:cNvSpPr>
            <a:spLocks noChangeArrowheads="1"/>
          </p:cNvSpPr>
          <p:nvPr/>
        </p:nvSpPr>
        <p:spPr bwMode="black">
          <a:xfrm>
            <a:off x="2648209" y="6156325"/>
            <a:ext cx="3675063" cy="349250"/>
          </a:xfrm>
          <a:prstGeom prst="rect">
            <a:avLst/>
          </a:prstGeom>
          <a:noFill/>
          <a:ln w="9525">
            <a:noFill/>
            <a:miter lim="800000"/>
            <a:headEnd/>
            <a:tailEnd/>
          </a:ln>
          <a:effectLst/>
        </p:spPr>
        <p:txBody>
          <a:bodyPr/>
          <a:lstStyle/>
          <a:p>
            <a:pPr eaLnBrk="1" hangingPunct="1">
              <a:spcBef>
                <a:spcPct val="20000"/>
              </a:spcBef>
              <a:buClr>
                <a:schemeClr val="hlink"/>
              </a:buClr>
              <a:buSzPct val="80000"/>
              <a:buFont typeface="Wingdings" charset="0"/>
              <a:buNone/>
              <a:defRPr/>
            </a:pPr>
            <a:r>
              <a:rPr lang="si-LK" sz="3200" b="1" dirty="0">
                <a:effectLst>
                  <a:outerShdw blurRad="38100" dist="38100" dir="2700000" algn="tl">
                    <a:srgbClr val="000000"/>
                  </a:outerShdw>
                </a:effectLst>
                <a:latin typeface="Arial" charset="0"/>
              </a:rPr>
              <a:t>පුහුණුකාරිණියක් </a:t>
            </a:r>
            <a:endParaRPr lang="en-US" sz="3200" b="1" dirty="0">
              <a:effectLst>
                <a:outerShdw blurRad="38100" dist="38100" dir="2700000" algn="tl">
                  <a:srgbClr val="000000"/>
                </a:outerShdw>
              </a:effectLst>
              <a:latin typeface="Arial" charset="0"/>
            </a:endParaRPr>
          </a:p>
        </p:txBody>
      </p:sp>
      <p:pic>
        <p:nvPicPr>
          <p:cNvPr id="26637" name="Picture 1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42050" y="3886200"/>
            <a:ext cx="29019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637"/>
                                        </p:tgtEl>
                                        <p:attrNameLst>
                                          <p:attrName>style.visibility</p:attrName>
                                        </p:attrNameLst>
                                      </p:cBhvr>
                                      <p:to>
                                        <p:strVal val="visible"/>
                                      </p:to>
                                    </p:set>
                                    <p:animEffect transition="in" filter="fade">
                                      <p:cBhvr>
                                        <p:cTn id="7" dur="500"/>
                                        <p:tgtEl>
                                          <p:spTgt spid="26637"/>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6628"/>
                                        </p:tgtEl>
                                        <p:attrNameLst>
                                          <p:attrName>style.visibility</p:attrName>
                                        </p:attrNameLst>
                                      </p:cBhvr>
                                      <p:to>
                                        <p:strVal val="visible"/>
                                      </p:to>
                                    </p:set>
                                    <p:animEffect transition="in" filter="fade">
                                      <p:cBhvr>
                                        <p:cTn id="11" dur="500"/>
                                        <p:tgtEl>
                                          <p:spTgt spid="26628"/>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6627">
                                            <p:txEl>
                                              <p:pRg st="0" end="0"/>
                                            </p:txEl>
                                          </p:spTgt>
                                        </p:tgtEl>
                                        <p:attrNameLst>
                                          <p:attrName>style.visibility</p:attrName>
                                        </p:attrNameLst>
                                      </p:cBhvr>
                                      <p:to>
                                        <p:strVal val="visible"/>
                                      </p:to>
                                    </p:set>
                                    <p:animEffect transition="in" filter="fade">
                                      <p:cBhvr>
                                        <p:cTn id="15" dur="500"/>
                                        <p:tgtEl>
                                          <p:spTgt spid="26627">
                                            <p:txEl>
                                              <p:pRg st="0" end="0"/>
                                            </p:txEl>
                                          </p:spTgt>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26629"/>
                                        </p:tgtEl>
                                        <p:attrNameLst>
                                          <p:attrName>style.visibility</p:attrName>
                                        </p:attrNameLst>
                                      </p:cBhvr>
                                      <p:to>
                                        <p:strVal val="visible"/>
                                      </p:to>
                                    </p:set>
                                    <p:animEffect transition="in" filter="fade">
                                      <p:cBhvr>
                                        <p:cTn id="19" dur="500"/>
                                        <p:tgtEl>
                                          <p:spTgt spid="26629"/>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6630"/>
                                        </p:tgtEl>
                                        <p:attrNameLst>
                                          <p:attrName>style.visibility</p:attrName>
                                        </p:attrNameLst>
                                      </p:cBhvr>
                                      <p:to>
                                        <p:strVal val="visible"/>
                                      </p:to>
                                    </p:set>
                                    <p:animEffect transition="in" filter="fade">
                                      <p:cBhvr>
                                        <p:cTn id="23" dur="500"/>
                                        <p:tgtEl>
                                          <p:spTgt spid="26630"/>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26631"/>
                                        </p:tgtEl>
                                        <p:attrNameLst>
                                          <p:attrName>style.visibility</p:attrName>
                                        </p:attrNameLst>
                                      </p:cBhvr>
                                      <p:to>
                                        <p:strVal val="visible"/>
                                      </p:to>
                                    </p:set>
                                    <p:animEffect transition="in" filter="fade">
                                      <p:cBhvr>
                                        <p:cTn id="27" dur="500"/>
                                        <p:tgtEl>
                                          <p:spTgt spid="26631"/>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6632"/>
                                        </p:tgtEl>
                                        <p:attrNameLst>
                                          <p:attrName>style.visibility</p:attrName>
                                        </p:attrNameLst>
                                      </p:cBhvr>
                                      <p:to>
                                        <p:strVal val="visible"/>
                                      </p:to>
                                    </p:set>
                                    <p:animEffect transition="in" filter="fade">
                                      <p:cBhvr>
                                        <p:cTn id="31" dur="500"/>
                                        <p:tgtEl>
                                          <p:spTgt spid="26632"/>
                                        </p:tgtEl>
                                      </p:cBhvr>
                                    </p:animEffect>
                                  </p:childTnLst>
                                </p:cTn>
                              </p:par>
                            </p:childTnLst>
                          </p:cTn>
                        </p:par>
                        <p:par>
                          <p:cTn id="32" fill="hold" nodeType="afterGroup">
                            <p:stCondLst>
                              <p:cond delay="3500"/>
                            </p:stCondLst>
                            <p:childTnLst>
                              <p:par>
                                <p:cTn id="33" presetID="10" presetClass="entr" presetSubtype="0" fill="hold" nodeType="afterEffect">
                                  <p:stCondLst>
                                    <p:cond delay="0"/>
                                  </p:stCondLst>
                                  <p:childTnLst>
                                    <p:set>
                                      <p:cBhvr>
                                        <p:cTn id="34" dur="1" fill="hold">
                                          <p:stCondLst>
                                            <p:cond delay="0"/>
                                          </p:stCondLst>
                                        </p:cTn>
                                        <p:tgtEl>
                                          <p:spTgt spid="26635"/>
                                        </p:tgtEl>
                                        <p:attrNameLst>
                                          <p:attrName>style.visibility</p:attrName>
                                        </p:attrNameLst>
                                      </p:cBhvr>
                                      <p:to>
                                        <p:strVal val="visible"/>
                                      </p:to>
                                    </p:set>
                                    <p:animEffect transition="in" filter="fade">
                                      <p:cBhvr>
                                        <p:cTn id="35" dur="500"/>
                                        <p:tgtEl>
                                          <p:spTgt spid="26635"/>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6636"/>
                                        </p:tgtEl>
                                        <p:attrNameLst>
                                          <p:attrName>style.visibility</p:attrName>
                                        </p:attrNameLst>
                                      </p:cBhvr>
                                      <p:to>
                                        <p:strVal val="visible"/>
                                      </p:to>
                                    </p:set>
                                    <p:animEffect transition="in" filter="fade">
                                      <p:cBhvr>
                                        <p:cTn id="39" dur="500"/>
                                        <p:tgtEl>
                                          <p:spTgt spid="26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autoUpdateAnimBg="0" advAuto="0"/>
      <p:bldP spid="26630" grpId="0" autoUpdateAnimBg="0"/>
      <p:bldP spid="26632" grpId="0" autoUpdateAnimBg="0"/>
      <p:bldP spid="26636" grpId="0" autoUpdateAnimBg="0"/>
    </p:bldLst>
  </p:timing>
</p:sld>
</file>

<file path=ppt/theme/theme1.xml><?xml version="1.0" encoding="utf-8"?>
<a:theme xmlns:a="http://schemas.openxmlformats.org/drawingml/2006/main" name="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bg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bg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bg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000203"/>
    </a:dk1>
    <a:lt1>
      <a:srgbClr val="FFFFFF"/>
    </a:lt1>
    <a:dk2>
      <a:srgbClr val="1D4229"/>
    </a:dk2>
    <a:lt2>
      <a:srgbClr val="CCECFF"/>
    </a:lt2>
    <a:accent1>
      <a:srgbClr val="0088E4"/>
    </a:accent1>
    <a:accent2>
      <a:srgbClr val="009999"/>
    </a:accent2>
    <a:accent3>
      <a:srgbClr val="ABB0AC"/>
    </a:accent3>
    <a:accent4>
      <a:srgbClr val="DADADA"/>
    </a:accent4>
    <a:accent5>
      <a:srgbClr val="AAC3EF"/>
    </a:accent5>
    <a:accent6>
      <a:srgbClr val="008A8A"/>
    </a:accent6>
    <a:hlink>
      <a:srgbClr val="99FF99"/>
    </a:hlink>
    <a:folHlink>
      <a:srgbClr val="AFE1FF"/>
    </a:folHlink>
  </a:clrScheme>
</a:themeOverride>
</file>

<file path=ppt/theme/themeOverride2.xml><?xml version="1.0" encoding="utf-8"?>
<a:themeOverride xmlns:a="http://schemas.openxmlformats.org/drawingml/2006/main">
  <a:clrScheme name="">
    <a:dk1>
      <a:srgbClr val="000203"/>
    </a:dk1>
    <a:lt1>
      <a:srgbClr val="FFFFFF"/>
    </a:lt1>
    <a:dk2>
      <a:srgbClr val="1D4229"/>
    </a:dk2>
    <a:lt2>
      <a:srgbClr val="CCECFF"/>
    </a:lt2>
    <a:accent1>
      <a:srgbClr val="0088E4"/>
    </a:accent1>
    <a:accent2>
      <a:srgbClr val="009999"/>
    </a:accent2>
    <a:accent3>
      <a:srgbClr val="ABB0AC"/>
    </a:accent3>
    <a:accent4>
      <a:srgbClr val="DADADA"/>
    </a:accent4>
    <a:accent5>
      <a:srgbClr val="AAC3EF"/>
    </a:accent5>
    <a:accent6>
      <a:srgbClr val="008A8A"/>
    </a:accent6>
    <a:hlink>
      <a:srgbClr val="99FF99"/>
    </a:hlink>
    <a:folHlink>
      <a:srgbClr val="AFE1FF"/>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2004:Templates:Presentations:Designs:Frame</Template>
  <TotalTime>3851</TotalTime>
  <Words>2041</Words>
  <Application>Microsoft Macintosh PowerPoint</Application>
  <PresentationFormat>On-screen Show (4:3)</PresentationFormat>
  <Paragraphs>267</Paragraphs>
  <Slides>44</Slides>
  <Notes>42</Notes>
  <HiddenSlides>0</HiddenSlides>
  <MMClips>0</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44</vt:i4>
      </vt:variant>
    </vt:vector>
  </HeadingPairs>
  <TitlesOfParts>
    <vt:vector size="62" baseType="lpstr">
      <vt:lpstr>Arial-BoldMT</vt:lpstr>
      <vt:lpstr>Arial</vt:lpstr>
      <vt:lpstr>Arial Black</vt:lpstr>
      <vt:lpstr>Geneva</vt:lpstr>
      <vt:lpstr>Impact</vt:lpstr>
      <vt:lpstr>Times</vt:lpstr>
      <vt:lpstr>Times New Roman</vt:lpstr>
      <vt:lpstr>Wingdings</vt:lpstr>
      <vt:lpstr>Ripple</vt:lpstr>
      <vt:lpstr>Blank Presentation</vt:lpstr>
      <vt:lpstr>Frame</vt:lpstr>
      <vt:lpstr>1_Ripple</vt:lpstr>
      <vt:lpstr>2_Ripple</vt:lpstr>
      <vt:lpstr>3_Ripple</vt:lpstr>
      <vt:lpstr>Orbit</vt:lpstr>
      <vt:lpstr>4_Ripple</vt:lpstr>
      <vt:lpstr>5_Ripple</vt:lpstr>
      <vt:lpstr>5_Orbit</vt:lpstr>
      <vt:lpstr>ස්ත්‍රිය ගේ වගකීම්</vt:lpstr>
      <vt:lpstr>කණ්ඩායම් සාකච්චා</vt:lpstr>
      <vt:lpstr>Common Laborers</vt:lpstr>
      <vt:lpstr>Hoe Ladies</vt:lpstr>
      <vt:lpstr>ස්ත්‍රියන් පුහුණුවේදී</vt:lpstr>
      <vt:lpstr>ස්ත්‍රියන්ගේ බොහෝ වූ භූමිකා</vt:lpstr>
      <vt:lpstr>නාගරීකරනය වූ හා බටහිර කාන්තාවන්ගේ තත්වය කුමක්ද ?</vt:lpstr>
      <vt:lpstr>පතල්කාරිණියක්</vt:lpstr>
      <vt:lpstr>PowerPoint Presentation</vt:lpstr>
      <vt:lpstr>කාන්තාව සමාජයට බලපෑම වැඩි කරමින් සිටී</vt:lpstr>
      <vt:lpstr>NOW Website</vt:lpstr>
      <vt:lpstr>ඉශ්‍රායල් හා මිත්යාදෘශ්ටික සමාජ වල මිනිසුන්</vt:lpstr>
      <vt:lpstr>The Male Brain</vt:lpstr>
      <vt:lpstr>The Female Brain</vt:lpstr>
      <vt:lpstr>ජීවිතය පැහැදිලි ලෙස</vt:lpstr>
      <vt:lpstr>කාන්තාවන් සතුටින් සිටියේ කුමන සමාජයේද?</vt:lpstr>
      <vt:lpstr>සියලුම පුරාණ ආසන්න නැගෙනහිර කාන්තාවන්ගේ පොදු ගති ලක්ෂණ</vt:lpstr>
      <vt:lpstr>කාන්තාවන්ගේ පොදු ගති ලක්ෂණ:</vt:lpstr>
      <vt:lpstr>Women Who Take Control</vt:lpstr>
      <vt:lpstr>පුරාණ ආසන්න නැගෙනහිර කාන්තාවන්</vt:lpstr>
      <vt:lpstr>තම සෙනඟව පාළුකරයෙන් පිටතට ගෙන යාමට මෝසෙස්ට අවුරුදු 40 ක් ගත වූයේඇයි?</vt:lpstr>
      <vt:lpstr>පුරාණ ආසන්න නැගෙනහිර කාන්තාවන්</vt:lpstr>
      <vt:lpstr>1829 දී විලියම් කේරි අහෝසි කිරීමට තුඩු දෙන තෙක් ඉන්දියාවේ සති (වැන්දඹු පිළිස්සීම) දහස් ගණනක් මරා දැමීය</vt:lpstr>
      <vt:lpstr>පුරාණ ආසන්න නැගෙනහිර කාන්තාවන්</vt:lpstr>
      <vt:lpstr>ස්ත්‍රී පුරුෂ භාවය බොඳ කිරීම</vt:lpstr>
      <vt:lpstr>පුරාණ ආසන්න නැගෙනහිර කාන්තාවන්</vt:lpstr>
      <vt:lpstr>සී.සී.සී. ඉන්දියානු මාණ්ඩලික කාන්තාවන්</vt:lpstr>
      <vt:lpstr>පුරාණ ආසන්න නැගෙනහිර කාන්තාවන්</vt:lpstr>
      <vt:lpstr> 1 තිමෝති 2: 11-15</vt:lpstr>
      <vt:lpstr>ඉතින් අද සදාචාරය කුමක්ද?</vt:lpstr>
      <vt:lpstr>කාන්තාවන්ට පිරිමින් රැක බලා ගත යුතුය</vt:lpstr>
      <vt:lpstr>Men aren't perfect either</vt:lpstr>
      <vt:lpstr>විවාහය අපෙන් සමහරෙකු උඩු යටිකුරු කරයි</vt:lpstr>
      <vt:lpstr>සාකච්ඡා කණ්ඩායම්</vt:lpstr>
      <vt:lpstr>සාකච්ඡා කණ්ඩායම්</vt:lpstr>
      <vt:lpstr>සාකච්ඡා කණ්ඩායම්</vt:lpstr>
      <vt:lpstr>සාකච්ඡා කණ්ඩායම්</vt:lpstr>
      <vt:lpstr>සාකච්ඡා කණ්ඩායම්</vt:lpstr>
      <vt:lpstr>සාකච්ඡා කණ්ඩායම්</vt:lpstr>
      <vt:lpstr>සාකච්ඡා කණ්ඩායම්</vt:lpstr>
      <vt:lpstr>සාරාංශය</vt:lpstr>
      <vt:lpstr>ඉතින් කුමක් ද?</vt:lpstr>
      <vt:lpstr>Black</vt:lpstr>
      <vt:lpstr>පරණ ගිවිසුම් යුගයේ පසුබිම  •  BibleStudyDownloads.org දී සබැඳෙයි</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a Woman to Do?</dc:title>
  <dc:creator>Rick Griffith</dc:creator>
  <cp:lastModifiedBy>Rick Griffith</cp:lastModifiedBy>
  <cp:revision>305</cp:revision>
  <dcterms:created xsi:type="dcterms:W3CDTF">2004-05-25T07:16:17Z</dcterms:created>
  <dcterms:modified xsi:type="dcterms:W3CDTF">2019-11-22T00:52:36Z</dcterms:modified>
</cp:coreProperties>
</file>