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6" r:id="rId2"/>
    <p:sldMasterId id="2147483664" r:id="rId3"/>
    <p:sldMasterId id="2147483663" r:id="rId4"/>
    <p:sldMasterId id="2147483661" r:id="rId5"/>
    <p:sldMasterId id="2147483668" r:id="rId6"/>
    <p:sldMasterId id="2147484258" r:id="rId7"/>
    <p:sldMasterId id="2147484368" r:id="rId8"/>
    <p:sldMasterId id="2147484380" r:id="rId9"/>
    <p:sldMasterId id="2147484385" r:id="rId10"/>
    <p:sldMasterId id="2147484398" r:id="rId11"/>
    <p:sldMasterId id="2147484410" r:id="rId12"/>
    <p:sldMasterId id="2147484423" r:id="rId13"/>
    <p:sldMasterId id="2147484435" r:id="rId14"/>
    <p:sldMasterId id="2147484447" r:id="rId15"/>
    <p:sldMasterId id="2147484459" r:id="rId16"/>
    <p:sldMasterId id="2147484462" r:id="rId17"/>
    <p:sldMasterId id="2147484477" r:id="rId18"/>
    <p:sldMasterId id="2147484490" r:id="rId19"/>
    <p:sldMasterId id="2147484492" r:id="rId20"/>
  </p:sldMasterIdLst>
  <p:notesMasterIdLst>
    <p:notesMasterId r:id="rId105"/>
  </p:notesMasterIdLst>
  <p:sldIdLst>
    <p:sldId id="256" r:id="rId21"/>
    <p:sldId id="257" r:id="rId22"/>
    <p:sldId id="276" r:id="rId23"/>
    <p:sldId id="277" r:id="rId24"/>
    <p:sldId id="267"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703" r:id="rId38"/>
    <p:sldId id="704" r:id="rId39"/>
    <p:sldId id="333" r:id="rId40"/>
    <p:sldId id="334" r:id="rId41"/>
    <p:sldId id="335" r:id="rId42"/>
    <p:sldId id="336" r:id="rId43"/>
    <p:sldId id="337" r:id="rId44"/>
    <p:sldId id="269" r:id="rId45"/>
    <p:sldId id="338" r:id="rId46"/>
    <p:sldId id="371"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72" r:id="rId60"/>
    <p:sldId id="351" r:id="rId61"/>
    <p:sldId id="352" r:id="rId62"/>
    <p:sldId id="353" r:id="rId63"/>
    <p:sldId id="354" r:id="rId64"/>
    <p:sldId id="355" r:id="rId65"/>
    <p:sldId id="356" r:id="rId66"/>
    <p:sldId id="357" r:id="rId67"/>
    <p:sldId id="359" r:id="rId68"/>
    <p:sldId id="630" r:id="rId69"/>
    <p:sldId id="361" r:id="rId70"/>
    <p:sldId id="362" r:id="rId71"/>
    <p:sldId id="363" r:id="rId72"/>
    <p:sldId id="364" r:id="rId73"/>
    <p:sldId id="365" r:id="rId74"/>
    <p:sldId id="366" r:id="rId75"/>
    <p:sldId id="367" r:id="rId76"/>
    <p:sldId id="368" r:id="rId77"/>
    <p:sldId id="369" r:id="rId78"/>
    <p:sldId id="370" r:id="rId79"/>
    <p:sldId id="275" r:id="rId80"/>
    <p:sldId id="274" r:id="rId81"/>
    <p:sldId id="373" r:id="rId82"/>
    <p:sldId id="313" r:id="rId83"/>
    <p:sldId id="260" r:id="rId84"/>
    <p:sldId id="278" r:id="rId85"/>
    <p:sldId id="309" r:id="rId86"/>
    <p:sldId id="374" r:id="rId87"/>
    <p:sldId id="310" r:id="rId88"/>
    <p:sldId id="307" r:id="rId89"/>
    <p:sldId id="264" r:id="rId90"/>
    <p:sldId id="262" r:id="rId91"/>
    <p:sldId id="282" r:id="rId92"/>
    <p:sldId id="259" r:id="rId93"/>
    <p:sldId id="292" r:id="rId94"/>
    <p:sldId id="293" r:id="rId95"/>
    <p:sldId id="284" r:id="rId96"/>
    <p:sldId id="285" r:id="rId97"/>
    <p:sldId id="305" r:id="rId98"/>
    <p:sldId id="258" r:id="rId99"/>
    <p:sldId id="287" r:id="rId100"/>
    <p:sldId id="294" r:id="rId101"/>
    <p:sldId id="263" r:id="rId102"/>
    <p:sldId id="314" r:id="rId103"/>
    <p:sldId id="316" r:id="rId10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0" autoAdjust="0"/>
    <p:restoredTop sz="95330" autoAdjust="0"/>
  </p:normalViewPr>
  <p:slideViewPr>
    <p:cSldViewPr>
      <p:cViewPr varScale="1">
        <p:scale>
          <a:sx n="129" d="100"/>
          <a:sy n="129" d="100"/>
        </p:scale>
        <p:origin x="200" y="584"/>
      </p:cViewPr>
      <p:guideLst>
        <p:guide orient="horz" pos="2160"/>
        <p:guide pos="2880"/>
      </p:guideLst>
    </p:cSldViewPr>
  </p:slideViewPr>
  <p:outlineViewPr>
    <p:cViewPr>
      <p:scale>
        <a:sx n="33" d="100"/>
        <a:sy n="33" d="100"/>
      </p:scale>
      <p:origin x="0" y="4936"/>
    </p:cViewPr>
  </p:outlineViewPr>
  <p:notesTextViewPr>
    <p:cViewPr>
      <p:scale>
        <a:sx n="100" d="100"/>
        <a:sy n="100" d="100"/>
      </p:scale>
      <p:origin x="0" y="0"/>
    </p:cViewPr>
  </p:notesTextViewPr>
  <p:sorterViewPr>
    <p:cViewPr varScale="1">
      <p:scale>
        <a:sx n="100" d="100"/>
        <a:sy n="100" d="100"/>
      </p:scale>
      <p:origin x="0" y="55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theme" Target="theme/theme1.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tableStyles" Target="tableStyles.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F82BA1B-D54F-8945-BBFB-4148324822E5}" type="slidenum">
              <a:rPr lang="en-US"/>
              <a:pPr>
                <a:defRPr/>
              </a:pPr>
              <a:t>‹#›</a:t>
            </a:fld>
            <a:endParaRPr lang="en-US"/>
          </a:p>
        </p:txBody>
      </p:sp>
    </p:spTree>
    <p:extLst>
      <p:ext uri="{BB962C8B-B14F-4D97-AF65-F5344CB8AC3E}">
        <p14:creationId xmlns:p14="http://schemas.microsoft.com/office/powerpoint/2010/main" val="842164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30A744-4BC1-274C-AB03-DB92DFC45236}" type="slidenum">
              <a:rPr lang="en-US" sz="1200"/>
              <a:pPr/>
              <a:t>1</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a:solidFill>
                  <a:prstClr val="black"/>
                </a:solidFill>
              </a:rPr>
              <a:pPr/>
              <a:t>11</a:t>
            </a:fld>
            <a:endParaRPr lang="en-US" altLang="zh-CN" sz="1200">
              <a:solidFill>
                <a:prstClr val="black"/>
              </a:solidFill>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a:solidFill>
                  <a:srgbClr val="000000"/>
                </a:solidFill>
              </a:rPr>
              <a:pPr/>
              <a:t>12</a:t>
            </a:fld>
            <a:endParaRPr lang="en-US" altLang="zh-CN"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a:solidFill>
                  <a:srgbClr val="000000"/>
                </a:solidFill>
              </a:rPr>
              <a:pPr/>
              <a:t>13</a:t>
            </a:fld>
            <a:endParaRPr lang="en-US" altLang="zh-CN" sz="1200">
              <a:solidFill>
                <a:srgbClr val="000000"/>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a:solidFill>
                  <a:prstClr val="black"/>
                </a:solidFill>
              </a:rPr>
              <a:pPr/>
              <a:t>14</a:t>
            </a:fld>
            <a:endParaRPr lang="en-US" altLang="zh-CN" sz="1200">
              <a:solidFill>
                <a:prstClr val="black"/>
              </a:solidFill>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a:solidFill>
                  <a:prstClr val="black"/>
                </a:solidFill>
              </a:rPr>
              <a:pPr/>
              <a:t>15</a:t>
            </a:fld>
            <a:endParaRPr lang="en-US" altLang="zh-CN" sz="1200">
              <a:solidFill>
                <a:prstClr val="black"/>
              </a:solidFill>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a:solidFill>
                  <a:srgbClr val="000000"/>
                </a:solidFill>
              </a:rPr>
              <a:pPr/>
              <a:t>16</a:t>
            </a:fld>
            <a:endParaRPr lang="en-US" altLang="zh-CN" sz="1200">
              <a:solidFill>
                <a:srgbClr val="000000"/>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17</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38060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154701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a:solidFill>
                  <a:prstClr val="black"/>
                </a:solidFill>
              </a:rPr>
              <a:pPr/>
              <a:t>20</a:t>
            </a:fld>
            <a:endParaRPr lang="en-US" altLang="zh-CN" sz="1200">
              <a:solidFill>
                <a:prstClr val="black"/>
              </a:solidFill>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F7024-544C-054C-BB34-81173A793C55}" type="slidenum">
              <a:rPr lang="en-US" sz="1200"/>
              <a:pPr/>
              <a:t>2</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747E6A-B32B-D840-BABB-882CE9F9B8DD}" type="slidenum">
              <a:rPr lang="en-US">
                <a:solidFill>
                  <a:prstClr val="black"/>
                </a:solidFill>
                <a:latin typeface="Calibri"/>
              </a:rPr>
              <a:pPr>
                <a:defRPr/>
              </a:pPr>
              <a:t>21</a:t>
            </a:fld>
            <a:endParaRPr lang="en-US">
              <a:solidFill>
                <a:prstClr val="black"/>
              </a:solidFill>
              <a:latin typeface="Calibri"/>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22</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23</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rPr>
              <a:pPr/>
              <a:t>24</a:t>
            </a:fld>
            <a:endParaRPr lang="en-US" altLang="zh-CN"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8777CF-7622-9B4B-B214-C04D73FC9F1A}" type="slidenum">
              <a:rPr lang="en-US" sz="1200"/>
              <a:pPr/>
              <a:t>25</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a:solidFill>
                  <a:prstClr val="black"/>
                </a:solidFill>
              </a:rPr>
              <a:pPr/>
              <a:t>26</a:t>
            </a:fld>
            <a:endParaRPr lang="en-US" altLang="zh-CN" sz="1200">
              <a:solidFill>
                <a:prstClr val="black"/>
              </a:solidFill>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CBD0FC-8C50-EB47-8DD4-0DB03DD50FD8}" type="slidenum">
              <a:rPr lang="en-US" sz="1200">
                <a:solidFill>
                  <a:prstClr val="black"/>
                </a:solidFill>
              </a:rPr>
              <a:pPr/>
              <a:t>27</a:t>
            </a:fld>
            <a:endParaRPr lang="en-US" sz="1200">
              <a:solidFill>
                <a:prstClr val="black"/>
              </a:solidFill>
            </a:endParaRPr>
          </a:p>
        </p:txBody>
      </p:sp>
      <p:sp>
        <p:nvSpPr>
          <p:cNvPr id="88066" name="Rectangle 3"/>
          <p:cNvSpPr>
            <a:spLocks noGrp="1" noRot="1" noChangeAspect="1" noChangeArrowheads="1" noTextEdit="1"/>
          </p:cNvSpPr>
          <p:nvPr>
            <p:ph type="sldImg"/>
          </p:nvPr>
        </p:nvSpPr>
        <p:spPr>
          <a:ln/>
        </p:spPr>
      </p:sp>
      <p:sp>
        <p:nvSpPr>
          <p:cNvPr id="8806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a:solidFill>
                  <a:prstClr val="black"/>
                </a:solidFill>
              </a:rPr>
              <a:pPr/>
              <a:t>29</a:t>
            </a:fld>
            <a:endParaRPr lang="en-US" altLang="zh-CN" sz="1200">
              <a:solidFill>
                <a:prstClr val="black"/>
              </a:solidFill>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a:solidFill>
                  <a:srgbClr val="000000"/>
                </a:solidFill>
              </a:rPr>
              <a:pPr/>
              <a:t>30</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8BD2A6-BF21-1445-B7D4-56150F0F0764}" type="slidenum">
              <a:rPr lang="en-US" sz="1200"/>
              <a:pPr/>
              <a:t>3</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a:solidFill>
                  <a:srgbClr val="000000"/>
                </a:solidFill>
              </a:rPr>
              <a:pPr/>
              <a:t>32</a:t>
            </a:fld>
            <a:endParaRPr lang="en-US" altLang="zh-CN"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a:solidFill>
                  <a:srgbClr val="000000"/>
                </a:solidFill>
              </a:rPr>
              <a:pPr/>
              <a:t>33</a:t>
            </a:fld>
            <a:endParaRPr lang="en-US" altLang="zh-CN"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34</a:t>
            </a:fld>
            <a:endParaRPr lang="en-US" altLang="zh-CN"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a:solidFill>
                  <a:srgbClr val="000000"/>
                </a:solidFill>
              </a:rPr>
              <a:pPr/>
              <a:t>36</a:t>
            </a:fld>
            <a:endParaRPr lang="en-US" altLang="zh-CN"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a:solidFill>
                  <a:srgbClr val="000000"/>
                </a:solidFill>
              </a:rPr>
              <a:pPr/>
              <a:t>39</a:t>
            </a:fld>
            <a:endParaRPr lang="en-US" altLang="zh-CN"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6901A1-77C2-A042-88D6-66122B7B7F3C}" type="slidenum">
              <a:rPr lang="en-US" sz="1200">
                <a:solidFill>
                  <a:prstClr val="black"/>
                </a:solidFill>
              </a:rPr>
              <a:pPr/>
              <a:t>40</a:t>
            </a:fld>
            <a:endParaRPr lang="en-US" sz="1200">
              <a:solidFill>
                <a:prstClr val="black"/>
              </a:solidFill>
            </a:endParaRPr>
          </a:p>
        </p:txBody>
      </p:sp>
      <p:sp>
        <p:nvSpPr>
          <p:cNvPr id="90114" name="Rectangle 3"/>
          <p:cNvSpPr>
            <a:spLocks noGrp="1" noRot="1" noChangeAspect="1" noChangeArrowheads="1" noTextEdit="1"/>
          </p:cNvSpPr>
          <p:nvPr>
            <p:ph type="sldImg"/>
          </p:nvPr>
        </p:nvSpPr>
        <p:spPr>
          <a:ln/>
        </p:spPr>
      </p:sp>
      <p:sp>
        <p:nvSpPr>
          <p:cNvPr id="901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a:solidFill>
                  <a:srgbClr val="000000"/>
                </a:solidFill>
              </a:rPr>
              <a:pPr/>
              <a:t>44</a:t>
            </a:fld>
            <a:endParaRPr lang="en-US" altLang="zh-CN" sz="1200">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45</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791D07-F4F7-3743-BB2C-95DD329991BB}" type="slidenum">
              <a:rPr lang="en-US" sz="1200"/>
              <a:pPr/>
              <a:t>4</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a:solidFill>
                  <a:prstClr val="black"/>
                </a:solidFill>
              </a:rPr>
              <a:pPr/>
              <a:t>46</a:t>
            </a:fld>
            <a:endParaRPr lang="en-US" altLang="zh-CN" sz="1200">
              <a:solidFill>
                <a:prstClr val="black"/>
              </a:solidFill>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a:solidFill>
                  <a:prstClr val="black"/>
                </a:solidFill>
              </a:rPr>
              <a:pPr/>
              <a:t>47</a:t>
            </a:fld>
            <a:endParaRPr lang="en-US" altLang="zh-CN" sz="1200">
              <a:solidFill>
                <a:prstClr val="black"/>
              </a:solidFill>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OB-29-Literature-49</a:t>
            </a:r>
          </a:p>
          <a:p>
            <a:r>
              <a:rPr lang="en-US" dirty="0"/>
              <a:t>OS-01-Gen4-20-Slide 130</a:t>
            </a:r>
          </a:p>
          <a:p>
            <a:endParaRPr lang="en-US" dirty="0"/>
          </a:p>
        </p:txBody>
      </p:sp>
    </p:spTree>
    <p:extLst>
      <p:ext uri="{BB962C8B-B14F-4D97-AF65-F5344CB8AC3E}">
        <p14:creationId xmlns:p14="http://schemas.microsoft.com/office/powerpoint/2010/main" val="3838130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a:solidFill>
                  <a:prstClr val="black"/>
                </a:solidFill>
              </a:rPr>
              <a:pPr/>
              <a:t>50</a:t>
            </a:fld>
            <a:endParaRPr lang="en-US" altLang="zh-CN" sz="1200">
              <a:solidFill>
                <a:prstClr val="black"/>
              </a:solidFill>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Bill Cooper, After the Flood (</a:t>
            </a:r>
            <a:r>
              <a:rPr lang="en-US" altLang="zh-CN" dirty="0" err="1">
                <a:latin typeface="Times New Roman" charset="0"/>
                <a:ea typeface="ＭＳ Ｐゴシック" charset="0"/>
                <a:cs typeface="ＭＳ Ｐゴシック" charset="0"/>
              </a:rPr>
              <a:t>Chicester</a:t>
            </a:r>
            <a:r>
              <a:rPr lang="en-US" altLang="zh-CN" dirty="0">
                <a:latin typeface="Times New Roman" charset="0"/>
                <a:ea typeface="ＭＳ Ｐゴシック" charset="0"/>
                <a:cs typeface="ＭＳ Ｐゴシック" charset="0"/>
              </a:rPr>
              <a:t>, England: New Wine, 1995), 131.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a:solidFill>
                  <a:prstClr val="black"/>
                </a:solidFill>
              </a:rPr>
              <a:pPr/>
              <a:t>51</a:t>
            </a:fld>
            <a:endParaRPr lang="en-US" altLang="zh-CN" sz="1200">
              <a:solidFill>
                <a:prstClr val="black"/>
              </a:solidFill>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a:solidFill>
                  <a:prstClr val="black"/>
                </a:solidFill>
              </a:rPr>
              <a:pPr/>
              <a:t>52</a:t>
            </a:fld>
            <a:endParaRPr lang="en-US" altLang="zh-CN" sz="1200">
              <a:solidFill>
                <a:prstClr val="black"/>
              </a:solidFill>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a:solidFill>
                  <a:srgbClr val="000000"/>
                </a:solidFill>
              </a:rPr>
              <a:pPr eaLnBrk="1" hangingPunct="1"/>
              <a:t>53</a:t>
            </a:fld>
            <a:endParaRPr lang="en-US" altLang="zh-CN" sz="1200">
              <a:solidFill>
                <a:srgbClr val="000000"/>
              </a:solidFill>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a:solidFill>
                  <a:prstClr val="black"/>
                </a:solidFill>
              </a:rPr>
              <a:pPr/>
              <a:t>54</a:t>
            </a:fld>
            <a:endParaRPr lang="en-US" altLang="zh-CN" sz="1200">
              <a:solidFill>
                <a:prstClr val="black"/>
              </a:solidFill>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50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58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59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DC831E-9DD2-1D48-AD7B-D9C65A19C3D9}" type="slidenum">
              <a:rPr lang="en-US" sz="1200"/>
              <a:pPr/>
              <a:t>60</a:t>
            </a:fld>
            <a:endParaRPr lang="en-US" sz="1200"/>
          </a:p>
        </p:txBody>
      </p:sp>
      <p:sp>
        <p:nvSpPr>
          <p:cNvPr id="111618" name="Rectangle 3"/>
          <p:cNvSpPr>
            <a:spLocks noGrp="1" noRot="1" noChangeAspect="1" noChangeArrowheads="1" noTextEdit="1"/>
          </p:cNvSpPr>
          <p:nvPr>
            <p:ph type="sldImg"/>
          </p:nvPr>
        </p:nvSpPr>
        <p:spPr>
          <a:ln/>
        </p:spPr>
      </p:sp>
      <p:sp>
        <p:nvSpPr>
          <p:cNvPr id="1116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B67F1B-E475-9940-B2C5-A3D22BC7AB90}" type="slidenum">
              <a:rPr lang="en-US" sz="1200"/>
              <a:pPr/>
              <a:t>61</a:t>
            </a:fld>
            <a:endParaRPr lang="en-US" sz="1200"/>
          </a:p>
        </p:txBody>
      </p:sp>
      <p:sp>
        <p:nvSpPr>
          <p:cNvPr id="113666" name="Rectangle 3"/>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62</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393CFA-0036-494A-A6C2-6A1A87390A31}" type="slidenum">
              <a:rPr lang="en-US" sz="1200"/>
              <a:pPr/>
              <a:t>63</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CA161-8302-5647-B3D5-DF6868322682}" type="slidenum">
              <a:rPr lang="en-US" sz="1200"/>
              <a:pPr/>
              <a:t>64</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pPr/>
              <a:t>65</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pPr/>
              <a:t>66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CA161-8302-5647-B3D5-DF6868322682}" type="slidenum">
              <a:rPr lang="en-US" sz="1200"/>
              <a:pPr/>
              <a:t>67</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6C19B-FE84-3C4D-94DC-D303D961FF10}" type="slidenum">
              <a:rPr lang="en-US" sz="1200"/>
              <a:pPr/>
              <a:t>68</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A0B81-67C1-484E-86E6-1741CA4E09FA}" type="slidenum">
              <a:rPr lang="en-US" sz="1200"/>
              <a:pPr/>
              <a:t>69</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A9BDE-1E04-1643-A52E-46E63A17403D}" type="slidenum">
              <a:rPr lang="en-US" sz="1200"/>
              <a:pPr/>
              <a:t>70</a:t>
            </a:fld>
            <a:endParaRPr lang="en-US" sz="1200"/>
          </a:p>
        </p:txBody>
      </p:sp>
      <p:sp>
        <p:nvSpPr>
          <p:cNvPr id="134146" name="Rectangle 3"/>
          <p:cNvSpPr>
            <a:spLocks noGrp="1" noRot="1" noChangeAspect="1" noChangeArrowheads="1" noTextEdit="1"/>
          </p:cNvSpPr>
          <p:nvPr>
            <p:ph type="sldImg"/>
          </p:nvPr>
        </p:nvSpPr>
        <p:spPr>
          <a:ln/>
        </p:spPr>
      </p:sp>
      <p:sp>
        <p:nvSpPr>
          <p:cNvPr id="1341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98970E-2F54-6849-8E48-7643D59779A8}" type="slidenum">
              <a:rPr lang="en-US" sz="1200"/>
              <a:pPr/>
              <a:t>71</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196DEE-912E-4042-AE7B-4D3D2265D23B}" type="slidenum">
              <a:rPr lang="en-US" sz="1200"/>
              <a:pPr/>
              <a:t>72</a:t>
            </a:fld>
            <a:endParaRPr lang="en-US" sz="1200"/>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2E9FE5-FB06-1248-B949-6C1C4904AF51}" type="slidenum">
              <a:rPr lang="en-US" sz="1200"/>
              <a:pPr/>
              <a:t>73</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4C1F9-424C-9A4D-AC78-966B38913B00}" type="slidenum">
              <a:rPr lang="en-US" sz="1200"/>
              <a:pPr/>
              <a:t>74</a:t>
            </a:fld>
            <a:endParaRPr lang="en-US" sz="1200"/>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C8159-431F-9643-BB48-29E5D10357EE}" type="slidenum">
              <a:rPr lang="en-US" sz="1200"/>
              <a:pPr/>
              <a:t>75</a:t>
            </a:fld>
            <a:endParaRPr lang="en-US" sz="1200"/>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D87038-9651-D74B-B18A-16EBD377D433}" type="slidenum">
              <a:rPr lang="en-US" sz="1200"/>
              <a:pPr/>
              <a:t>76</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2F1472-D8CE-A74C-8380-36EABCCE3F35}" type="slidenum">
              <a:rPr lang="en-US" sz="1200"/>
              <a:pPr/>
              <a:t>77</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a:solidFill>
                  <a:prstClr val="black"/>
                </a:solidFill>
              </a:rPr>
              <a:pPr/>
              <a:t>7</a:t>
            </a:fld>
            <a:endParaRPr lang="en-US" altLang="zh-CN" sz="1200">
              <a:solidFill>
                <a:prstClr val="black"/>
              </a:solidFill>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C6472E-4BE1-EF46-8B9A-5EE5DCF8C1AA}" type="slidenum">
              <a:rPr lang="en-US" sz="1200"/>
              <a:pPr/>
              <a:t>78</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25A081-54CB-8E4B-AA23-7E557FB081E3}" type="slidenum">
              <a:rPr lang="en-US" sz="1200"/>
              <a:pPr/>
              <a:t>79</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41C820-C1E4-5E4C-9804-0DF05FBF7010}" type="slidenum">
              <a:rPr lang="en-US" sz="1200"/>
              <a:pPr/>
              <a:t>80</a:t>
            </a:fld>
            <a:endParaRPr lang="en-US" sz="1200"/>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23CBF6-A93A-214E-9420-6859EC0F9515}" type="slidenum">
              <a:rPr lang="en-US" sz="1200"/>
              <a:pPr/>
              <a:t>81</a:t>
            </a:fld>
            <a:endParaRPr lang="en-US" sz="1200"/>
          </a:p>
        </p:txBody>
      </p:sp>
      <p:sp>
        <p:nvSpPr>
          <p:cNvPr id="15667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C4D736-9D47-4348-B8B3-FEF6F7EDE8C9}" type="slidenum">
              <a:rPr lang="en-US" sz="1200"/>
              <a:pPr/>
              <a:t>82</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a:solidFill>
                  <a:srgbClr val="000000"/>
                </a:solidFill>
              </a:rPr>
              <a:pPr/>
              <a:t>8</a:t>
            </a:fld>
            <a:endParaRPr lang="en-US" altLang="zh-CN"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a:solidFill>
                  <a:srgbClr val="000000"/>
                </a:solidFill>
              </a:rPr>
              <a:pPr/>
              <a:t>10</a:t>
            </a:fld>
            <a:endParaRPr lang="en-US" altLang="zh-CN"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pPr>
                <a:defRPr/>
              </a:pPr>
              <a:t>‹#›</a:t>
            </a:fld>
            <a:endParaRPr lang="en-US"/>
          </a:p>
        </p:txBody>
      </p:sp>
    </p:spTree>
    <p:extLst>
      <p:ext uri="{BB962C8B-B14F-4D97-AF65-F5344CB8AC3E}">
        <p14:creationId xmlns:p14="http://schemas.microsoft.com/office/powerpoint/2010/main" val="266895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pPr>
                <a:defRPr/>
              </a:pPr>
              <a:t>‹#›</a:t>
            </a:fld>
            <a:endParaRPr lang="en-US"/>
          </a:p>
        </p:txBody>
      </p:sp>
    </p:spTree>
    <p:extLst>
      <p:ext uri="{BB962C8B-B14F-4D97-AF65-F5344CB8AC3E}">
        <p14:creationId xmlns:p14="http://schemas.microsoft.com/office/powerpoint/2010/main" val="21443224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361900"/>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303234"/>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59996"/>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60185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61683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34035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601509"/>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1052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156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716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pPr>
                <a:defRPr/>
              </a:pPr>
              <a:t>‹#›</a:t>
            </a:fld>
            <a:endParaRPr lang="en-US"/>
          </a:p>
        </p:txBody>
      </p:sp>
    </p:spTree>
    <p:extLst>
      <p:ext uri="{BB962C8B-B14F-4D97-AF65-F5344CB8AC3E}">
        <p14:creationId xmlns:p14="http://schemas.microsoft.com/office/powerpoint/2010/main" val="19920005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7507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004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4796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8347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14727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2811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150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468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8057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5996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pPr>
                <a:defRPr/>
              </a:pPr>
              <a:t>‹#›</a:t>
            </a:fld>
            <a:endParaRPr lang="en-US"/>
          </a:p>
        </p:txBody>
      </p:sp>
    </p:spTree>
    <p:extLst>
      <p:ext uri="{BB962C8B-B14F-4D97-AF65-F5344CB8AC3E}">
        <p14:creationId xmlns:p14="http://schemas.microsoft.com/office/powerpoint/2010/main" val="363528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11615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57620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934822"/>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58596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652812"/>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127164"/>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99035"/>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69295"/>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46512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23912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pPr>
                <a:defRPr/>
              </a:pPr>
              <a:t>‹#›</a:t>
            </a:fld>
            <a:endParaRPr lang="en-US"/>
          </a:p>
        </p:txBody>
      </p:sp>
    </p:spTree>
    <p:extLst>
      <p:ext uri="{BB962C8B-B14F-4D97-AF65-F5344CB8AC3E}">
        <p14:creationId xmlns:p14="http://schemas.microsoft.com/office/powerpoint/2010/main" val="9305728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183234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966488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66115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24362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165642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566195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899818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853842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711740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7630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pPr>
                <a:defRPr/>
              </a:pPr>
              <a:t>‹#›</a:t>
            </a:fld>
            <a:endParaRPr lang="en-US"/>
          </a:p>
        </p:txBody>
      </p:sp>
    </p:spTree>
    <p:extLst>
      <p:ext uri="{BB962C8B-B14F-4D97-AF65-F5344CB8AC3E}">
        <p14:creationId xmlns:p14="http://schemas.microsoft.com/office/powerpoint/2010/main" val="33757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2724753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0574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9427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063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59944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61221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55150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773421"/>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26303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11811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a:lvl1pPr>
          </a:lstStyle>
          <a:p>
            <a:pPr>
              <a:defRPr/>
            </a:pPr>
            <a:fld id="{85AF83A2-BC50-CD4F-9D28-911211FFCC13}" type="slidenum">
              <a:rPr lang="en-US"/>
              <a:pPr>
                <a:defRPr/>
              </a:pPr>
              <a:t>‹#›</a:t>
            </a:fld>
            <a:endParaRPr lang="en-US"/>
          </a:p>
        </p:txBody>
      </p:sp>
    </p:spTree>
    <p:extLst>
      <p:ext uri="{BB962C8B-B14F-4D97-AF65-F5344CB8AC3E}">
        <p14:creationId xmlns:p14="http://schemas.microsoft.com/office/powerpoint/2010/main" val="3279181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18552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55587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8267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5381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00645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64366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4165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426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4161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333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EA93D0CD-CE51-614F-B37E-62806B59911F}" type="slidenum">
              <a:rPr lang="en-US"/>
              <a:pPr>
                <a:defRPr/>
              </a:pPr>
              <a:t>‹#›</a:t>
            </a:fld>
            <a:endParaRPr lang="en-US"/>
          </a:p>
        </p:txBody>
      </p:sp>
    </p:spTree>
    <p:extLst>
      <p:ext uri="{BB962C8B-B14F-4D97-AF65-F5344CB8AC3E}">
        <p14:creationId xmlns:p14="http://schemas.microsoft.com/office/powerpoint/2010/main" val="37914657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2271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8017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44295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67012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081426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2565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2344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45497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00050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9933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FEF670C-2082-9C41-ADB8-521392EE63CD}" type="slidenum">
              <a:rPr lang="en-US"/>
              <a:pPr>
                <a:defRPr/>
              </a:pPr>
              <a:t>‹#›</a:t>
            </a:fld>
            <a:endParaRPr lang="en-US"/>
          </a:p>
        </p:txBody>
      </p:sp>
    </p:spTree>
    <p:extLst>
      <p:ext uri="{BB962C8B-B14F-4D97-AF65-F5344CB8AC3E}">
        <p14:creationId xmlns:p14="http://schemas.microsoft.com/office/powerpoint/2010/main" val="8260388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46996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54827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14367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4473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73809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8955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74728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36120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4139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6491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9B7F53A-6F84-3F46-A0BC-1FBC44FAD2B2}" type="slidenum">
              <a:rPr lang="en-US"/>
              <a:pPr>
                <a:defRPr/>
              </a:pPr>
              <a:t>‹#›</a:t>
            </a:fld>
            <a:endParaRPr lang="en-US"/>
          </a:p>
        </p:txBody>
      </p:sp>
    </p:spTree>
    <p:extLst>
      <p:ext uri="{BB962C8B-B14F-4D97-AF65-F5344CB8AC3E}">
        <p14:creationId xmlns:p14="http://schemas.microsoft.com/office/powerpoint/2010/main" val="30606656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987056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754785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797031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11/19/19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094815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11/19/19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363640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11/19/19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3248160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1942172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35638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893874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33592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E98C9B41-B63B-1445-95BD-EED0769D0087}" type="slidenum">
              <a:rPr lang="en-US"/>
              <a:pPr>
                <a:defRPr/>
              </a:pPr>
              <a:t>‹#›</a:t>
            </a:fld>
            <a:endParaRPr lang="en-US"/>
          </a:p>
        </p:txBody>
      </p:sp>
    </p:spTree>
    <p:extLst>
      <p:ext uri="{BB962C8B-B14F-4D97-AF65-F5344CB8AC3E}">
        <p14:creationId xmlns:p14="http://schemas.microsoft.com/office/powerpoint/2010/main" val="30969826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264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1508344208"/>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25161"/>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208044"/>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631603"/>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731662"/>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807687"/>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488330"/>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088038"/>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174546"/>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pPr>
                <a:defRPr/>
              </a:pPr>
              <a:t>‹#›</a:t>
            </a:fld>
            <a:endParaRPr lang="en-US"/>
          </a:p>
        </p:txBody>
      </p:sp>
    </p:spTree>
    <p:extLst>
      <p:ext uri="{BB962C8B-B14F-4D97-AF65-F5344CB8AC3E}">
        <p14:creationId xmlns:p14="http://schemas.microsoft.com/office/powerpoint/2010/main" val="2221543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B9DD5269-1EC9-0647-B43E-7E0506FD9108}" type="slidenum">
              <a:rPr lang="en-US"/>
              <a:pPr>
                <a:defRPr/>
              </a:pPr>
              <a:t>‹#›</a:t>
            </a:fld>
            <a:endParaRPr lang="en-US"/>
          </a:p>
        </p:txBody>
      </p:sp>
    </p:spTree>
    <p:extLst>
      <p:ext uri="{BB962C8B-B14F-4D97-AF65-F5344CB8AC3E}">
        <p14:creationId xmlns:p14="http://schemas.microsoft.com/office/powerpoint/2010/main" val="40949287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8373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130214"/>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00675"/>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965453"/>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56D1FAA-3387-A242-881F-B8536356E277}" type="slidenum">
              <a:rPr lang="en-US"/>
              <a:pPr>
                <a:defRPr/>
              </a:pPr>
              <a:t>‹#›</a:t>
            </a:fld>
            <a:endParaRPr lang="en-US"/>
          </a:p>
        </p:txBody>
      </p:sp>
    </p:spTree>
    <p:extLst>
      <p:ext uri="{BB962C8B-B14F-4D97-AF65-F5344CB8AC3E}">
        <p14:creationId xmlns:p14="http://schemas.microsoft.com/office/powerpoint/2010/main" val="84692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6CC25DAB-313B-0646-95F1-79E79CB9938B}" type="slidenum">
              <a:rPr lang="en-US"/>
              <a:pPr>
                <a:defRPr/>
              </a:pPr>
              <a:t>‹#›</a:t>
            </a:fld>
            <a:endParaRPr lang="en-US"/>
          </a:p>
        </p:txBody>
      </p:sp>
    </p:spTree>
    <p:extLst>
      <p:ext uri="{BB962C8B-B14F-4D97-AF65-F5344CB8AC3E}">
        <p14:creationId xmlns:p14="http://schemas.microsoft.com/office/powerpoint/2010/main" val="1753284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396C25B5-86D4-0547-9CA7-30819830DF68}" type="slidenum">
              <a:rPr lang="en-US"/>
              <a:pPr>
                <a:defRPr/>
              </a:pPr>
              <a:t>‹#›</a:t>
            </a:fld>
            <a:endParaRPr lang="en-US"/>
          </a:p>
        </p:txBody>
      </p:sp>
    </p:spTree>
    <p:extLst>
      <p:ext uri="{BB962C8B-B14F-4D97-AF65-F5344CB8AC3E}">
        <p14:creationId xmlns:p14="http://schemas.microsoft.com/office/powerpoint/2010/main" val="195376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8D067FA-F029-5842-BD58-B43CC9B4F9DD}" type="slidenum">
              <a:rPr lang="en-US"/>
              <a:pPr>
                <a:defRPr/>
              </a:pPr>
              <a:t>‹#›</a:t>
            </a:fld>
            <a:endParaRPr lang="en-US"/>
          </a:p>
        </p:txBody>
      </p:sp>
    </p:spTree>
    <p:extLst>
      <p:ext uri="{BB962C8B-B14F-4D97-AF65-F5344CB8AC3E}">
        <p14:creationId xmlns:p14="http://schemas.microsoft.com/office/powerpoint/2010/main" val="3429685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406CA4CA-9F93-D646-8C14-C97348A8ECF8}" type="slidenum">
              <a:rPr lang="en-US"/>
              <a:pPr>
                <a:defRPr/>
              </a:pPr>
              <a:t>‹#›</a:t>
            </a:fld>
            <a:endParaRPr lang="en-US"/>
          </a:p>
        </p:txBody>
      </p:sp>
    </p:spTree>
    <p:extLst>
      <p:ext uri="{BB962C8B-B14F-4D97-AF65-F5344CB8AC3E}">
        <p14:creationId xmlns:p14="http://schemas.microsoft.com/office/powerpoint/2010/main" val="176476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extLst>
      <p:ext uri="{BB962C8B-B14F-4D97-AF65-F5344CB8AC3E}">
        <p14:creationId xmlns:p14="http://schemas.microsoft.com/office/powerpoint/2010/main" val="3966867572"/>
      </p:ext>
    </p:extLst>
  </p:cSld>
  <p:clrMapOvr>
    <a:masterClrMapping/>
  </p:clrMapOvr>
  <p:transition spd="med">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579802"/>
      </p:ext>
    </p:extLst>
  </p:cSld>
  <p:clrMapOvr>
    <a:masterClrMapping/>
  </p:clrMapOvr>
  <p:transition spd="med">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023275"/>
      </p:ext>
    </p:extLst>
  </p:cSld>
  <p:clrMapOvr>
    <a:masterClrMapping/>
  </p:clrMapOvr>
  <p:transition spd="med">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62926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pPr>
                <a:defRPr/>
              </a:pPr>
              <a:t>‹#›</a:t>
            </a:fld>
            <a:endParaRPr lang="en-US"/>
          </a:p>
        </p:txBody>
      </p:sp>
    </p:spTree>
    <p:extLst>
      <p:ext uri="{BB962C8B-B14F-4D97-AF65-F5344CB8AC3E}">
        <p14:creationId xmlns:p14="http://schemas.microsoft.com/office/powerpoint/2010/main" val="648780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312613"/>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69404545"/>
      </p:ext>
    </p:extLst>
  </p:cSld>
  <p:clrMapOvr>
    <a:masterClrMapping/>
  </p:clrMapOvr>
  <p:transitio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842277"/>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4731486"/>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320466"/>
      </p:ext>
    </p:extLst>
  </p:cSld>
  <p:clrMapOvr>
    <a:masterClrMapping/>
  </p:clrMapOvr>
  <p:transition spd="med">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46685"/>
      </p:ext>
    </p:extLst>
  </p:cSld>
  <p:clrMapOvr>
    <a:masterClrMapping/>
  </p:clrMapOvr>
  <p:transition spd="med">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335770"/>
      </p:ext>
    </p:extLst>
  </p:cSld>
  <p:clrMapOvr>
    <a:masterClrMapping/>
  </p:clrMapOvr>
  <p:transition spd="med">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pPr>
                <a:defRPr/>
              </a:pPr>
              <a:t>‹#›</a:t>
            </a:fld>
            <a:endParaRPr lang="en-US"/>
          </a:p>
        </p:txBody>
      </p:sp>
    </p:spTree>
    <p:extLst>
      <p:ext uri="{BB962C8B-B14F-4D97-AF65-F5344CB8AC3E}">
        <p14:creationId xmlns:p14="http://schemas.microsoft.com/office/powerpoint/2010/main" val="237634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pPr>
                <a:defRPr/>
              </a:pPr>
              <a:t>‹#›</a:t>
            </a:fld>
            <a:endParaRPr lang="en-US"/>
          </a:p>
        </p:txBody>
      </p:sp>
    </p:spTree>
    <p:extLst>
      <p:ext uri="{BB962C8B-B14F-4D97-AF65-F5344CB8AC3E}">
        <p14:creationId xmlns:p14="http://schemas.microsoft.com/office/powerpoint/2010/main" val="1818824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pPr>
                <a:defRPr/>
              </a:pPr>
              <a:t>‹#›</a:t>
            </a:fld>
            <a:endParaRPr lang="en-US"/>
          </a:p>
        </p:txBody>
      </p:sp>
    </p:spTree>
    <p:extLst>
      <p:ext uri="{BB962C8B-B14F-4D97-AF65-F5344CB8AC3E}">
        <p14:creationId xmlns:p14="http://schemas.microsoft.com/office/powerpoint/2010/main" val="179207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pPr>
                <a:defRPr/>
              </a:pPr>
              <a:t>‹#›</a:t>
            </a:fld>
            <a:endParaRPr lang="en-US"/>
          </a:p>
        </p:txBody>
      </p:sp>
    </p:spTree>
    <p:extLst>
      <p:ext uri="{BB962C8B-B14F-4D97-AF65-F5344CB8AC3E}">
        <p14:creationId xmlns:p14="http://schemas.microsoft.com/office/powerpoint/2010/main" val="2499631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pPr>
                <a:defRPr/>
              </a:pPr>
              <a:t>‹#›</a:t>
            </a:fld>
            <a:endParaRPr lang="en-US"/>
          </a:p>
        </p:txBody>
      </p:sp>
    </p:spTree>
    <p:extLst>
      <p:ext uri="{BB962C8B-B14F-4D97-AF65-F5344CB8AC3E}">
        <p14:creationId xmlns:p14="http://schemas.microsoft.com/office/powerpoint/2010/main" val="1923370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pPr>
                <a:defRPr/>
              </a:pPr>
              <a:t>‹#›</a:t>
            </a:fld>
            <a:endParaRPr lang="en-US"/>
          </a:p>
        </p:txBody>
      </p:sp>
    </p:spTree>
    <p:extLst>
      <p:ext uri="{BB962C8B-B14F-4D97-AF65-F5344CB8AC3E}">
        <p14:creationId xmlns:p14="http://schemas.microsoft.com/office/powerpoint/2010/main" val="1515453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pPr>
                <a:defRPr/>
              </a:pPr>
              <a:t>‹#›</a:t>
            </a:fld>
            <a:endParaRPr lang="en-US"/>
          </a:p>
        </p:txBody>
      </p:sp>
    </p:spTree>
    <p:extLst>
      <p:ext uri="{BB962C8B-B14F-4D97-AF65-F5344CB8AC3E}">
        <p14:creationId xmlns:p14="http://schemas.microsoft.com/office/powerpoint/2010/main" val="3595429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pPr>
                <a:defRPr/>
              </a:pPr>
              <a:t>‹#›</a:t>
            </a:fld>
            <a:endParaRPr lang="en-US"/>
          </a:p>
        </p:txBody>
      </p:sp>
    </p:spTree>
    <p:extLst>
      <p:ext uri="{BB962C8B-B14F-4D97-AF65-F5344CB8AC3E}">
        <p14:creationId xmlns:p14="http://schemas.microsoft.com/office/powerpoint/2010/main" val="2150919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pPr>
                <a:defRPr/>
              </a:pPr>
              <a:t>‹#›</a:t>
            </a:fld>
            <a:endParaRPr lang="en-US"/>
          </a:p>
        </p:txBody>
      </p:sp>
    </p:spTree>
    <p:extLst>
      <p:ext uri="{BB962C8B-B14F-4D97-AF65-F5344CB8AC3E}">
        <p14:creationId xmlns:p14="http://schemas.microsoft.com/office/powerpoint/2010/main" val="1237898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pPr>
                <a:defRPr/>
              </a:pPr>
              <a:t>‹#›</a:t>
            </a:fld>
            <a:endParaRPr lang="en-US"/>
          </a:p>
        </p:txBody>
      </p:sp>
    </p:spTree>
    <p:extLst>
      <p:ext uri="{BB962C8B-B14F-4D97-AF65-F5344CB8AC3E}">
        <p14:creationId xmlns:p14="http://schemas.microsoft.com/office/powerpoint/2010/main" val="1891886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pPr>
                <a:defRPr/>
              </a:pPr>
              <a:t>‹#›</a:t>
            </a:fld>
            <a:endParaRPr lang="en-US"/>
          </a:p>
        </p:txBody>
      </p:sp>
    </p:spTree>
    <p:extLst>
      <p:ext uri="{BB962C8B-B14F-4D97-AF65-F5344CB8AC3E}">
        <p14:creationId xmlns:p14="http://schemas.microsoft.com/office/powerpoint/2010/main" val="2079477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pPr>
                <a:defRPr/>
              </a:pPr>
              <a:t>‹#›</a:t>
            </a:fld>
            <a:endParaRPr lang="en-US"/>
          </a:p>
        </p:txBody>
      </p:sp>
    </p:spTree>
    <p:extLst>
      <p:ext uri="{BB962C8B-B14F-4D97-AF65-F5344CB8AC3E}">
        <p14:creationId xmlns:p14="http://schemas.microsoft.com/office/powerpoint/2010/main" val="724840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8156"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8157"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9CB7A2FD-1F5F-1441-BEA2-8CFF23C872FF}" type="slidenum">
              <a:rPr lang="en-US"/>
              <a:pPr>
                <a:defRPr/>
              </a:pPr>
              <a:t>‹#›</a:t>
            </a:fld>
            <a:endParaRPr lang="en-US"/>
          </a:p>
        </p:txBody>
      </p:sp>
    </p:spTree>
    <p:extLst>
      <p:ext uri="{BB962C8B-B14F-4D97-AF65-F5344CB8AC3E}">
        <p14:creationId xmlns:p14="http://schemas.microsoft.com/office/powerpoint/2010/main" val="34775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ACB9C54-083A-F844-A943-9C7B36F14629}" type="slidenum">
              <a:rPr lang="en-US"/>
              <a:pPr>
                <a:defRPr/>
              </a:pPr>
              <a:t>‹#›</a:t>
            </a:fld>
            <a:endParaRPr lang="en-US"/>
          </a:p>
        </p:txBody>
      </p:sp>
    </p:spTree>
    <p:extLst>
      <p:ext uri="{BB962C8B-B14F-4D97-AF65-F5344CB8AC3E}">
        <p14:creationId xmlns:p14="http://schemas.microsoft.com/office/powerpoint/2010/main" val="330725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pPr>
                <a:defRPr/>
              </a:pPr>
              <a:t>‹#›</a:t>
            </a:fld>
            <a:endParaRPr lang="en-US"/>
          </a:p>
        </p:txBody>
      </p:sp>
    </p:spTree>
    <p:extLst>
      <p:ext uri="{BB962C8B-B14F-4D97-AF65-F5344CB8AC3E}">
        <p14:creationId xmlns:p14="http://schemas.microsoft.com/office/powerpoint/2010/main" val="3870151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28F7031-1F54-5B47-B1D5-9C0F604E3AB9}" type="slidenum">
              <a:rPr lang="en-US"/>
              <a:pPr>
                <a:defRPr/>
              </a:pPr>
              <a:t>‹#›</a:t>
            </a:fld>
            <a:endParaRPr lang="en-US"/>
          </a:p>
        </p:txBody>
      </p:sp>
    </p:spTree>
    <p:extLst>
      <p:ext uri="{BB962C8B-B14F-4D97-AF65-F5344CB8AC3E}">
        <p14:creationId xmlns:p14="http://schemas.microsoft.com/office/powerpoint/2010/main" val="2763516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F51586A9-2B47-F641-8FE4-9D0E4C8929AF}" type="slidenum">
              <a:rPr lang="en-US"/>
              <a:pPr>
                <a:defRPr/>
              </a:pPr>
              <a:t>‹#›</a:t>
            </a:fld>
            <a:endParaRPr lang="en-US"/>
          </a:p>
        </p:txBody>
      </p:sp>
    </p:spTree>
    <p:extLst>
      <p:ext uri="{BB962C8B-B14F-4D97-AF65-F5344CB8AC3E}">
        <p14:creationId xmlns:p14="http://schemas.microsoft.com/office/powerpoint/2010/main" val="2470471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EF2FEE7C-AC9A-EA4A-A411-388B1E200F1F}" type="slidenum">
              <a:rPr lang="en-US"/>
              <a:pPr>
                <a:defRPr/>
              </a:pPr>
              <a:t>‹#›</a:t>
            </a:fld>
            <a:endParaRPr lang="en-US"/>
          </a:p>
        </p:txBody>
      </p:sp>
    </p:spTree>
    <p:extLst>
      <p:ext uri="{BB962C8B-B14F-4D97-AF65-F5344CB8AC3E}">
        <p14:creationId xmlns:p14="http://schemas.microsoft.com/office/powerpoint/2010/main" val="2395253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3B318BC5-8F31-C141-A9F3-23966708B633}" type="slidenum">
              <a:rPr lang="en-US"/>
              <a:pPr>
                <a:defRPr/>
              </a:pPr>
              <a:t>‹#›</a:t>
            </a:fld>
            <a:endParaRPr lang="en-US"/>
          </a:p>
        </p:txBody>
      </p:sp>
    </p:spTree>
    <p:extLst>
      <p:ext uri="{BB962C8B-B14F-4D97-AF65-F5344CB8AC3E}">
        <p14:creationId xmlns:p14="http://schemas.microsoft.com/office/powerpoint/2010/main" val="2266452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BF55E616-94A6-C84D-8F47-5E6A6BE231BF}" type="slidenum">
              <a:rPr lang="en-US"/>
              <a:pPr>
                <a:defRPr/>
              </a:pPr>
              <a:t>‹#›</a:t>
            </a:fld>
            <a:endParaRPr lang="en-US"/>
          </a:p>
        </p:txBody>
      </p:sp>
    </p:spTree>
    <p:extLst>
      <p:ext uri="{BB962C8B-B14F-4D97-AF65-F5344CB8AC3E}">
        <p14:creationId xmlns:p14="http://schemas.microsoft.com/office/powerpoint/2010/main" val="273801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0D64303-6B2E-DD45-9A8C-2B4EA0D098DC}" type="slidenum">
              <a:rPr lang="en-US"/>
              <a:pPr>
                <a:defRPr/>
              </a:pPr>
              <a:t>‹#›</a:t>
            </a:fld>
            <a:endParaRPr lang="en-US"/>
          </a:p>
        </p:txBody>
      </p:sp>
    </p:spTree>
    <p:extLst>
      <p:ext uri="{BB962C8B-B14F-4D97-AF65-F5344CB8AC3E}">
        <p14:creationId xmlns:p14="http://schemas.microsoft.com/office/powerpoint/2010/main" val="1635862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B85D1AA1-7535-5148-985A-1F8A8DAF6D89}" type="slidenum">
              <a:rPr lang="en-US"/>
              <a:pPr>
                <a:defRPr/>
              </a:pPr>
              <a:t>‹#›</a:t>
            </a:fld>
            <a:endParaRPr lang="en-US"/>
          </a:p>
        </p:txBody>
      </p:sp>
    </p:spTree>
    <p:extLst>
      <p:ext uri="{BB962C8B-B14F-4D97-AF65-F5344CB8AC3E}">
        <p14:creationId xmlns:p14="http://schemas.microsoft.com/office/powerpoint/2010/main" val="4218714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5403B95-A0FD-F54A-86E8-B3299AB56A27}" type="slidenum">
              <a:rPr lang="en-US"/>
              <a:pPr>
                <a:defRPr/>
              </a:pPr>
              <a:t>‹#›</a:t>
            </a:fld>
            <a:endParaRPr lang="en-US"/>
          </a:p>
        </p:txBody>
      </p:sp>
    </p:spTree>
    <p:extLst>
      <p:ext uri="{BB962C8B-B14F-4D97-AF65-F5344CB8AC3E}">
        <p14:creationId xmlns:p14="http://schemas.microsoft.com/office/powerpoint/2010/main" val="2753429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3F4AF468-11EF-1A40-B0D6-78B579646D54}" type="slidenum">
              <a:rPr lang="en-US"/>
              <a:pPr>
                <a:defRPr/>
              </a:pPr>
              <a:t>‹#›</a:t>
            </a:fld>
            <a:endParaRPr lang="en-US"/>
          </a:p>
        </p:txBody>
      </p:sp>
    </p:spTree>
    <p:extLst>
      <p:ext uri="{BB962C8B-B14F-4D97-AF65-F5344CB8AC3E}">
        <p14:creationId xmlns:p14="http://schemas.microsoft.com/office/powerpoint/2010/main" val="1235191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6803D-540C-9B44-AA54-4AD8E1EE94D6}" type="slidenum">
              <a:rPr lang="en-US"/>
              <a:pPr>
                <a:defRPr/>
              </a:pPr>
              <a:t>‹#›</a:t>
            </a:fld>
            <a:endParaRPr lang="en-US"/>
          </a:p>
        </p:txBody>
      </p:sp>
    </p:spTree>
    <p:extLst>
      <p:ext uri="{BB962C8B-B14F-4D97-AF65-F5344CB8AC3E}">
        <p14:creationId xmlns:p14="http://schemas.microsoft.com/office/powerpoint/2010/main" val="223365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pPr>
                <a:defRPr/>
              </a:pPr>
              <a:t>‹#›</a:t>
            </a:fld>
            <a:endParaRPr lang="en-US"/>
          </a:p>
        </p:txBody>
      </p:sp>
    </p:spTree>
    <p:extLst>
      <p:ext uri="{BB962C8B-B14F-4D97-AF65-F5344CB8AC3E}">
        <p14:creationId xmlns:p14="http://schemas.microsoft.com/office/powerpoint/2010/main" val="4056727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C4C71-B615-8C49-8B45-EC45CE10DACD}" type="slidenum">
              <a:rPr lang="en-US"/>
              <a:pPr>
                <a:defRPr/>
              </a:pPr>
              <a:t>‹#›</a:t>
            </a:fld>
            <a:endParaRPr lang="en-US"/>
          </a:p>
        </p:txBody>
      </p:sp>
    </p:spTree>
    <p:extLst>
      <p:ext uri="{BB962C8B-B14F-4D97-AF65-F5344CB8AC3E}">
        <p14:creationId xmlns:p14="http://schemas.microsoft.com/office/powerpoint/2010/main" val="3601172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3F403-0950-E94E-9EE1-DE9A39D608BF}" type="slidenum">
              <a:rPr lang="en-US"/>
              <a:pPr>
                <a:defRPr/>
              </a:pPr>
              <a:t>‹#›</a:t>
            </a:fld>
            <a:endParaRPr lang="en-US"/>
          </a:p>
        </p:txBody>
      </p:sp>
    </p:spTree>
    <p:extLst>
      <p:ext uri="{BB962C8B-B14F-4D97-AF65-F5344CB8AC3E}">
        <p14:creationId xmlns:p14="http://schemas.microsoft.com/office/powerpoint/2010/main" val="2373862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078CA-D489-FB45-B2D2-75A15538597A}" type="slidenum">
              <a:rPr lang="en-US"/>
              <a:pPr>
                <a:defRPr/>
              </a:pPr>
              <a:t>‹#›</a:t>
            </a:fld>
            <a:endParaRPr lang="en-US"/>
          </a:p>
        </p:txBody>
      </p:sp>
    </p:spTree>
    <p:extLst>
      <p:ext uri="{BB962C8B-B14F-4D97-AF65-F5344CB8AC3E}">
        <p14:creationId xmlns:p14="http://schemas.microsoft.com/office/powerpoint/2010/main" val="1626745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9E6683-F40B-D44A-B59E-9F5C8A95400D}" type="slidenum">
              <a:rPr lang="en-US"/>
              <a:pPr>
                <a:defRPr/>
              </a:pPr>
              <a:t>‹#›</a:t>
            </a:fld>
            <a:endParaRPr lang="en-US"/>
          </a:p>
        </p:txBody>
      </p:sp>
    </p:spTree>
    <p:extLst>
      <p:ext uri="{BB962C8B-B14F-4D97-AF65-F5344CB8AC3E}">
        <p14:creationId xmlns:p14="http://schemas.microsoft.com/office/powerpoint/2010/main" val="181670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6D2B20-D498-F046-B702-34D2D913EA30}" type="slidenum">
              <a:rPr lang="en-US"/>
              <a:pPr>
                <a:defRPr/>
              </a:pPr>
              <a:t>‹#›</a:t>
            </a:fld>
            <a:endParaRPr lang="en-US"/>
          </a:p>
        </p:txBody>
      </p:sp>
    </p:spTree>
    <p:extLst>
      <p:ext uri="{BB962C8B-B14F-4D97-AF65-F5344CB8AC3E}">
        <p14:creationId xmlns:p14="http://schemas.microsoft.com/office/powerpoint/2010/main" val="4194688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D3D2D9-DBC2-1C44-9299-B23AAE7E4995}" type="slidenum">
              <a:rPr lang="en-US"/>
              <a:pPr>
                <a:defRPr/>
              </a:pPr>
              <a:t>‹#›</a:t>
            </a:fld>
            <a:endParaRPr lang="en-US"/>
          </a:p>
        </p:txBody>
      </p:sp>
    </p:spTree>
    <p:extLst>
      <p:ext uri="{BB962C8B-B14F-4D97-AF65-F5344CB8AC3E}">
        <p14:creationId xmlns:p14="http://schemas.microsoft.com/office/powerpoint/2010/main" val="3839630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38B007-7BF2-C14C-B6AF-B2545E8F5A80}" type="slidenum">
              <a:rPr lang="en-US"/>
              <a:pPr>
                <a:defRPr/>
              </a:pPr>
              <a:t>‹#›</a:t>
            </a:fld>
            <a:endParaRPr lang="en-US"/>
          </a:p>
        </p:txBody>
      </p:sp>
    </p:spTree>
    <p:extLst>
      <p:ext uri="{BB962C8B-B14F-4D97-AF65-F5344CB8AC3E}">
        <p14:creationId xmlns:p14="http://schemas.microsoft.com/office/powerpoint/2010/main" val="464246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43F4D-CC20-BC4A-B4F8-7C126161B2CB}" type="slidenum">
              <a:rPr lang="en-US"/>
              <a:pPr>
                <a:defRPr/>
              </a:pPr>
              <a:t>‹#›</a:t>
            </a:fld>
            <a:endParaRPr lang="en-US"/>
          </a:p>
        </p:txBody>
      </p:sp>
    </p:spTree>
    <p:extLst>
      <p:ext uri="{BB962C8B-B14F-4D97-AF65-F5344CB8AC3E}">
        <p14:creationId xmlns:p14="http://schemas.microsoft.com/office/powerpoint/2010/main" val="1018995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4162-2880-924D-A553-87F0645A9D0A}" type="slidenum">
              <a:rPr lang="en-US"/>
              <a:pPr>
                <a:defRPr/>
              </a:pPr>
              <a:t>‹#›</a:t>
            </a:fld>
            <a:endParaRPr lang="en-US"/>
          </a:p>
        </p:txBody>
      </p:sp>
    </p:spTree>
    <p:extLst>
      <p:ext uri="{BB962C8B-B14F-4D97-AF65-F5344CB8AC3E}">
        <p14:creationId xmlns:p14="http://schemas.microsoft.com/office/powerpoint/2010/main" val="3087242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1A412-555F-FB47-8BC1-1EFC707F6CE1}" type="slidenum">
              <a:rPr lang="en-US"/>
              <a:pPr>
                <a:defRPr/>
              </a:pPr>
              <a:t>‹#›</a:t>
            </a:fld>
            <a:endParaRPr lang="en-US"/>
          </a:p>
        </p:txBody>
      </p:sp>
    </p:spTree>
    <p:extLst>
      <p:ext uri="{BB962C8B-B14F-4D97-AF65-F5344CB8AC3E}">
        <p14:creationId xmlns:p14="http://schemas.microsoft.com/office/powerpoint/2010/main" val="213469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pPr>
                <a:defRPr/>
              </a:pPr>
              <a:t>‹#›</a:t>
            </a:fld>
            <a:endParaRPr lang="en-US"/>
          </a:p>
        </p:txBody>
      </p:sp>
    </p:spTree>
    <p:extLst>
      <p:ext uri="{BB962C8B-B14F-4D97-AF65-F5344CB8AC3E}">
        <p14:creationId xmlns:p14="http://schemas.microsoft.com/office/powerpoint/2010/main" val="3105508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9373C0-D6D6-0945-B260-3D223E9296D4}" type="slidenum">
              <a:rPr lang="en-US"/>
              <a:pPr>
                <a:defRPr/>
              </a:pPr>
              <a:t>‹#›</a:t>
            </a:fld>
            <a:endParaRPr lang="en-US"/>
          </a:p>
        </p:txBody>
      </p:sp>
    </p:spTree>
    <p:extLst>
      <p:ext uri="{BB962C8B-B14F-4D97-AF65-F5344CB8AC3E}">
        <p14:creationId xmlns:p14="http://schemas.microsoft.com/office/powerpoint/2010/main" val="24287822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244F6E7-4D39-2244-82E6-2C61DC19F475}" type="slidenum">
              <a:rPr lang="en-US"/>
              <a:pPr>
                <a:defRPr/>
              </a:pPr>
              <a:t>‹#›</a:t>
            </a:fld>
            <a:endParaRPr lang="en-US"/>
          </a:p>
        </p:txBody>
      </p:sp>
    </p:spTree>
    <p:extLst>
      <p:ext uri="{BB962C8B-B14F-4D97-AF65-F5344CB8AC3E}">
        <p14:creationId xmlns:p14="http://schemas.microsoft.com/office/powerpoint/2010/main" val="35979716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7E04AA-BA4B-8A42-90EE-C200BEF6AAB0}" type="slidenum">
              <a:rPr lang="en-US"/>
              <a:pPr>
                <a:defRPr/>
              </a:pPr>
              <a:t>‹#›</a:t>
            </a:fld>
            <a:endParaRPr lang="en-US"/>
          </a:p>
        </p:txBody>
      </p:sp>
    </p:spTree>
    <p:extLst>
      <p:ext uri="{BB962C8B-B14F-4D97-AF65-F5344CB8AC3E}">
        <p14:creationId xmlns:p14="http://schemas.microsoft.com/office/powerpoint/2010/main" val="412910402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43B480-EE78-0043-9182-B58E0AE2DB52}" type="slidenum">
              <a:rPr lang="en-US"/>
              <a:pPr>
                <a:defRPr/>
              </a:pPr>
              <a:t>‹#›</a:t>
            </a:fld>
            <a:endParaRPr lang="en-US"/>
          </a:p>
        </p:txBody>
      </p:sp>
    </p:spTree>
    <p:extLst>
      <p:ext uri="{BB962C8B-B14F-4D97-AF65-F5344CB8AC3E}">
        <p14:creationId xmlns:p14="http://schemas.microsoft.com/office/powerpoint/2010/main" val="148937983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AEA199F-548A-CD45-9515-4EF9139E73BF}" type="slidenum">
              <a:rPr lang="en-US"/>
              <a:pPr>
                <a:defRPr/>
              </a:pPr>
              <a:t>‹#›</a:t>
            </a:fld>
            <a:endParaRPr lang="en-US"/>
          </a:p>
        </p:txBody>
      </p:sp>
    </p:spTree>
    <p:extLst>
      <p:ext uri="{BB962C8B-B14F-4D97-AF65-F5344CB8AC3E}">
        <p14:creationId xmlns:p14="http://schemas.microsoft.com/office/powerpoint/2010/main" val="289839085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C52D991-0FD0-7646-9300-02B2A1BACFFB}" type="slidenum">
              <a:rPr lang="en-US"/>
              <a:pPr>
                <a:defRPr/>
              </a:pPr>
              <a:t>‹#›</a:t>
            </a:fld>
            <a:endParaRPr lang="en-US"/>
          </a:p>
        </p:txBody>
      </p:sp>
    </p:spTree>
    <p:extLst>
      <p:ext uri="{BB962C8B-B14F-4D97-AF65-F5344CB8AC3E}">
        <p14:creationId xmlns:p14="http://schemas.microsoft.com/office/powerpoint/2010/main" val="33318489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61A920-AB62-194F-8CBD-662828588549}" type="slidenum">
              <a:rPr lang="en-US"/>
              <a:pPr>
                <a:defRPr/>
              </a:pPr>
              <a:t>‹#›</a:t>
            </a:fld>
            <a:endParaRPr lang="en-US"/>
          </a:p>
        </p:txBody>
      </p:sp>
    </p:spTree>
    <p:extLst>
      <p:ext uri="{BB962C8B-B14F-4D97-AF65-F5344CB8AC3E}">
        <p14:creationId xmlns:p14="http://schemas.microsoft.com/office/powerpoint/2010/main" val="227435660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E8ECA6B-9D8F-3B4B-941B-6128F0CCF104}" type="slidenum">
              <a:rPr lang="en-US"/>
              <a:pPr>
                <a:defRPr/>
              </a:pPr>
              <a:t>‹#›</a:t>
            </a:fld>
            <a:endParaRPr lang="en-US"/>
          </a:p>
        </p:txBody>
      </p:sp>
    </p:spTree>
    <p:extLst>
      <p:ext uri="{BB962C8B-B14F-4D97-AF65-F5344CB8AC3E}">
        <p14:creationId xmlns:p14="http://schemas.microsoft.com/office/powerpoint/2010/main" val="71766650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34391F-BA51-0645-BAA2-ABAD95BFF68D}" type="slidenum">
              <a:rPr lang="en-US"/>
              <a:pPr>
                <a:defRPr/>
              </a:pPr>
              <a:t>‹#›</a:t>
            </a:fld>
            <a:endParaRPr lang="en-US"/>
          </a:p>
        </p:txBody>
      </p:sp>
    </p:spTree>
    <p:extLst>
      <p:ext uri="{BB962C8B-B14F-4D97-AF65-F5344CB8AC3E}">
        <p14:creationId xmlns:p14="http://schemas.microsoft.com/office/powerpoint/2010/main" val="81487570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D956489-2F99-2646-B7E9-91526E90C4E5}" type="slidenum">
              <a:rPr lang="en-US"/>
              <a:pPr>
                <a:defRPr/>
              </a:pPr>
              <a:t>‹#›</a:t>
            </a:fld>
            <a:endParaRPr lang="en-US"/>
          </a:p>
        </p:txBody>
      </p:sp>
    </p:spTree>
    <p:extLst>
      <p:ext uri="{BB962C8B-B14F-4D97-AF65-F5344CB8AC3E}">
        <p14:creationId xmlns:p14="http://schemas.microsoft.com/office/powerpoint/2010/main" val="19453507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pPr>
                <a:defRPr/>
              </a:pPr>
              <a:t>‹#›</a:t>
            </a:fld>
            <a:endParaRPr lang="en-US"/>
          </a:p>
        </p:txBody>
      </p:sp>
    </p:spTree>
    <p:extLst>
      <p:ext uri="{BB962C8B-B14F-4D97-AF65-F5344CB8AC3E}">
        <p14:creationId xmlns:p14="http://schemas.microsoft.com/office/powerpoint/2010/main" val="2010671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6572952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3385104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861009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8050009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1960909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6243689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7321286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125340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3371816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848158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pPr>
                <a:defRPr/>
              </a:pPr>
              <a:t>‹#›</a:t>
            </a:fld>
            <a:endParaRPr lang="en-US"/>
          </a:p>
        </p:txBody>
      </p:sp>
    </p:spTree>
    <p:extLst>
      <p:ext uri="{BB962C8B-B14F-4D97-AF65-F5344CB8AC3E}">
        <p14:creationId xmlns:p14="http://schemas.microsoft.com/office/powerpoint/2010/main" val="2191311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189909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167681483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222240046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390452698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3955482906"/>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90547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00929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094420"/>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137204"/>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30728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7.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8.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0.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7.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5" Type="http://schemas.openxmlformats.org/officeDocument/2006/relationships/theme" Target="../theme/theme9.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mn-ea"/>
                <a:cs typeface="+mn-cs"/>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2"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3407"/>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Tree>
    <p:extLst>
      <p:ext uri="{BB962C8B-B14F-4D97-AF65-F5344CB8AC3E}">
        <p14:creationId xmlns:p14="http://schemas.microsoft.com/office/powerpoint/2010/main" val="967739611"/>
      </p:ext>
    </p:extLst>
  </p:cSld>
  <p:clrMap bg1="dk2" tx1="lt1" bg2="dk1" tx2="lt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03808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defRPr/>
            </a:pPr>
            <a:endParaRPr lang="en-US">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eaLnBrk="1" hangingPunct="1">
              <a:defRPr/>
            </a:pPr>
            <a:endParaRPr lang="en-US">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30936578-3DAC-984B-9D41-4D65A8C369EC}"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511432419"/>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51705601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018405"/>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1584888535"/>
      </p:ext>
    </p:extLst>
  </p:cSld>
  <p:clrMap bg1="dk2" tx1="lt1" bg2="dk1" tx2="lt2" accent1="accent1" accent2="accent2" accent3="accent3" accent4="accent4" accent5="accent5" accent6="accent6" hlink="hlink" folHlink="folHlink"/>
  <p:sldLayoutIdLst>
    <p:sldLayoutId id="2147484460" r:id="rId1"/>
    <p:sldLayoutId id="214748446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2228501"/>
      </p:ext>
    </p:extLst>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11/19/19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063690302"/>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880117478"/>
      </p:ext>
    </p:extLst>
  </p:cSld>
  <p:clrMap bg1="lt1" tx1="dk1" bg2="lt2" tx2="dk2" accent1="accent1" accent2="accent2" accent3="accent3" accent4="accent4" accent5="accent5" accent6="accent6" hlink="hlink" folHlink="folHlink"/>
  <p:sldLayoutIdLst>
    <p:sldLayoutId id="214748449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1642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12" charset="0"/>
                <a:ea typeface="+mn-ea"/>
                <a:cs typeface="+mn-cs"/>
              </a:defRPr>
            </a:lvl1pPr>
          </a:lstStyle>
          <a:p>
            <a:pPr>
              <a:defRPr/>
            </a:pPr>
            <a:endParaRPr lang="en-US"/>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12" charset="0"/>
                <a:ea typeface="+mn-ea"/>
                <a:cs typeface="+mn-cs"/>
              </a:defRPr>
            </a:lvl1pPr>
          </a:lstStyle>
          <a:p>
            <a:pPr>
              <a:defRPr/>
            </a:pPr>
            <a:endParaRPr lang="en-US"/>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D64F7E0-B891-B541-A6D4-3605F7D3B4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3"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6315705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cSld>
  <p:clrMap bg1="dk2" tx1="lt1" bg2="dk1" tx2="lt2" accent1="accent1" accent2="accent2" accent3="accent3" accent4="accent4" accent5="accent5" accent6="accent6" hlink="hlink" folHlink="folHlink"/>
  <p:sldLayoutIdLst>
    <p:sldLayoutId id="2147484354"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12700"/>
            <a:ext cx="9156700" cy="6870700"/>
            <a:chOff x="0" y="-8"/>
            <a:chExt cx="5768" cy="4328"/>
          </a:xfrm>
        </p:grpSpPr>
        <p:sp>
          <p:nvSpPr>
            <p:cNvPr id="43016"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7"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8"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9"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0"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1"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2"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3"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4"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5"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6"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7"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8"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9"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0"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1"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2"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3"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4"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3035"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1"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3012"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47130"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47131"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44FFCC10-53DA-7E47-B84F-0A25BD7972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Narrow" pitchFamily="-112" charset="0"/>
        </a:defRPr>
      </a:lvl6pPr>
      <a:lvl7pPr marL="914400" algn="l" rtl="0" fontAlgn="base">
        <a:spcBef>
          <a:spcPct val="0"/>
        </a:spcBef>
        <a:spcAft>
          <a:spcPct val="0"/>
        </a:spcAft>
        <a:defRPr sz="4400">
          <a:solidFill>
            <a:schemeClr val="tx2"/>
          </a:solidFill>
          <a:latin typeface="Arial Narrow" pitchFamily="-112" charset="0"/>
        </a:defRPr>
      </a:lvl7pPr>
      <a:lvl8pPr marL="1371600" algn="l" rtl="0" fontAlgn="base">
        <a:spcBef>
          <a:spcPct val="0"/>
        </a:spcBef>
        <a:spcAft>
          <a:spcPct val="0"/>
        </a:spcAft>
        <a:defRPr sz="4400">
          <a:solidFill>
            <a:schemeClr val="tx2"/>
          </a:solidFill>
          <a:latin typeface="Arial Narrow" pitchFamily="-112" charset="0"/>
        </a:defRPr>
      </a:lvl8pPr>
      <a:lvl9pPr marL="1828800" algn="l" rtl="0" fontAlgn="base">
        <a:spcBef>
          <a:spcPct val="0"/>
        </a:spcBef>
        <a:spcAft>
          <a:spcPct val="0"/>
        </a:spcAft>
        <a:defRPr sz="4400">
          <a:solidFill>
            <a:schemeClr val="tx2"/>
          </a:solidFill>
          <a:latin typeface="Arial Narrow"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FE683720-F0E7-C74C-B1C7-CE24FCB42A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6487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ECD3E38-C054-9D47-894B-E4167DC5B0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05050667"/>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2A1FBD8-4E50-504E-ABB7-367597404797}" type="slidenum">
              <a:rPr lang="zh-CN" altLang="en-US"/>
              <a:pPr>
                <a:defRPr/>
              </a:pPr>
              <a:t>‹#›</a:t>
            </a:fld>
            <a:endParaRPr lang="en-US" altLang="zh-CN"/>
          </a:p>
        </p:txBody>
      </p:sp>
    </p:spTree>
    <p:extLst>
      <p:ext uri="{BB962C8B-B14F-4D97-AF65-F5344CB8AC3E}">
        <p14:creationId xmlns:p14="http://schemas.microsoft.com/office/powerpoint/2010/main" val="2869767619"/>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9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91.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1.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9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65.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6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6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6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6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6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6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71.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64.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9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9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0.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96.xml"/><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96.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9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7"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76.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43.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43.xml"/><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6.xml"/><Relationship Id="rId4" Type="http://schemas.openxmlformats.org/officeDocument/2006/relationships/image" Target="../media/image88.emf"/></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32.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90.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2178050"/>
            <a:ext cx="8062664" cy="1555750"/>
          </a:xfrm>
          <a:effectLst>
            <a:outerShdw blurRad="63500" dist="29783" dir="1514402" algn="ctr" rotWithShape="0">
              <a:schemeClr val="bg1">
                <a:alpha val="74998"/>
              </a:schemeClr>
            </a:outerShdw>
          </a:effectLst>
        </p:spPr>
        <p:txBody>
          <a:bodyPr/>
          <a:lstStyle/>
          <a:p>
            <a:pPr eaLnBrk="1" hangingPunct="1">
              <a:defRPr/>
            </a:pPr>
            <a:r>
              <a:rPr lang="si-LK" sz="6000" dirty="0">
                <a:solidFill>
                  <a:schemeClr val="tx1"/>
                </a:solidFill>
                <a:effectLst/>
                <a:latin typeface="Arial" charset="0"/>
                <a:ea typeface="ＭＳ Ｐゴシック" charset="0"/>
                <a:cs typeface="ＭＳ Ｐゴシック" charset="0"/>
              </a:rPr>
              <a:t>අන්‍ජාතික සාහිත්‍යය</a:t>
            </a:r>
            <a:br>
              <a:rPr lang="si-LK" sz="6000" dirty="0">
                <a:solidFill>
                  <a:schemeClr val="tx1"/>
                </a:solidFill>
                <a:effectLst/>
                <a:latin typeface="Arial" charset="0"/>
                <a:ea typeface="ＭＳ Ｐゴシック" charset="0"/>
                <a:cs typeface="ＭＳ Ｐゴシック" charset="0"/>
              </a:rPr>
            </a:br>
            <a:br>
              <a:rPr lang="si-LK" sz="6000" dirty="0">
                <a:solidFill>
                  <a:schemeClr val="tx1"/>
                </a:solidFill>
                <a:effectLst/>
                <a:latin typeface="Arial" charset="0"/>
                <a:ea typeface="ＭＳ Ｐゴシック" charset="0"/>
                <a:cs typeface="ＭＳ Ｐゴシック" charset="0"/>
              </a:rPr>
            </a:br>
            <a:endParaRPr lang="en-US" sz="6000" dirty="0">
              <a:solidFill>
                <a:schemeClr val="tx1"/>
              </a:solidFill>
              <a:effectLst/>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685800" y="3886200"/>
            <a:ext cx="7848600" cy="2057400"/>
          </a:xfrm>
        </p:spPr>
        <p:txBody>
          <a:bodyPr/>
          <a:lstStyle/>
          <a:p>
            <a:pPr eaLnBrk="1" hangingPunct="1">
              <a:defRPr/>
            </a:pPr>
            <a:r>
              <a:rPr lang="si-LK" sz="4000" i="1" dirty="0">
                <a:latin typeface="Arial" charset="0"/>
                <a:ea typeface="ＭＳ Ｐゴシック" charset="0"/>
                <a:cs typeface="ＭＳ Ｐゴシック" charset="0"/>
              </a:rPr>
              <a:t>පැරණි පෙරදිග ආශ්‍රිත පලාත්</a:t>
            </a:r>
            <a:r>
              <a:rPr lang="en-US" sz="4000" i="1" dirty="0">
                <a:latin typeface="Arial" charset="0"/>
                <a:ea typeface="ＭＳ Ｐゴシック" charset="0"/>
                <a:cs typeface="ＭＳ Ｐゴシック" charset="0"/>
              </a:rPr>
              <a:t> </a:t>
            </a:r>
            <a:r>
              <a:rPr lang="si-LK" sz="4000" i="1" dirty="0">
                <a:latin typeface="Arial" charset="0"/>
                <a:ea typeface="ＭＳ Ｐゴシック" charset="0"/>
                <a:cs typeface="ＭＳ Ｐゴシック" charset="0"/>
              </a:rPr>
              <a:t>පරණ ගිවිසුමට පසුබිම වීම</a:t>
            </a:r>
            <a:endParaRPr lang="en-US" sz="4000" i="1" dirty="0">
              <a:latin typeface="Arial" charset="0"/>
              <a:ea typeface="ＭＳ Ｐゴシック" charset="0"/>
              <a:cs typeface="ＭＳ Ｐゴシック" charset="0"/>
            </a:endParaRPr>
          </a:p>
        </p:txBody>
      </p:sp>
      <p:sp>
        <p:nvSpPr>
          <p:cNvPr id="8" name="Rectangle 7"/>
          <p:cNvSpPr>
            <a:spLocks noChangeArrowheads="1"/>
          </p:cNvSpPr>
          <p:nvPr/>
        </p:nvSpPr>
        <p:spPr bwMode="auto">
          <a:xfrm>
            <a:off x="1" y="6192217"/>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effectLst>
                  <a:outerShdw blurRad="38100" dist="38100" dir="2700000" algn="tl">
                    <a:srgbClr val="000000"/>
                  </a:outerShdw>
                </a:effectLst>
                <a:latin typeface="Arial"/>
                <a:cs typeface="Arial"/>
              </a:rPr>
              <a:t>Dr. Rick Griffith, Singapore Bible College</a:t>
            </a:r>
            <a:br>
              <a:rPr lang="en-US" sz="2000" b="1" kern="0" dirty="0">
                <a:effectLst>
                  <a:outerShdw blurRad="38100" dist="38100" dir="2700000" algn="tl">
                    <a:srgbClr val="000000"/>
                  </a:outerShdw>
                </a:effectLst>
                <a:latin typeface="Arial"/>
                <a:cs typeface="Arial"/>
              </a:rPr>
            </a:br>
            <a:r>
              <a:rPr lang="en-US" sz="2000" b="1" kern="0" dirty="0">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65</a:t>
            </a: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33914" y="62570"/>
            <a:ext cx="8804275" cy="6481763"/>
            <a:chOff x="206" y="136"/>
            <a:chExt cx="5546" cy="4083"/>
          </a:xfrm>
        </p:grpSpPr>
        <p:grpSp>
          <p:nvGrpSpPr>
            <p:cNvPr id="204805" name="Group 3"/>
            <p:cNvGrpSpPr>
              <a:grpSpLocks/>
            </p:cNvGrpSpPr>
            <p:nvPr/>
          </p:nvGrpSpPr>
          <p:grpSpPr bwMode="auto">
            <a:xfrm>
              <a:off x="340" y="136"/>
              <a:ext cx="5412" cy="3914"/>
              <a:chOff x="340" y="136"/>
              <a:chExt cx="5412" cy="3914"/>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1413126" name="Rectangle 6"/>
              <p:cNvSpPr>
                <a:spLocks noChangeArrowheads="1"/>
              </p:cNvSpPr>
              <p:nvPr/>
            </p:nvSpPr>
            <p:spPr bwMode="auto">
              <a:xfrm rot="2700000">
                <a:off x="3392" y="2026"/>
                <a:ext cx="1082" cy="801"/>
              </a:xfrm>
              <a:prstGeom prst="rect">
                <a:avLst/>
              </a:prstGeom>
              <a:noFill/>
              <a:ln w="12700">
                <a:noFill/>
                <a:miter lim="800000"/>
                <a:headEnd/>
                <a:tailEnd/>
              </a:ln>
              <a:effectLst/>
            </p:spPr>
            <p:txBody>
              <a:bodyPr wrap="none" lIns="90488" tIns="44450" rIns="90488" bIns="44450">
                <a:spAutoFit/>
              </a:bodyPr>
              <a:lstStyle/>
              <a:p>
                <a:pPr algn="ctr">
                  <a:lnSpc>
                    <a:spcPct val="120000"/>
                  </a:lnSpc>
                  <a:defRPr/>
                </a:pPr>
                <a:r>
                  <a:rPr lang="si-LK" sz="3200" b="1" dirty="0">
                    <a:solidFill>
                      <a:srgbClr val="FFFFFF"/>
                    </a:solidFill>
                    <a:effectLst>
                      <a:outerShdw blurRad="38100" dist="38100" dir="2700000" algn="tl">
                        <a:srgbClr val="000000"/>
                      </a:outerShdw>
                    </a:effectLst>
                    <a:latin typeface="Arial Black" charset="0"/>
                  </a:rPr>
                  <a:t>අඟල්</a:t>
                </a:r>
                <a:r>
                  <a:rPr lang="en-US" sz="3200" b="1" dirty="0">
                    <a:solidFill>
                      <a:srgbClr val="FFFFFF"/>
                    </a:solidFill>
                    <a:effectLst>
                      <a:outerShdw blurRad="38100" dist="38100" dir="2700000" algn="tl">
                        <a:srgbClr val="000000"/>
                      </a:outerShdw>
                    </a:effectLst>
                    <a:latin typeface="Arial Black" charset="0"/>
                  </a:rPr>
                  <a:t> 18</a:t>
                </a:r>
              </a:p>
              <a:p>
                <a:pPr algn="ctr">
                  <a:lnSpc>
                    <a:spcPct val="120000"/>
                  </a:lnSpc>
                  <a:defRPr/>
                </a:pPr>
                <a:r>
                  <a:rPr lang="en-US" sz="3200" b="1" dirty="0">
                    <a:solidFill>
                      <a:srgbClr val="FFFFFF"/>
                    </a:solidFill>
                    <a:effectLst>
                      <a:outerShdw blurRad="38100" dist="38100" dir="2700000" algn="tl">
                        <a:srgbClr val="000000"/>
                      </a:outerShdw>
                    </a:effectLst>
                    <a:latin typeface="Arial Black" charset="0"/>
                  </a:rPr>
                  <a:t> </a:t>
                </a:r>
                <a:r>
                  <a:rPr lang="si-LK" sz="3200" b="1" dirty="0">
                    <a:solidFill>
                      <a:srgbClr val="FFFFFF"/>
                    </a:solidFill>
                    <a:effectLst>
                      <a:outerShdw blurRad="38100" dist="38100" dir="2700000" algn="tl">
                        <a:srgbClr val="000000"/>
                      </a:outerShdw>
                    </a:effectLst>
                    <a:latin typeface="Arial Black" charset="0"/>
                  </a:rPr>
                  <a:t>රියන් 1</a:t>
                </a:r>
                <a:r>
                  <a:rPr lang="en-US" sz="3200" b="1" dirty="0">
                    <a:solidFill>
                      <a:srgbClr val="FFFFFF"/>
                    </a:solidFill>
                    <a:effectLst>
                      <a:outerShdw blurRad="38100" dist="38100" dir="2700000" algn="tl">
                        <a:srgbClr val="000000"/>
                      </a:outerShdw>
                    </a:effectLst>
                    <a:latin typeface="Arial Black" charset="0"/>
                  </a:rPr>
                  <a:t> </a:t>
                </a: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a:spcBef>
                    <a:spcPct val="20000"/>
                  </a:spcBef>
                  <a:buClr>
                    <a:srgbClr val="C0FEF9"/>
                  </a:buClr>
                  <a:buSzPct val="75000"/>
                  <a:buFont typeface="Monotype Sorts" charset="0"/>
                  <a:buChar char="n"/>
                  <a:defRPr/>
                </a:pPr>
                <a:r>
                  <a:rPr lang="zh-CN" altLang="en-US" sz="3600" b="1" dirty="0">
                    <a:solidFill>
                      <a:srgbClr val="FAFD00"/>
                    </a:solidFill>
                    <a:effectLst>
                      <a:outerShdw blurRad="38100" dist="38100" dir="2700000" algn="tl">
                        <a:srgbClr val="000000"/>
                      </a:outerShdw>
                    </a:effectLst>
                  </a:rPr>
                  <a:t>  </a:t>
                </a:r>
                <a:endParaRPr lang="en-US" altLang="zh-CN" sz="3600" b="1" dirty="0">
                  <a:solidFill>
                    <a:srgbClr val="FAFD00"/>
                  </a:solidFill>
                  <a:effectLst>
                    <a:outerShdw blurRad="38100" dist="38100" dir="2700000" algn="tl">
                      <a:srgbClr val="000000"/>
                    </a:outerShdw>
                  </a:effectLst>
                </a:endParaRPr>
              </a:p>
            </p:txBody>
          </p:sp>
          <p:sp>
            <p:nvSpPr>
              <p:cNvPr id="1413129" name="Rectangle 9"/>
              <p:cNvSpPr>
                <a:spLocks noChangeArrowheads="1"/>
              </p:cNvSpPr>
              <p:nvPr/>
            </p:nvSpPr>
            <p:spPr bwMode="auto">
              <a:xfrm>
                <a:off x="588" y="623"/>
                <a:ext cx="800"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lnSpc>
                    <a:spcPct val="90000"/>
                  </a:lnSpc>
                  <a:defRPr/>
                </a:pPr>
                <a:endParaRPr lang="si-LK" sz="3600" b="1" dirty="0">
                  <a:solidFill>
                    <a:srgbClr val="FAFD00"/>
                  </a:solidFill>
                  <a:effectLst>
                    <a:outerShdw blurRad="38100" dist="38100" dir="2700000" algn="tl">
                      <a:srgbClr val="000000"/>
                    </a:outerShdw>
                  </a:effectLst>
                  <a:latin typeface="Times New Roman" charset="0"/>
                </a:endParaRPr>
              </a:p>
              <a:p>
                <a:pPr algn="ctr">
                  <a:lnSpc>
                    <a:spcPct val="90000"/>
                  </a:lnSpc>
                  <a:defRPr/>
                </a:pPr>
                <a:r>
                  <a:rPr lang="si-LK" sz="3600" b="1" dirty="0">
                    <a:solidFill>
                      <a:srgbClr val="FAFD00"/>
                    </a:solidFill>
                    <a:effectLst>
                      <a:outerShdw blurRad="38100" dist="38100" dir="2700000" algn="tl">
                        <a:srgbClr val="000000"/>
                      </a:outerShdw>
                    </a:effectLst>
                    <a:latin typeface="Times New Roman" charset="0"/>
                  </a:rPr>
                  <a:t>බ</a:t>
                </a:r>
                <a:br>
                  <a:rPr lang="en-US" sz="3600" b="1" dirty="0">
                    <a:solidFill>
                      <a:srgbClr val="FAFD00"/>
                    </a:solidFill>
                    <a:effectLst>
                      <a:outerShdw blurRad="38100" dist="38100" dir="2700000" algn="tl">
                        <a:srgbClr val="000000"/>
                      </a:outerShdw>
                    </a:effectLst>
                    <a:latin typeface="Times New Roman" charset="0"/>
                  </a:rPr>
                </a:br>
                <a:r>
                  <a:rPr lang="si-LK" sz="3600" b="1" dirty="0">
                    <a:solidFill>
                      <a:srgbClr val="FAFD00"/>
                    </a:solidFill>
                    <a:effectLst>
                      <a:outerShdw blurRad="38100" dist="38100" dir="2700000" algn="tl">
                        <a:srgbClr val="000000"/>
                      </a:outerShdw>
                    </a:effectLst>
                    <a:latin typeface="Times New Roman" charset="0"/>
                  </a:rPr>
                  <a:t>යි</a:t>
                </a:r>
                <a:br>
                  <a:rPr lang="en-US" sz="3600" b="1" dirty="0">
                    <a:solidFill>
                      <a:srgbClr val="FAFD00"/>
                    </a:solidFill>
                    <a:effectLst>
                      <a:outerShdw blurRad="38100" dist="38100" dir="2700000" algn="tl">
                        <a:srgbClr val="000000"/>
                      </a:outerShdw>
                    </a:effectLst>
                    <a:latin typeface="Times New Roman" charset="0"/>
                  </a:rPr>
                </a:br>
                <a:r>
                  <a:rPr lang="si-LK" sz="3600" b="1" dirty="0">
                    <a:solidFill>
                      <a:srgbClr val="FAFD00"/>
                    </a:solidFill>
                    <a:effectLst>
                      <a:outerShdw blurRad="38100" dist="38100" dir="2700000" algn="tl">
                        <a:srgbClr val="000000"/>
                      </a:outerShdw>
                    </a:effectLst>
                    <a:latin typeface="Times New Roman" charset="0"/>
                  </a:rPr>
                  <a:t>බ</a:t>
                </a:r>
                <a:endParaRPr lang="en-US" sz="3600" b="1" dirty="0">
                  <a:solidFill>
                    <a:srgbClr val="FAFD00"/>
                  </a:solidFill>
                  <a:effectLst>
                    <a:outerShdw blurRad="38100" dist="38100" dir="2700000" algn="tl">
                      <a:srgbClr val="000000"/>
                    </a:outerShdw>
                  </a:effectLst>
                  <a:latin typeface="Times New Roman" charset="0"/>
                </a:endParaRPr>
              </a:p>
              <a:p>
                <a:pPr algn="ctr">
                  <a:lnSpc>
                    <a:spcPct val="90000"/>
                  </a:lnSpc>
                  <a:defRPr/>
                </a:pPr>
                <a:r>
                  <a:rPr lang="si-LK" sz="3600" b="1" dirty="0">
                    <a:solidFill>
                      <a:srgbClr val="FAFD00"/>
                    </a:solidFill>
                    <a:effectLst>
                      <a:outerShdw blurRad="38100" dist="38100" dir="2700000" algn="tl">
                        <a:srgbClr val="000000"/>
                      </a:outerShdw>
                    </a:effectLst>
                    <a:latin typeface="Times New Roman" charset="0"/>
                  </a:rPr>
                  <a:t>ල</a:t>
                </a:r>
                <a:endParaRPr lang="en-US" sz="3600" b="1" dirty="0">
                  <a:solidFill>
                    <a:srgbClr val="FAFD00"/>
                  </a:solidFill>
                  <a:effectLst>
                    <a:outerShdw blurRad="38100" dist="38100" dir="2700000" algn="tl">
                      <a:srgbClr val="000000"/>
                    </a:outerShdw>
                  </a:effectLst>
                  <a:latin typeface="Times New Roman" charset="0"/>
                </a:endParaRPr>
              </a:p>
              <a:p>
                <a:pPr algn="ctr">
                  <a:lnSpc>
                    <a:spcPct val="90000"/>
                  </a:lnSpc>
                  <a:defRPr/>
                </a:pPr>
                <a:r>
                  <a:rPr lang="si-LK" sz="3600" b="1" dirty="0">
                    <a:solidFill>
                      <a:srgbClr val="FAFD00"/>
                    </a:solidFill>
                    <a:effectLst>
                      <a:outerShdw blurRad="38100" dist="38100" dir="2700000" algn="tl">
                        <a:srgbClr val="000000"/>
                      </a:outerShdw>
                    </a:effectLst>
                    <a:latin typeface="Times New Roman" charset="0"/>
                  </a:rPr>
                  <a:t>ය</a:t>
                </a:r>
                <a:br>
                  <a:rPr lang="en-US" sz="3600" b="1" dirty="0">
                    <a:solidFill>
                      <a:srgbClr val="FAFD00"/>
                    </a:solidFill>
                    <a:effectLst>
                      <a:outerShdw blurRad="38100" dist="38100" dir="2700000" algn="tl">
                        <a:srgbClr val="000000"/>
                      </a:outerShdw>
                    </a:effectLst>
                    <a:latin typeface="Times New Roman" charset="0"/>
                  </a:rPr>
                </a:br>
                <a:br>
                  <a:rPr lang="en-US" sz="3600" b="1" dirty="0">
                    <a:solidFill>
                      <a:srgbClr val="FAFD00"/>
                    </a:solidFill>
                    <a:effectLst>
                      <a:outerShdw blurRad="38100" dist="38100" dir="2700000" algn="tl">
                        <a:srgbClr val="000000"/>
                      </a:outerShdw>
                    </a:effectLst>
                    <a:latin typeface="Times New Roman" charset="0"/>
                  </a:rPr>
                </a:br>
                <a:endParaRPr lang="en-US" sz="3600" b="1" dirty="0">
                  <a:solidFill>
                    <a:srgbClr val="FAFD00"/>
                  </a:solidFill>
                  <a:effectLst>
                    <a:outerShdw blurRad="38100" dist="38100" dir="2700000" algn="tl">
                      <a:srgbClr val="000000"/>
                    </a:outerShdw>
                  </a:effectLst>
                  <a:latin typeface="Times New Roman"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 y="1570"/>
                <a:ext cx="246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endParaRPr lang="zh-CN" altLang="en-US" sz="2400">
                  <a:solidFill>
                    <a:srgbClr val="FFFFFF"/>
                  </a:solidFill>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endParaRPr lang="zh-CN" altLang="en-US" sz="2400">
                  <a:solidFill>
                    <a:srgbClr val="FFFFFF"/>
                  </a:solidFill>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1413137" name="Rectangle 17"/>
              <p:cNvSpPr>
                <a:spLocks noChangeArrowheads="1"/>
              </p:cNvSpPr>
              <p:nvPr/>
            </p:nvSpPr>
            <p:spPr bwMode="auto">
              <a:xfrm>
                <a:off x="1087" y="2447"/>
                <a:ext cx="115" cy="367"/>
              </a:xfrm>
              <a:prstGeom prst="rect">
                <a:avLst/>
              </a:prstGeom>
              <a:noFill/>
              <a:ln w="12700">
                <a:noFill/>
                <a:miter lim="800000"/>
                <a:headEnd/>
                <a:tailEnd/>
              </a:ln>
              <a:effectLst/>
            </p:spPr>
            <p:txBody>
              <a:bodyPr wrap="none" lIns="90488" tIns="44450" rIns="90488" bIns="44450">
                <a:spAutoFit/>
              </a:bodyPr>
              <a:lstStyle/>
              <a:p>
                <a:pPr>
                  <a:defRPr/>
                </a:pPr>
                <a:endParaRPr lang="en-US" sz="3200" b="1" dirty="0">
                  <a:solidFill>
                    <a:srgbClr val="FFFFFF"/>
                  </a:solidFill>
                  <a:effectLst>
                    <a:outerShdw blurRad="38100" dist="38100" dir="2700000" algn="tl">
                      <a:srgbClr val="000000"/>
                    </a:outerShdw>
                  </a:effectLst>
                </a:endParaRPr>
              </a:p>
            </p:txBody>
          </p:sp>
          <p:sp>
            <p:nvSpPr>
              <p:cNvPr id="1413138" name="Rectangle 18"/>
              <p:cNvSpPr>
                <a:spLocks noChangeArrowheads="1"/>
              </p:cNvSpPr>
              <p:nvPr/>
            </p:nvSpPr>
            <p:spPr bwMode="auto">
              <a:xfrm>
                <a:off x="772" y="3103"/>
                <a:ext cx="115" cy="367"/>
              </a:xfrm>
              <a:prstGeom prst="rect">
                <a:avLst/>
              </a:prstGeom>
              <a:noFill/>
              <a:ln w="12700">
                <a:noFill/>
                <a:miter lim="800000"/>
                <a:headEnd/>
                <a:tailEnd/>
              </a:ln>
              <a:effectLst/>
            </p:spPr>
            <p:txBody>
              <a:bodyPr wrap="none" lIns="90488" tIns="44450" rIns="90488" bIns="44450">
                <a:spAutoFit/>
              </a:bodyPr>
              <a:lstStyle/>
              <a:p>
                <a:pPr>
                  <a:defRPr/>
                </a:pPr>
                <a:endParaRPr lang="en-US" sz="3200" b="1" dirty="0">
                  <a:solidFill>
                    <a:srgbClr val="FFFFFF"/>
                  </a:solidFill>
                  <a:effectLst>
                    <a:outerShdw blurRad="38100" dist="38100" dir="2700000" algn="tl">
                      <a:srgbClr val="000000"/>
                    </a:outerShdw>
                  </a:effectLst>
                </a:endParaRPr>
              </a:p>
            </p:txBody>
          </p:sp>
          <p:sp>
            <p:nvSpPr>
              <p:cNvPr id="1413139" name="Rectangle 19"/>
              <p:cNvSpPr>
                <a:spLocks noChangeArrowheads="1"/>
              </p:cNvSpPr>
              <p:nvPr/>
            </p:nvSpPr>
            <p:spPr bwMode="auto">
              <a:xfrm>
                <a:off x="1696" y="1752"/>
                <a:ext cx="115" cy="367"/>
              </a:xfrm>
              <a:prstGeom prst="rect">
                <a:avLst/>
              </a:prstGeom>
              <a:noFill/>
              <a:ln w="12700">
                <a:noFill/>
                <a:miter lim="800000"/>
                <a:headEnd/>
                <a:tailEnd/>
              </a:ln>
              <a:effectLst/>
            </p:spPr>
            <p:txBody>
              <a:bodyPr wrap="none" lIns="90488" tIns="44450" rIns="90488" bIns="44450">
                <a:spAutoFit/>
              </a:bodyPr>
              <a:lstStyle/>
              <a:p>
                <a:pPr>
                  <a:defRPr/>
                </a:pPr>
                <a:endParaRPr lang="en-US" sz="3200" b="1" dirty="0">
                  <a:solidFill>
                    <a:srgbClr val="FFFFFF"/>
                  </a:solidFill>
                  <a:effectLst>
                    <a:outerShdw blurRad="38100" dist="38100" dir="2700000" algn="tl">
                      <a:srgbClr val="000000"/>
                    </a:outerShdw>
                  </a:effectLst>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zh-CN" sz="1400">
                  <a:solidFill>
                    <a:srgbClr val="FFFFFF"/>
                  </a:solidFill>
                  <a:latin typeface="Arial Narrow" charset="0"/>
                </a:rPr>
                <a:t>©  EBibleTeacher.com  </a:t>
              </a:r>
            </a:p>
          </p:txBody>
        </p:sp>
      </p:grpSp>
      <p:sp>
        <p:nvSpPr>
          <p:cNvPr id="204802" name="Rectangle 21"/>
          <p:cNvSpPr>
            <a:spLocks noChangeArrowheads="1"/>
          </p:cNvSpPr>
          <p:nvPr/>
        </p:nvSpPr>
        <p:spPr bwMode="auto">
          <a:xfrm>
            <a:off x="5945188" y="452438"/>
            <a:ext cx="2822575" cy="1628651"/>
          </a:xfrm>
          <a:prstGeom prst="rect">
            <a:avLst/>
          </a:prstGeom>
          <a:solidFill>
            <a:srgbClr val="FF5008"/>
          </a:solidFill>
          <a:ln w="12700">
            <a:solidFill>
              <a:srgbClr val="FF5008"/>
            </a:solidFill>
            <a:miter lim="800000"/>
            <a:headEnd/>
            <a:tailEnd/>
          </a:ln>
        </p:spPr>
        <p:txBody>
          <a:bodyPr lIns="90488" tIns="44450" rIns="90488" bIns="44450">
            <a:spAutoFit/>
          </a:bodyPr>
          <a:lstStyle/>
          <a:p>
            <a:pPr algn="ctr">
              <a:spcBef>
                <a:spcPct val="50000"/>
              </a:spcBef>
            </a:pPr>
            <a:r>
              <a:rPr lang="si-LK" altLang="zh-CN" sz="2000" dirty="0">
                <a:solidFill>
                  <a:srgbClr val="FFFFFF"/>
                </a:solidFill>
                <a:latin typeface="Arial Narrow" charset="0"/>
              </a:rPr>
              <a:t>මෙය </a:t>
            </a:r>
            <a:r>
              <a:rPr lang="en-US" altLang="zh-CN" sz="2000" dirty="0">
                <a:solidFill>
                  <a:srgbClr val="FFFFFF"/>
                </a:solidFill>
                <a:latin typeface="Arial Narrow" charset="0"/>
              </a:rPr>
              <a:t>eBibleteacher.com </a:t>
            </a:r>
            <a:r>
              <a:rPr lang="si-LK" altLang="zh-CN" sz="2000" dirty="0">
                <a:solidFill>
                  <a:srgbClr val="FFFFFF"/>
                </a:solidFill>
                <a:latin typeface="Arial Narrow" charset="0"/>
              </a:rPr>
              <a:t>වෙතින් පවර්පොයින්ට් ඉරිදා පාසල් මාලාවක් වන “බයිබලයේ ලෝකය” හි නියැදි පිටුවකි</a:t>
            </a:r>
            <a:endParaRPr lang="en-US" altLang="zh-CN" sz="2000" dirty="0">
              <a:solidFill>
                <a:srgbClr val="FFFFFF"/>
              </a:solidFill>
              <a:latin typeface="Arial Narrow" charset="0"/>
            </a:endParaRPr>
          </a:p>
        </p:txBody>
      </p:sp>
      <p:sp>
        <p:nvSpPr>
          <p:cNvPr id="1413142" name="Rectangle 22"/>
          <p:cNvSpPr>
            <a:spLocks noGrp="1" noChangeArrowheads="1"/>
          </p:cNvSpPr>
          <p:nvPr>
            <p:ph type="title" idx="4294967295"/>
          </p:nvPr>
        </p:nvSpPr>
        <p:spPr>
          <a:xfrm>
            <a:off x="-714376" y="911225"/>
            <a:ext cx="7715250" cy="1143000"/>
          </a:xfrm>
          <a:effectLst/>
        </p:spPr>
        <p:txBody>
          <a:bodyPr/>
          <a:lstStyle/>
          <a:p>
            <a:pPr>
              <a:defRPr/>
            </a:pP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dirty="0">
                <a:solidFill>
                  <a:srgbClr val="FFFFFF"/>
                </a:solidFill>
                <a:latin typeface="Franklin Gothic Heavy" charset="0"/>
                <a:hlinkClick r:id="" action="ppaction://noaction"/>
              </a:rPr>
              <a:t>INDEX</a:t>
            </a:r>
            <a:endParaRPr lang="en-US" altLang="zh-CN" sz="1800" dirty="0">
              <a:solidFill>
                <a:srgbClr val="FFFFFF"/>
              </a:solidFill>
              <a:latin typeface="Franklin Gothic Heavy" charset="0"/>
            </a:endParaRPr>
          </a:p>
        </p:txBody>
      </p:sp>
      <p:sp>
        <p:nvSpPr>
          <p:cNvPr id="2" name="Rectangle 1"/>
          <p:cNvSpPr/>
          <p:nvPr/>
        </p:nvSpPr>
        <p:spPr>
          <a:xfrm>
            <a:off x="2181802" y="2132013"/>
            <a:ext cx="4572000" cy="984885"/>
          </a:xfrm>
          <a:prstGeom prst="rect">
            <a:avLst/>
          </a:prstGeom>
        </p:spPr>
        <p:txBody>
          <a:bodyPr>
            <a:spAutoFit/>
          </a:bodyPr>
          <a:lstStyle/>
          <a:p>
            <a:endParaRPr lang="si-LK" dirty="0"/>
          </a:p>
          <a:p>
            <a:r>
              <a:rPr lang="si-LK" sz="4000" dirty="0"/>
              <a:t>ඇඟිල්ල</a:t>
            </a:r>
            <a:endParaRPr lang="en-US" sz="4000" dirty="0"/>
          </a:p>
        </p:txBody>
      </p:sp>
      <p:sp>
        <p:nvSpPr>
          <p:cNvPr id="3" name="Rectangle 2"/>
          <p:cNvSpPr/>
          <p:nvPr/>
        </p:nvSpPr>
        <p:spPr>
          <a:xfrm>
            <a:off x="1251589" y="3573916"/>
            <a:ext cx="1289135" cy="523220"/>
          </a:xfrm>
          <a:prstGeom prst="rect">
            <a:avLst/>
          </a:prstGeom>
        </p:spPr>
        <p:txBody>
          <a:bodyPr wrap="none">
            <a:spAutoFit/>
          </a:bodyPr>
          <a:lstStyle/>
          <a:p>
            <a:r>
              <a:rPr lang="si-LK" sz="2800" dirty="0"/>
              <a:t>පරතරය</a:t>
            </a:r>
            <a:endParaRPr lang="en-US" sz="2800" dirty="0"/>
          </a:p>
        </p:txBody>
      </p:sp>
      <p:sp>
        <p:nvSpPr>
          <p:cNvPr id="4" name="Rectangle 3"/>
          <p:cNvSpPr/>
          <p:nvPr/>
        </p:nvSpPr>
        <p:spPr>
          <a:xfrm>
            <a:off x="1091405" y="4864246"/>
            <a:ext cx="1685077" cy="584775"/>
          </a:xfrm>
          <a:prstGeom prst="rect">
            <a:avLst/>
          </a:prstGeom>
        </p:spPr>
        <p:txBody>
          <a:bodyPr wrap="none">
            <a:spAutoFit/>
          </a:bodyPr>
          <a:lstStyle/>
          <a:p>
            <a:r>
              <a:rPr lang="si-LK" sz="3200" dirty="0"/>
              <a:t>අත් පළල</a:t>
            </a:r>
            <a:endParaRPr lang="en-US" sz="3200" dirty="0"/>
          </a:p>
        </p:txBody>
      </p:sp>
      <p:sp>
        <p:nvSpPr>
          <p:cNvPr id="5" name="Rectangle 4"/>
          <p:cNvSpPr/>
          <p:nvPr/>
        </p:nvSpPr>
        <p:spPr>
          <a:xfrm>
            <a:off x="5796136" y="5774892"/>
            <a:ext cx="2109873" cy="769441"/>
          </a:xfrm>
          <a:prstGeom prst="rect">
            <a:avLst/>
          </a:prstGeom>
        </p:spPr>
        <p:txBody>
          <a:bodyPr wrap="none">
            <a:spAutoFit/>
          </a:bodyPr>
          <a:lstStyle/>
          <a:p>
            <a:r>
              <a:rPr lang="si-LK" sz="4400" dirty="0"/>
              <a:t>දුර මිනුම</a:t>
            </a:r>
            <a:endParaRPr lang="en-US" sz="4400" dirty="0"/>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endParaRPr lang="zh-CN" altLang="en-US" sz="2400">
                <a:solidFill>
                  <a:srgbClr val="FFFFFF"/>
                </a:solidFill>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si-LK" altLang="zh-CN" dirty="0">
                <a:solidFill>
                  <a:srgbClr val="FFFF00"/>
                </a:solidFill>
                <a:ea typeface="ＭＳ Ｐゴシック" charset="0"/>
                <a:cs typeface="Arial"/>
              </a:rPr>
              <a:t>නෝවාගේ</a:t>
            </a:r>
            <a:r>
              <a:rPr lang="en-US" altLang="zh-CN" dirty="0">
                <a:solidFill>
                  <a:srgbClr val="FFFF00"/>
                </a:solidFill>
                <a:ea typeface="ＭＳ Ｐゴシック" charset="0"/>
                <a:cs typeface="Arial"/>
              </a:rPr>
              <a:t> </a:t>
            </a:r>
            <a:r>
              <a:rPr lang="si-LK" altLang="zh-CN" dirty="0">
                <a:solidFill>
                  <a:srgbClr val="FFFF00"/>
                </a:solidFill>
                <a:ea typeface="ＭＳ Ｐゴシック" charset="0"/>
                <a:cs typeface="Arial"/>
              </a:rPr>
              <a:t>නැවේ ප්‍රමාණය</a:t>
            </a:r>
            <a:endParaRPr lang="en-US" altLang="zh-CN" dirty="0">
              <a:solidFill>
                <a:srgbClr val="FFFF00"/>
              </a:solidFill>
              <a:ea typeface="ＭＳ Ｐゴシック" charset="0"/>
              <a:cs typeface="Arial"/>
            </a:endParaRP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FFFFFF"/>
                </a:solidFill>
                <a:cs typeface="Arial" charset="0"/>
                <a:hlinkClick r:id="" action="ppaction://noaction"/>
              </a:rPr>
              <a:t>INDEX</a:t>
            </a:r>
            <a:endParaRPr lang="en-US" altLang="zh-CN" sz="1800">
              <a:solidFill>
                <a:srgbClr val="FFFFFF"/>
              </a:solidFill>
              <a:cs typeface="Arial"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a:spcBef>
                <a:spcPct val="20000"/>
              </a:spcBef>
              <a:buClr>
                <a:srgbClr val="C0FEF9"/>
              </a:buClr>
              <a:buSzPct val="75000"/>
              <a:buFont typeface="Monotype Sorts" charset="0"/>
              <a:buChar char="n"/>
              <a:defRPr/>
            </a:pPr>
            <a:r>
              <a:rPr lang="si-LK" altLang="zh-CN" sz="3600" b="1" dirty="0">
                <a:solidFill>
                  <a:srgbClr val="FFFFFF"/>
                </a:solidFill>
                <a:effectLst>
                  <a:outerShdw blurRad="38100" dist="38100" dir="2700000" algn="tl">
                    <a:srgbClr val="000000"/>
                  </a:outerShdw>
                </a:effectLst>
                <a:latin typeface="Arial"/>
                <a:cs typeface="Arial"/>
              </a:rPr>
              <a:t>නැව දිග රියන් 300 ක් (අඩි 450), පළල රියන් 50 ක් (අඩි 75 ක්) සහ රියන් 30 ක් උස (අඩි 45)</a:t>
            </a:r>
            <a:r>
              <a:rPr lang="en-US" altLang="zh-CN" sz="3600" b="1" dirty="0">
                <a:solidFill>
                  <a:srgbClr val="FFFFFF"/>
                </a:solidFill>
                <a:effectLst>
                  <a:outerShdw blurRad="38100" dist="38100" dir="2700000" algn="tl">
                    <a:srgbClr val="000000"/>
                  </a:outerShdw>
                </a:effectLst>
                <a:latin typeface="Arial"/>
                <a:cs typeface="Arial"/>
              </a:rPr>
              <a:t> </a:t>
            </a:r>
            <a:r>
              <a:rPr lang="si-LK" altLang="zh-CN" sz="3600" b="1" dirty="0">
                <a:solidFill>
                  <a:srgbClr val="FFFFFF"/>
                </a:solidFill>
                <a:effectLst>
                  <a:outerShdw blurRad="38100" dist="38100" dir="2700000" algn="tl">
                    <a:srgbClr val="000000"/>
                  </a:outerShdw>
                </a:effectLst>
                <a:latin typeface="Arial"/>
                <a:cs typeface="Arial"/>
              </a:rPr>
              <a:t>කී</a:t>
            </a:r>
            <a:r>
              <a:rPr lang="en-US" altLang="zh-CN" sz="3600" b="1" dirty="0">
                <a:solidFill>
                  <a:srgbClr val="FFFFFF"/>
                </a:solidFill>
                <a:effectLst>
                  <a:outerShdw blurRad="38100" dist="38100" dir="2700000" algn="tl">
                    <a:srgbClr val="000000"/>
                  </a:outerShdw>
                </a:effectLst>
                <a:latin typeface="Arial"/>
                <a:cs typeface="Arial"/>
              </a:rPr>
              <a:t> (</a:t>
            </a:r>
            <a:r>
              <a:rPr lang="si-LK" altLang="zh-CN" sz="3600" b="1" dirty="0">
                <a:solidFill>
                  <a:srgbClr val="FFFFFF"/>
                </a:solidFill>
                <a:effectLst>
                  <a:outerShdw blurRad="38100" dist="38100" dir="2700000" algn="tl">
                    <a:srgbClr val="000000"/>
                  </a:outerShdw>
                </a:effectLst>
                <a:latin typeface="Arial"/>
                <a:cs typeface="Arial"/>
              </a:rPr>
              <a:t>උත්පත්ති </a:t>
            </a:r>
            <a:r>
              <a:rPr lang="en-US" altLang="zh-CN" sz="3600" b="1" dirty="0">
                <a:solidFill>
                  <a:srgbClr val="FFFFFF"/>
                </a:solidFill>
                <a:effectLst>
                  <a:outerShdw blurRad="38100" dist="38100" dir="2700000" algn="tl">
                    <a:srgbClr val="000000"/>
                  </a:outerShdw>
                </a:effectLst>
                <a:latin typeface="Arial"/>
                <a:cs typeface="Arial"/>
              </a:rPr>
              <a:t>6:15)</a:t>
            </a: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5655374" cy="657689"/>
          </a:xfrm>
        </p:spPr>
        <p:txBody>
          <a:bodyPr/>
          <a:lstStyle/>
          <a:p>
            <a:pPr eaLnBrk="1" hangingPunct="1"/>
            <a:r>
              <a:rPr lang="si-LK" altLang="zh-CN" b="1" dirty="0">
                <a:solidFill>
                  <a:schemeClr val="tx1"/>
                </a:solidFill>
                <a:latin typeface="Times New Roman" charset="0"/>
              </a:rPr>
              <a:t>ජලගැල්ම</a:t>
            </a:r>
            <a:r>
              <a:rPr lang="en-US" altLang="zh-CN" b="1" dirty="0">
                <a:solidFill>
                  <a:schemeClr val="tx1"/>
                </a:solidFill>
                <a:latin typeface="Times New Roman" charset="0"/>
              </a:rPr>
              <a:t> </a:t>
            </a:r>
            <a:r>
              <a:rPr lang="si-LK" altLang="zh-CN" b="1" dirty="0">
                <a:solidFill>
                  <a:schemeClr val="tx1"/>
                </a:solidFill>
                <a:latin typeface="Times New Roman" charset="0"/>
              </a:rPr>
              <a:t>කාලනිර්ණය</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73653620"/>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5647928" cy="687388"/>
          </a:xfrm>
        </p:spPr>
        <p:txBody>
          <a:bodyPr/>
          <a:lstStyle/>
          <a:p>
            <a:pPr eaLnBrk="1" hangingPunct="1"/>
            <a:r>
              <a:rPr lang="si-LK" altLang="zh-CN" b="1" dirty="0">
                <a:solidFill>
                  <a:schemeClr val="tx1"/>
                </a:solidFill>
                <a:latin typeface="Times New Roman" charset="0"/>
              </a:rPr>
              <a:t>ජලගැල්ම</a:t>
            </a:r>
            <a:r>
              <a:rPr lang="en-US" altLang="zh-CN" b="1" dirty="0">
                <a:solidFill>
                  <a:schemeClr val="tx1"/>
                </a:solidFill>
                <a:latin typeface="Times New Roman" charset="0"/>
              </a:rPr>
              <a:t> </a:t>
            </a:r>
            <a:r>
              <a:rPr lang="si-LK" altLang="zh-CN" b="1" dirty="0">
                <a:solidFill>
                  <a:schemeClr val="tx1"/>
                </a:solidFill>
                <a:latin typeface="Times New Roman" charset="0"/>
              </a:rPr>
              <a:t>කාලනිර්ණය</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92482945"/>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9"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si-LK" b="1" dirty="0">
                <a:solidFill>
                  <a:schemeClr val="tx1"/>
                </a:solidFill>
                <a:effectLst/>
                <a:latin typeface="Arial" charset="0"/>
                <a:ea typeface="ＭＳ Ｐゴシック" charset="0"/>
                <a:cs typeface="ＭＳ Ｐゴシック" charset="0"/>
              </a:rPr>
              <a:t>උත්පත්ති පොතට සමාන වූ වෘත්තාන්ත.</a:t>
            </a:r>
            <a:endParaRPr lang="en-US" b="1" dirty="0">
              <a:solidFill>
                <a:schemeClr val="tx1"/>
              </a:solidFill>
              <a:effectLst/>
              <a:latin typeface="Arial" charset="0"/>
              <a:ea typeface="ＭＳ Ｐゴシック" charset="0"/>
              <a:cs typeface="ＭＳ Ｐゴシック" charset="0"/>
            </a:endParaRPr>
          </a:p>
        </p:txBody>
      </p:sp>
      <p:sp>
        <p:nvSpPr>
          <p:cNvPr id="3076" name="Rectangle 4"/>
          <p:cNvSpPr>
            <a:spLocks noGrp="1" noChangeArrowheads="1"/>
          </p:cNvSpPr>
          <p:nvPr>
            <p:ph type="body" sz="half" idx="1"/>
          </p:nvPr>
        </p:nvSpPr>
        <p:spPr>
          <a:xfrm>
            <a:off x="304800" y="1600200"/>
            <a:ext cx="4724400" cy="2438400"/>
          </a:xfrm>
        </p:spPr>
        <p:txBody>
          <a:bodyPr/>
          <a:lstStyle/>
          <a:p>
            <a:pPr eaLnBrk="1" hangingPunct="1">
              <a:buFont typeface="Arial" pitchFamily="34" charset="0"/>
              <a:buChar char="•"/>
              <a:defRPr/>
            </a:pPr>
            <a:r>
              <a:rPr lang="si-LK" sz="3200" b="1" dirty="0">
                <a:latin typeface="Arial" charset="0"/>
                <a:ea typeface="ＭＳ Ｐゴシック" charset="0"/>
                <a:cs typeface="ＭＳ Ｐゴシック" charset="0"/>
              </a:rPr>
              <a:t>මෙම්පිට දේවධර්මය</a:t>
            </a:r>
          </a:p>
          <a:p>
            <a:pPr eaLnBrk="1" hangingPunct="1">
              <a:buFont typeface="Arial" pitchFamily="34" charset="0"/>
              <a:buChar char="•"/>
              <a:defRPr/>
            </a:pPr>
            <a:r>
              <a:rPr lang="si-LK" sz="3200" b="1" dirty="0">
                <a:latin typeface="Arial" charset="0"/>
                <a:ea typeface="ＭＳ Ｐゴシック" charset="0"/>
                <a:cs typeface="ＭＳ Ｐゴシック" charset="0"/>
              </a:rPr>
              <a:t>එනුම එලිශ්</a:t>
            </a:r>
          </a:p>
          <a:p>
            <a:pPr eaLnBrk="1" hangingPunct="1">
              <a:buFont typeface="Arial" pitchFamily="34" charset="0"/>
              <a:buChar char="•"/>
              <a:defRPr/>
            </a:pPr>
            <a:r>
              <a:rPr lang="si-LK" sz="3200" b="1" dirty="0">
                <a:latin typeface="Arial" charset="0"/>
                <a:ea typeface="ＭＳ Ｐゴシック" charset="0"/>
                <a:cs typeface="ＭＳ Ｐゴシック" charset="0"/>
              </a:rPr>
              <a:t>ඇට්‍රාහසීස් මහා කාව්‍ය</a:t>
            </a:r>
          </a:p>
          <a:p>
            <a:pPr eaLnBrk="1" hangingPunct="1">
              <a:buFont typeface="Arial" pitchFamily="34" charset="0"/>
              <a:buChar char="•"/>
              <a:defRPr/>
            </a:pPr>
            <a:r>
              <a:rPr lang="si-LK" sz="3200" b="1" dirty="0">
                <a:latin typeface="Arial" charset="0"/>
                <a:ea typeface="ＭＳ Ｐゴシック" charset="0"/>
                <a:cs typeface="ＭＳ Ｐゴシック" charset="0"/>
              </a:rPr>
              <a:t>ගිල්ගැමේශ් මහා කාව්‍ය</a:t>
            </a:r>
            <a:endParaRPr lang="en-US" sz="3200" b="1" dirty="0">
              <a:latin typeface="Arial" charset="0"/>
              <a:ea typeface="ＭＳ Ｐゴシック" charset="0"/>
              <a:cs typeface="ＭＳ Ｐゴシック" charset="0"/>
            </a:endParaRPr>
          </a:p>
        </p:txBody>
      </p:sp>
      <p:sp>
        <p:nvSpPr>
          <p:cNvPr id="3077" name="Rectangle 5"/>
          <p:cNvSpPr>
            <a:spLocks noGrp="1" noChangeArrowheads="1"/>
          </p:cNvSpPr>
          <p:nvPr>
            <p:ph type="body" sz="half" idx="2"/>
          </p:nvPr>
        </p:nvSpPr>
        <p:spPr>
          <a:xfrm>
            <a:off x="4800600" y="1600200"/>
            <a:ext cx="3886200" cy="2439988"/>
          </a:xfrm>
        </p:spPr>
        <p:txBody>
          <a:bodyPr/>
          <a:lstStyle/>
          <a:p>
            <a:pPr eaLnBrk="1" hangingPunct="1">
              <a:buFont typeface="Arial" pitchFamily="34" charset="0"/>
              <a:buChar char="•"/>
              <a:defRPr/>
            </a:pPr>
            <a:r>
              <a:rPr lang="si-LK" sz="3200" b="1" dirty="0">
                <a:latin typeface="Arial" charset="0"/>
                <a:ea typeface="ＭＳ Ｐゴシック" charset="0"/>
                <a:cs typeface="ＭＳ Ｐゴシック" charset="0"/>
              </a:rPr>
              <a:t>උත්පත්ති මැවීම</a:t>
            </a:r>
          </a:p>
          <a:p>
            <a:pPr eaLnBrk="1" hangingPunct="1">
              <a:buFont typeface="Arial" pitchFamily="34" charset="0"/>
              <a:buChar char="•"/>
              <a:defRPr/>
            </a:pPr>
            <a:r>
              <a:rPr lang="si-LK" sz="3200" b="1" dirty="0">
                <a:latin typeface="Arial" charset="0"/>
                <a:ea typeface="ＭＳ Ｐゴシック" charset="0"/>
                <a:cs typeface="ＭＳ Ｐゴシック" charset="0"/>
              </a:rPr>
              <a:t>මැවීම</a:t>
            </a:r>
          </a:p>
          <a:p>
            <a:pPr eaLnBrk="1" hangingPunct="1">
              <a:buFont typeface="Arial" pitchFamily="34" charset="0"/>
              <a:buChar char="•"/>
              <a:defRPr/>
            </a:pPr>
            <a:r>
              <a:rPr lang="si-LK" sz="3200" b="1" dirty="0">
                <a:latin typeface="Arial" charset="0"/>
                <a:ea typeface="ＭＳ Ｐゴシック" charset="0"/>
                <a:cs typeface="ＭＳ Ｐゴシック" charset="0"/>
              </a:rPr>
              <a:t>මැවීම හා ජලගැල්ම</a:t>
            </a:r>
            <a:endParaRPr lang="en-US" sz="3200" b="1" dirty="0">
              <a:latin typeface="Arial" charset="0"/>
              <a:ea typeface="ＭＳ Ｐゴシック" charset="0"/>
              <a:cs typeface="ＭＳ Ｐゴシック" charset="0"/>
            </a:endParaRPr>
          </a:p>
        </p:txBody>
      </p:sp>
      <p:sp>
        <p:nvSpPr>
          <p:cNvPr id="72709" name="Text Box 12"/>
          <p:cNvSpPr txBox="1">
            <a:spLocks noChangeArrowheads="1"/>
          </p:cNvSpPr>
          <p:nvPr/>
        </p:nvSpPr>
        <p:spPr bwMode="auto">
          <a:xfrm>
            <a:off x="8535988" y="7620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6">
                                            <p:txEl>
                                              <p:pRg st="1" end="1"/>
                                            </p:txEl>
                                          </p:spTgt>
                                        </p:tgtEl>
                                        <p:attrNameLst>
                                          <p:attrName>style.visibility</p:attrName>
                                        </p:attrNameLst>
                                      </p:cBhvr>
                                      <p:to>
                                        <p:strVal val="visible"/>
                                      </p:to>
                                    </p:set>
                                    <p:animEffect transition="in" filter="wipe(left)">
                                      <p:cBhvr>
                                        <p:cTn id="12" dur="500"/>
                                        <p:tgtEl>
                                          <p:spTgt spid="30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2" end="2"/>
                                            </p:txEl>
                                          </p:spTgt>
                                        </p:tgtEl>
                                        <p:attrNameLst>
                                          <p:attrName>style.visibility</p:attrName>
                                        </p:attrNameLst>
                                      </p:cBhvr>
                                      <p:to>
                                        <p:strVal val="visible"/>
                                      </p:to>
                                    </p:set>
                                    <p:animEffect transition="in" filter="wipe(left)">
                                      <p:cBhvr>
                                        <p:cTn id="17" dur="500"/>
                                        <p:tgtEl>
                                          <p:spTgt spid="30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6">
                                            <p:txEl>
                                              <p:pRg st="3" end="3"/>
                                            </p:txEl>
                                          </p:spTgt>
                                        </p:tgtEl>
                                        <p:attrNameLst>
                                          <p:attrName>style.visibility</p:attrName>
                                        </p:attrNameLst>
                                      </p:cBhvr>
                                      <p:to>
                                        <p:strVal val="visible"/>
                                      </p:to>
                                    </p:set>
                                    <p:animEffect transition="in" filter="wipe(left)">
                                      <p:cBhvr>
                                        <p:cTn id="22" dur="500"/>
                                        <p:tgtEl>
                                          <p:spTgt spid="307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7">
                                            <p:txEl>
                                              <p:pRg st="0" end="0"/>
                                            </p:txEl>
                                          </p:spTgt>
                                        </p:tgtEl>
                                        <p:attrNameLst>
                                          <p:attrName>style.visibility</p:attrName>
                                        </p:attrNameLst>
                                      </p:cBhvr>
                                      <p:to>
                                        <p:strVal val="visible"/>
                                      </p:to>
                                    </p:set>
                                    <p:animEffect transition="in" filter="wipe(left)">
                                      <p:cBhvr>
                                        <p:cTn id="27" dur="500"/>
                                        <p:tgtEl>
                                          <p:spTgt spid="30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1" end="1"/>
                                            </p:txEl>
                                          </p:spTgt>
                                        </p:tgtEl>
                                        <p:attrNameLst>
                                          <p:attrName>style.visibility</p:attrName>
                                        </p:attrNameLst>
                                      </p:cBhvr>
                                      <p:to>
                                        <p:strVal val="visible"/>
                                      </p:to>
                                    </p:set>
                                    <p:animEffect transition="in" filter="wipe(left)">
                                      <p:cBhvr>
                                        <p:cTn id="32" dur="500"/>
                                        <p:tgtEl>
                                          <p:spTgt spid="307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7">
                                            <p:txEl>
                                              <p:pRg st="2" end="2"/>
                                            </p:txEl>
                                          </p:spTgt>
                                        </p:tgtEl>
                                        <p:attrNameLst>
                                          <p:attrName>style.visibility</p:attrName>
                                        </p:attrNameLst>
                                      </p:cBhvr>
                                      <p:to>
                                        <p:strVal val="visible"/>
                                      </p:to>
                                    </p:set>
                                    <p:animEffect transition="in" filter="wipe(left)">
                                      <p:cBhvr>
                                        <p:cTn id="37" dur="500"/>
                                        <p:tgtEl>
                                          <p:spTgt spid="30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P spid="307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a:spcBef>
                <a:spcPct val="20000"/>
              </a:spcBef>
              <a:buClr>
                <a:srgbClr val="C0FEF9"/>
              </a:buClr>
              <a:buSzPct val="75000"/>
              <a:buFont typeface="Monotype Sorts" charset="0"/>
              <a:buChar char="n"/>
              <a:defRPr/>
            </a:pPr>
            <a:r>
              <a:rPr lang="si-LK" altLang="zh-CN" sz="2800" b="1" dirty="0">
                <a:solidFill>
                  <a:srgbClr val="FFFFFF"/>
                </a:solidFill>
                <a:effectLst>
                  <a:outerShdw blurRad="38100" dist="38100" dir="2700000" algn="tl">
                    <a:srgbClr val="000000"/>
                  </a:outerShdw>
                </a:effectLst>
                <a:latin typeface="Arial"/>
                <a:ea typeface="宋体" charset="0"/>
                <a:cs typeface="Arial"/>
              </a:rPr>
              <a:t>ජලගැල්ම</a:t>
            </a:r>
            <a:r>
              <a:rPr lang="en-US" altLang="zh-CN" sz="2800" b="1" dirty="0">
                <a:solidFill>
                  <a:srgbClr val="FFFFFF"/>
                </a:solidFill>
                <a:effectLst>
                  <a:outerShdw blurRad="38100" dist="38100" dir="2700000" algn="tl">
                    <a:srgbClr val="000000"/>
                  </a:outerShdw>
                </a:effectLst>
                <a:latin typeface="Arial"/>
                <a:ea typeface="宋体" charset="0"/>
                <a:cs typeface="Arial"/>
              </a:rPr>
              <a:t> </a:t>
            </a:r>
            <a:r>
              <a:rPr lang="si-LK" altLang="zh-CN" sz="2800" b="1" dirty="0">
                <a:solidFill>
                  <a:srgbClr val="FFFFFF"/>
                </a:solidFill>
                <a:effectLst>
                  <a:outerShdw blurRad="38100" dist="38100" dir="2700000" algn="tl">
                    <a:srgbClr val="000000"/>
                  </a:outerShdw>
                </a:effectLst>
                <a:latin typeface="Arial"/>
                <a:ea typeface="宋体" charset="0"/>
                <a:cs typeface="Arial"/>
              </a:rPr>
              <a:t>සඳහා දින 7 ක් බලා සිටීම (7: 4)</a:t>
            </a:r>
            <a:r>
              <a:rPr lang="zh-CN" altLang="en-US" sz="2800" b="1" dirty="0">
                <a:solidFill>
                  <a:srgbClr val="FFFFFF"/>
                </a:solidFill>
                <a:effectLst>
                  <a:outerShdw blurRad="38100" dist="38100" dir="2700000" algn="tl">
                    <a:srgbClr val="000000"/>
                  </a:outerShdw>
                </a:effectLst>
                <a:latin typeface="Arial"/>
                <a:ea typeface="宋体" charset="0"/>
                <a:cs typeface="Arial"/>
              </a:rPr>
              <a:t> </a:t>
            </a:r>
            <a:endParaRPr lang="en-US" altLang="zh-CN" sz="2800" b="1" dirty="0">
              <a:solidFill>
                <a:srgbClr val="FFFFFF"/>
              </a:solidFill>
              <a:effectLst>
                <a:outerShdw blurRad="38100" dist="38100" dir="2700000" algn="tl">
                  <a:srgbClr val="000000"/>
                </a:outerShdw>
              </a:effectLst>
              <a:latin typeface="Arial"/>
              <a:ea typeface="宋体" charset="0"/>
              <a:cs typeface="Arial"/>
            </a:endParaRP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ජලගැල්ම සඳහා දින 7 ක් බලා සිටීම </a:t>
            </a:r>
            <a:r>
              <a:rPr lang="en-GB" sz="2800" b="1" dirty="0">
                <a:solidFill>
                  <a:srgbClr val="FFFFFF"/>
                </a:solidFill>
                <a:effectLst>
                  <a:outerShdw blurRad="38100" dist="38100" dir="2700000" algn="tl">
                    <a:srgbClr val="000000"/>
                  </a:outerShdw>
                </a:effectLst>
                <a:latin typeface="Arial"/>
                <a:cs typeface="Arial"/>
              </a:rPr>
              <a:t>(7:10)</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දින 40 ක</a:t>
            </a:r>
            <a:r>
              <a:rPr lang="en-US" sz="2800" b="1" dirty="0">
                <a:solidFill>
                  <a:srgbClr val="FFFFFF"/>
                </a:solidFill>
                <a:effectLst>
                  <a:outerShdw blurRad="38100" dist="38100" dir="2700000" algn="tl">
                    <a:srgbClr val="000000"/>
                  </a:outerShdw>
                </a:effectLst>
                <a:latin typeface="Arial"/>
                <a:cs typeface="Arial"/>
              </a:rPr>
              <a:t> </a:t>
            </a: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ජලගැල්ම </a:t>
            </a:r>
            <a:r>
              <a:rPr lang="en-GB" sz="2800" b="1" dirty="0">
                <a:solidFill>
                  <a:srgbClr val="FFFFFF"/>
                </a:solidFill>
                <a:effectLst>
                  <a:outerShdw blurRad="38100" dist="38100" dir="2700000" algn="tl">
                    <a:srgbClr val="000000"/>
                  </a:outerShdw>
                </a:effectLst>
                <a:latin typeface="Arial"/>
                <a:cs typeface="Arial"/>
              </a:rPr>
              <a:t>(7:17a)</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දින 150 ක</a:t>
            </a:r>
            <a:r>
              <a:rPr lang="en-US"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ජලය බලපැවැත්විය</a:t>
            </a:r>
            <a:r>
              <a:rPr lang="en-US" sz="2800" b="1" dirty="0">
                <a:solidFill>
                  <a:srgbClr val="FFFFFF"/>
                </a:solidFill>
                <a:effectLst>
                  <a:outerShdw blurRad="38100" dist="38100" dir="2700000" algn="tl">
                    <a:srgbClr val="000000"/>
                  </a:outerShdw>
                </a:effectLst>
                <a:latin typeface="Arial"/>
                <a:cs typeface="Arial"/>
              </a:rPr>
              <a:t>  </a:t>
            </a:r>
            <a:r>
              <a:rPr lang="en-GB" sz="2800" b="1" dirty="0">
                <a:solidFill>
                  <a:srgbClr val="FFFFFF"/>
                </a:solidFill>
                <a:effectLst>
                  <a:outerShdw blurRad="38100" dist="38100" dir="2700000" algn="tl">
                    <a:srgbClr val="000000"/>
                  </a:outerShdw>
                </a:effectLst>
                <a:latin typeface="Arial"/>
                <a:cs typeface="Arial"/>
              </a:rPr>
              <a:t> (7:24)</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දෙවියන්වහන්සේ නෝවා සිහි කළ සේක</a:t>
            </a:r>
            <a:r>
              <a:rPr lang="en-GB" sz="2800" b="1" dirty="0">
                <a:solidFill>
                  <a:srgbClr val="FFFFFF"/>
                </a:solidFill>
                <a:effectLst>
                  <a:outerShdw blurRad="38100" dist="38100" dir="2700000" algn="tl">
                    <a:srgbClr val="000000"/>
                  </a:outerShdw>
                </a:effectLst>
                <a:latin typeface="Arial"/>
                <a:cs typeface="Arial"/>
              </a:rPr>
              <a:t> (8:1)</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දින 150 ක්</a:t>
            </a:r>
            <a:r>
              <a:rPr lang="en-US"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තුල</a:t>
            </a:r>
            <a:r>
              <a:rPr lang="en-US"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 ජලය අඩුවීම</a:t>
            </a:r>
            <a:r>
              <a:rPr lang="en-GB" sz="2800" b="1" dirty="0">
                <a:solidFill>
                  <a:srgbClr val="FFFFFF"/>
                </a:solidFill>
                <a:effectLst>
                  <a:outerShdw blurRad="38100" dist="38100" dir="2700000" algn="tl">
                    <a:srgbClr val="000000"/>
                  </a:outerShdw>
                </a:effectLst>
                <a:latin typeface="Arial"/>
                <a:cs typeface="Arial"/>
              </a:rPr>
              <a:t> (8:3)</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දින 40 ක් බලාසිටීම (8: 6)</a:t>
            </a:r>
            <a:r>
              <a:rPr lang="en-GB" sz="2800" b="1" dirty="0">
                <a:solidFill>
                  <a:srgbClr val="FFFFFF"/>
                </a:solidFill>
                <a:effectLst>
                  <a:outerShdw blurRad="38100" dist="38100" dir="2700000" algn="tl">
                    <a:srgbClr val="000000"/>
                  </a:outerShdw>
                </a:effectLst>
                <a:latin typeface="Arial"/>
                <a:cs typeface="Arial"/>
              </a:rPr>
              <a:t> (8:6)</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දින 7 ක් බලා සිටීම</a:t>
            </a:r>
            <a:r>
              <a:rPr lang="en-GB" sz="2800" b="1" dirty="0">
                <a:solidFill>
                  <a:srgbClr val="FFFFFF"/>
                </a:solidFill>
                <a:effectLst>
                  <a:outerShdw blurRad="38100" dist="38100" dir="2700000" algn="tl">
                    <a:srgbClr val="000000"/>
                  </a:outerShdw>
                </a:effectLst>
                <a:latin typeface="Arial"/>
                <a:cs typeface="Arial"/>
              </a:rPr>
              <a:t> (8:10)</a:t>
            </a:r>
          </a:p>
          <a:p>
            <a:pPr marL="342900" indent="-342900">
              <a:spcBef>
                <a:spcPct val="20000"/>
              </a:spcBef>
              <a:buClr>
                <a:srgbClr val="C0FEF9"/>
              </a:buClr>
              <a:buSzPct val="75000"/>
              <a:buFont typeface="Monotype Sorts" charset="0"/>
              <a:buChar char="n"/>
              <a:defRPr/>
            </a:pPr>
            <a:r>
              <a:rPr lang="si-LK" sz="2800" b="1" dirty="0">
                <a:solidFill>
                  <a:srgbClr val="FFFFFF"/>
                </a:solidFill>
                <a:effectLst>
                  <a:outerShdw blurRad="38100" dist="38100" dir="2700000" algn="tl">
                    <a:srgbClr val="000000"/>
                  </a:outerShdw>
                </a:effectLst>
                <a:latin typeface="Arial"/>
                <a:cs typeface="Arial"/>
              </a:rPr>
              <a:t>දින 7 ක් බලා සිටීම </a:t>
            </a:r>
            <a:r>
              <a:rPr lang="en-GB" sz="2800" b="1" dirty="0">
                <a:solidFill>
                  <a:srgbClr val="FFFFFF"/>
                </a:solidFill>
                <a:effectLst>
                  <a:outerShdw blurRad="38100" dist="38100" dir="2700000" algn="tl">
                    <a:srgbClr val="000000"/>
                  </a:outerShdw>
                </a:effectLst>
                <a:latin typeface="Arial"/>
                <a:cs typeface="Arial"/>
              </a:rPr>
              <a:t>(8:12)</a:t>
            </a:r>
            <a:endParaRPr lang="en-US" altLang="zh-CN" sz="2800" b="1" dirty="0">
              <a:solidFill>
                <a:srgbClr val="FFFFFF"/>
              </a:solidFill>
              <a:effectLst>
                <a:outerShdw blurRad="38100" dist="38100" dir="2700000" algn="tl">
                  <a:srgbClr val="000000"/>
                </a:outerShdw>
              </a:effectLst>
              <a:latin typeface="Arial"/>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si-LK" altLang="zh-CN" dirty="0">
                <a:solidFill>
                  <a:srgbClr val="FFFF00"/>
                </a:solidFill>
                <a:ea typeface="ＭＳ Ｐゴシック" charset="0"/>
                <a:cs typeface="Arial"/>
              </a:rPr>
              <a:t>ජල</a:t>
            </a:r>
            <a:endParaRPr lang="en-US" altLang="zh-CN" dirty="0">
              <a:solidFill>
                <a:srgbClr val="FFFF00"/>
              </a:solidFill>
              <a:ea typeface="ＭＳ Ｐゴシック" charset="0"/>
              <a:cs typeface="Arial"/>
            </a:endParaRPr>
          </a:p>
        </p:txBody>
      </p:sp>
      <p:sp>
        <p:nvSpPr>
          <p:cNvPr id="1657878" name="Text Box 22"/>
          <p:cNvSpPr txBox="1">
            <a:spLocks noChangeArrowheads="1"/>
          </p:cNvSpPr>
          <p:nvPr/>
        </p:nvSpPr>
        <p:spPr bwMode="auto">
          <a:xfrm>
            <a:off x="1802934" y="6072614"/>
            <a:ext cx="7340600" cy="307777"/>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si-LK" sz="1400" b="1" dirty="0">
                <a:solidFill>
                  <a:srgbClr val="FFFFFF"/>
                </a:solidFill>
                <a:effectLst>
                  <a:outerShdw blurRad="38100" dist="38100" dir="2700000" algn="tl">
                    <a:srgbClr val="000000"/>
                  </a:outerShdw>
                </a:effectLst>
                <a:latin typeface="Arial"/>
                <a:cs typeface="Arial"/>
              </a:rPr>
              <a:t>- ගෝර්ඩන් වෙන්හැම්, උත්පත්ති 1–15, වචන බයිබලීය විවරණය (ඩලස්: වචන පොත්, 1994)</a:t>
            </a:r>
            <a:endParaRPr lang="en-US" sz="1400" b="1" dirty="0">
              <a:solidFill>
                <a:srgbClr val="FFFFFF"/>
              </a:solidFill>
              <a:effectLst>
                <a:outerShdw blurRad="38100" dist="38100" dir="2700000" algn="tl">
                  <a:srgbClr val="000000"/>
                </a:outerShdw>
              </a:effectLst>
              <a:latin typeface="Arial"/>
              <a:cs typeface="Arial"/>
            </a:endParaRPr>
          </a:p>
        </p:txBody>
      </p:sp>
      <p:sp>
        <p:nvSpPr>
          <p:cNvPr id="1657879" name="Rectangle 23"/>
          <p:cNvSpPr>
            <a:spLocks noChangeArrowheads="1"/>
          </p:cNvSpPr>
          <p:nvPr/>
        </p:nvSpPr>
        <p:spPr bwMode="auto">
          <a:xfrm>
            <a:off x="1835150" y="3255963"/>
            <a:ext cx="720090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a:solidFill>
                <a:srgbClr val="FFB038"/>
              </a:solidFill>
              <a:latin typeface="Arial"/>
              <a:ea typeface="ＭＳ Ｐゴシック" pitchFamily="-112" charset="-128"/>
              <a:cs typeface="Arial"/>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8035" y="-1"/>
            <a:ext cx="6858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si-LK" dirty="0"/>
              <a:t>පියවරුන්ගේ</a:t>
            </a:r>
            <a:r>
              <a:rPr lang="en-US" dirty="0"/>
              <a:t> </a:t>
            </a:r>
            <a:r>
              <a:rPr lang="si-LK" dirty="0"/>
              <a:t>දිගු ආයු කාලය</a:t>
            </a:r>
            <a:endParaRPr lang="en-US" dirty="0"/>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4528" y="762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solidFill>
                <a:srgbClr val="000000"/>
              </a:solidFill>
              <a:cs typeface="Arial"/>
            </a:endParaRPr>
          </a:p>
        </p:txBody>
      </p:sp>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solidFill>
                <a:srgbClr val="000000"/>
              </a:solidFill>
              <a:cs typeface="Arial"/>
            </a:endParaRPr>
          </a:p>
        </p:txBody>
      </p:sp>
      <p:sp>
        <p:nvSpPr>
          <p:cNvPr id="3218440" name="Text Box 8"/>
          <p:cNvSpPr txBox="1">
            <a:spLocks noChangeArrowheads="1"/>
          </p:cNvSpPr>
          <p:nvPr/>
        </p:nvSpPr>
        <p:spPr bwMode="auto">
          <a:xfrm>
            <a:off x="2123728" y="120400"/>
            <a:ext cx="6096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si-LK" sz="2600" b="1" dirty="0">
                <a:solidFill>
                  <a:srgbClr val="000066"/>
                </a:solidFill>
                <a:cs typeface="Arial"/>
              </a:rPr>
              <a:t>මිනිසුන් මිය යනවිට ඔවුන්ගේ වයස</a:t>
            </a:r>
            <a:endParaRPr lang="en-US" sz="2600" b="1" dirty="0">
              <a:solidFill>
                <a:srgbClr val="000066"/>
              </a:solidFill>
              <a:cs typeface="Arial"/>
            </a:endParaRPr>
          </a:p>
        </p:txBody>
      </p:sp>
      <p:sp>
        <p:nvSpPr>
          <p:cNvPr id="10" name="Text Box 4"/>
          <p:cNvSpPr txBox="1">
            <a:spLocks noChangeArrowheads="1"/>
          </p:cNvSpPr>
          <p:nvPr/>
        </p:nvSpPr>
        <p:spPr bwMode="auto">
          <a:xfrm>
            <a:off x="2286000" y="1673822"/>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මෙතුසෙලා</a:t>
            </a:r>
            <a:endParaRPr lang="en-US" sz="1600" b="1" spc="-100" dirty="0">
              <a:solidFill>
                <a:srgbClr val="000000"/>
              </a:solidFill>
              <a:latin typeface="Arial Rounded MT Bold"/>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ආදම්</a:t>
            </a:r>
            <a:endParaRPr lang="en-US" sz="1600" b="1" spc="-100" dirty="0">
              <a:solidFill>
                <a:srgbClr val="000000"/>
              </a:solidFill>
              <a:latin typeface="Arial Rounded MT Bold"/>
              <a:cs typeface="Arial Rounded MT Bold"/>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ෂෙම්</a:t>
            </a:r>
            <a:endParaRPr lang="en-US" sz="1600" b="1" spc="-100" dirty="0">
              <a:solidFill>
                <a:srgbClr val="000000"/>
              </a:solidFill>
              <a:latin typeface="Arial Rounded MT Bold"/>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නෝවා</a:t>
            </a:r>
            <a:endParaRPr lang="en-US" sz="1600" b="1" spc="-100" dirty="0">
              <a:solidFill>
                <a:srgbClr val="000000"/>
              </a:solidFill>
              <a:latin typeface="Arial Rounded MT Bold"/>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මොසෙස්</a:t>
            </a:r>
            <a:endParaRPr lang="en-US" sz="1600" b="1" spc="-100" dirty="0">
              <a:solidFill>
                <a:srgbClr val="000000"/>
              </a:solidFill>
              <a:latin typeface="Arial Rounded MT Bold"/>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ආබ්‍රහම්</a:t>
            </a:r>
            <a:endParaRPr lang="en-US" sz="1600" b="1" spc="-100" dirty="0">
              <a:solidFill>
                <a:srgbClr val="000000"/>
              </a:solidFill>
              <a:latin typeface="Arial Rounded MT Bold"/>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si-LK" sz="1600" b="1" spc="-100" dirty="0">
                <a:solidFill>
                  <a:srgbClr val="000000"/>
                </a:solidFill>
                <a:latin typeface="Arial Rounded MT Bold"/>
                <a:cs typeface="Arial Rounded MT Bold"/>
              </a:rPr>
              <a:t>දාවිත්</a:t>
            </a:r>
            <a:endParaRPr lang="en-US" sz="1600" b="1" spc="-100" dirty="0">
              <a:solidFill>
                <a:srgbClr val="000000"/>
              </a:solidFill>
              <a:latin typeface="Arial Rounded MT Bold"/>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969 යි</a:t>
            </a:r>
            <a:endParaRPr lang="en-US" sz="1600" b="1" spc="-100" dirty="0">
              <a:solidFill>
                <a:srgbClr val="000000"/>
              </a:solidFill>
              <a:latin typeface="Arial Rounded MT Bold"/>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930 යි</a:t>
            </a:r>
            <a:endParaRPr lang="en-US" sz="1600" b="1" spc="-100" dirty="0">
              <a:solidFill>
                <a:srgbClr val="000000"/>
              </a:solidFill>
              <a:latin typeface="Arial Rounded MT Bold"/>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600 යි</a:t>
            </a:r>
            <a:endParaRPr lang="en-US" sz="1600" b="1" spc="-100" dirty="0">
              <a:solidFill>
                <a:srgbClr val="000000"/>
              </a:solidFill>
              <a:latin typeface="Arial Rounded MT Bold"/>
              <a:cs typeface="Arial Rounded MT Bold"/>
            </a:endParaRPr>
          </a:p>
        </p:txBody>
      </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950 යි</a:t>
            </a:r>
            <a:endParaRPr lang="en-US" sz="1600" b="1" spc="-100" dirty="0">
              <a:solidFill>
                <a:srgbClr val="000000"/>
              </a:solidFill>
              <a:latin typeface="Arial Rounded MT Bold"/>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120 යි</a:t>
            </a:r>
            <a:endParaRPr lang="en-US" sz="1600" b="1" spc="-100" dirty="0">
              <a:solidFill>
                <a:srgbClr val="000000"/>
              </a:solidFill>
              <a:latin typeface="Arial Rounded MT Bold"/>
              <a:cs typeface="Arial Rounded MT Bold"/>
            </a:endParaRPr>
          </a:p>
        </p:txBody>
      </p:sp>
      <p:sp>
        <p:nvSpPr>
          <p:cNvPr id="24" name="Text Box 4"/>
          <p:cNvSpPr txBox="1">
            <a:spLocks noChangeArrowheads="1"/>
          </p:cNvSpPr>
          <p:nvPr/>
        </p:nvSpPr>
        <p:spPr bwMode="auto">
          <a:xfrm>
            <a:off x="4730074" y="4128434"/>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175 යි</a:t>
            </a:r>
            <a:endParaRPr lang="en-US" sz="1600" b="1" spc="-100" dirty="0">
              <a:solidFill>
                <a:srgbClr val="000000"/>
              </a:solidFill>
              <a:latin typeface="Arial Rounded MT Bold"/>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si-LK" sz="1600" b="1" spc="-100" dirty="0">
                <a:solidFill>
                  <a:srgbClr val="000000"/>
                </a:solidFill>
                <a:latin typeface="Arial Rounded MT Bold"/>
                <a:cs typeface="Arial Rounded MT Bold"/>
              </a:rPr>
              <a:t>අවුරුදු 70 යි</a:t>
            </a:r>
            <a:endParaRPr lang="en-US" sz="1600" b="1" spc="-100" dirty="0">
              <a:solidFill>
                <a:srgbClr val="000000"/>
              </a:solidFill>
              <a:latin typeface="Arial Rounded MT Bold"/>
              <a:cs typeface="Arial Rounded MT Bold"/>
            </a:endParaRPr>
          </a:p>
        </p:txBody>
      </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Arial"/>
                <a:cs typeface="Arial"/>
              </a:rPr>
              <a:t>90</a:t>
            </a:r>
          </a:p>
        </p:txBody>
      </p:sp>
      <p:sp>
        <p:nvSpPr>
          <p:cNvPr id="27" name="Rectangle 4"/>
          <p:cNvSpPr txBox="1">
            <a:spLocks noChangeArrowheads="1"/>
          </p:cNvSpPr>
          <p:nvPr/>
        </p:nvSpPr>
        <p:spPr bwMode="auto">
          <a:xfrm>
            <a:off x="6324600" y="3831363"/>
            <a:ext cx="2659360" cy="2162944"/>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r>
              <a:rPr lang="si-LK" altLang="zh-CN" sz="2800" b="1" dirty="0">
                <a:solidFill>
                  <a:srgbClr val="FFFFFF"/>
                </a:solidFill>
                <a:ea typeface="ＭＳ Ｐゴシック" charset="0"/>
              </a:rPr>
              <a:t>ආයු කාලය කෙටි වීමට හේතුව ජලගැල්ම පැහැදිලි කරයි</a:t>
            </a:r>
            <a:endParaRPr lang="en-US" altLang="zh-CN" sz="2800" b="1" dirty="0">
              <a:solidFill>
                <a:srgbClr val="FFFFFF"/>
              </a:solidFill>
              <a:latin typeface="Arial"/>
              <a:ea typeface="ＭＳ Ｐゴシック" charset="0"/>
              <a:cs typeface="Arial"/>
            </a:endParaRPr>
          </a:p>
        </p:txBody>
      </p:sp>
      <p:sp>
        <p:nvSpPr>
          <p:cNvPr id="28" name="Rectangle 5" descr="Water droplets"/>
          <p:cNvSpPr>
            <a:spLocks noChangeArrowheads="1"/>
          </p:cNvSpPr>
          <p:nvPr/>
        </p:nvSpPr>
        <p:spPr bwMode="auto">
          <a:xfrm>
            <a:off x="-9928" y="6477000"/>
            <a:ext cx="9153928"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endParaRPr lang="zh-CN" altLang="en-US" sz="2400">
              <a:solidFill>
                <a:srgbClr val="000000"/>
              </a:solidFill>
              <a:latin typeface="Arial"/>
              <a:cs typeface="Arial"/>
            </a:endParaRPr>
          </a:p>
        </p:txBody>
      </p:sp>
    </p:spTree>
    <p:extLst>
      <p:ext uri="{BB962C8B-B14F-4D97-AF65-F5344CB8AC3E}">
        <p14:creationId xmlns:p14="http://schemas.microsoft.com/office/powerpoint/2010/main" val="65626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si-LK" sz="4000" b="1" dirty="0">
                <a:solidFill>
                  <a:schemeClr val="bg1"/>
                </a:solidFill>
                <a:latin typeface="Arial" charset="0"/>
                <a:ea typeface="ＭＳ Ｐゴシック" charset="0"/>
                <a:cs typeface="Arial" charset="0"/>
              </a:rPr>
              <a:t>සුමේරියානු රාජ</a:t>
            </a:r>
            <a:r>
              <a:rPr lang="en-US" sz="4000" b="1" dirty="0">
                <a:solidFill>
                  <a:schemeClr val="bg1"/>
                </a:solidFill>
                <a:latin typeface="Arial" charset="0"/>
                <a:ea typeface="ＭＳ Ｐゴシック" charset="0"/>
                <a:cs typeface="Arial" charset="0"/>
              </a:rPr>
              <a:t> </a:t>
            </a:r>
            <a:r>
              <a:rPr lang="si-LK" sz="4000" b="1" dirty="0">
                <a:solidFill>
                  <a:schemeClr val="bg1"/>
                </a:solidFill>
                <a:latin typeface="Arial" charset="0"/>
                <a:ea typeface="ＭＳ Ｐゴシック" charset="0"/>
                <a:cs typeface="Arial" charset="0"/>
              </a:rPr>
              <a:t>නාමාවලිය</a:t>
            </a:r>
            <a:r>
              <a:rPr lang="en-US" sz="4000" b="1" dirty="0">
                <a:solidFill>
                  <a:schemeClr val="bg1"/>
                </a:solidFill>
                <a:latin typeface="Arial" charset="0"/>
                <a:ea typeface="ＭＳ Ｐゴシック" charset="0"/>
                <a:cs typeface="Arial" charset="0"/>
              </a:rPr>
              <a:t>  </a:t>
            </a:r>
          </a:p>
        </p:txBody>
      </p:sp>
      <p:sp>
        <p:nvSpPr>
          <p:cNvPr id="189442" name="Rectangle 3"/>
          <p:cNvSpPr>
            <a:spLocks noGrp="1" noChangeArrowheads="1"/>
          </p:cNvSpPr>
          <p:nvPr>
            <p:ph type="subTitle" idx="1"/>
          </p:nvPr>
        </p:nvSpPr>
        <p:spPr>
          <a:xfrm>
            <a:off x="5220072" y="1650584"/>
            <a:ext cx="3733800" cy="4868862"/>
          </a:xfrm>
        </p:spPr>
        <p:txBody>
          <a:bodyPr/>
          <a:lstStyle/>
          <a:p>
            <a:pPr eaLnBrk="1" hangingPunct="1"/>
            <a:endParaRPr lang="si-LK" sz="2800" b="1" dirty="0">
              <a:solidFill>
                <a:schemeClr val="bg1"/>
              </a:solidFill>
              <a:latin typeface="Arial" charset="0"/>
              <a:ea typeface="ＭＳ Ｐゴシック" charset="0"/>
              <a:cs typeface="Arial" charset="0"/>
            </a:endParaRPr>
          </a:p>
          <a:p>
            <a:pPr eaLnBrk="1" hangingPunct="1"/>
            <a:r>
              <a:rPr lang="si-LK" sz="2800" b="1" dirty="0">
                <a:solidFill>
                  <a:schemeClr val="bg1"/>
                </a:solidFill>
                <a:latin typeface="Arial" charset="0"/>
                <a:ea typeface="ＭＳ Ｐゴシック" charset="0"/>
                <a:cs typeface="Arial" charset="0"/>
              </a:rPr>
              <a:t>ක්‍රි.පූ 1800 දී පමණ (ජලගැල්මෙන් වසර 600 කට පමණ පසු)</a:t>
            </a:r>
          </a:p>
          <a:p>
            <a:pPr eaLnBrk="1" hangingPunct="1"/>
            <a:r>
              <a:rPr lang="si-LK" sz="2800" b="1" dirty="0">
                <a:solidFill>
                  <a:schemeClr val="bg1"/>
                </a:solidFill>
                <a:latin typeface="Arial" charset="0"/>
                <a:ea typeface="ＭＳ Ｐゴシック" charset="0"/>
                <a:cs typeface="Arial" charset="0"/>
              </a:rPr>
              <a:t>ජලගැල්මට පෙර මෙම රජවරුන් 10 දෙනෙකු අවුරුදු 21,000 ත් 43,200 ත් අතර කාලයක් ජීවත් වූ බව කියනු ලැබේ</a:t>
            </a:r>
          </a:p>
          <a:p>
            <a:pPr eaLnBrk="1" hangingPunct="1"/>
            <a:r>
              <a:rPr lang="si-LK" sz="2800" b="1" dirty="0">
                <a:solidFill>
                  <a:schemeClr val="bg1"/>
                </a:solidFill>
                <a:latin typeface="Arial" charset="0"/>
                <a:ea typeface="ＭＳ Ｐゴシック" charset="0"/>
                <a:cs typeface="Arial" charset="0"/>
              </a:rPr>
              <a:t>(උත්පත්ති</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5)</a:t>
            </a:r>
            <a:endParaRPr lang="en-US" sz="28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17556" y="6552643"/>
            <a:ext cx="4953000"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i-LK" sz="1600" b="1" dirty="0">
                <a:solidFill>
                  <a:srgbClr val="FFFFFF"/>
                </a:solidFill>
                <a:cs typeface="Arial" charset="0"/>
              </a:rPr>
              <a:t>ආර්නෝල්ඩ් සහ බෙයර්, </a:t>
            </a:r>
            <a:r>
              <a:rPr lang="en-US" sz="1600" b="1" dirty="0">
                <a:solidFill>
                  <a:srgbClr val="FFFFFF"/>
                </a:solidFill>
                <a:cs typeface="Arial" charset="0"/>
              </a:rPr>
              <a:t>ANE </a:t>
            </a:r>
            <a:r>
              <a:rPr lang="si-LK" sz="1600" b="1" dirty="0">
                <a:solidFill>
                  <a:srgbClr val="FFFFFF"/>
                </a:solidFill>
                <a:cs typeface="Arial" charset="0"/>
              </a:rPr>
              <a:t>වෙතින් කියවීම්, 150</a:t>
            </a:r>
            <a:endParaRPr lang="en-US" sz="1600" b="1" dirty="0">
              <a:solidFill>
                <a:srgbClr val="FFFFFF"/>
              </a:solidFill>
              <a:cs typeface="Arial" charset="0"/>
            </a:endParaRPr>
          </a:p>
        </p:txBody>
      </p:sp>
      <p:sp>
        <p:nvSpPr>
          <p:cNvPr id="189445"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a:solidFill>
                  <a:srgbClr val="FFFFFF"/>
                </a:solidFill>
              </a:rPr>
              <a:t>64a</a:t>
            </a: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si-LK" sz="4000" b="1" i="1" dirty="0">
                <a:solidFill>
                  <a:schemeClr val="bg1"/>
                </a:solidFill>
                <a:latin typeface="Arial" charset="0"/>
                <a:ea typeface="ＭＳ Ｐゴシック" charset="0"/>
                <a:cs typeface="Arial" charset="0"/>
              </a:rPr>
              <a:t>සුමේරියානු රාජ නාමාවලිය </a:t>
            </a:r>
            <a:endParaRPr lang="en-US" sz="40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si-LK" sz="2800" b="1" i="1" u="sng" dirty="0">
                <a:solidFill>
                  <a:schemeClr val="bg1"/>
                </a:solidFill>
                <a:latin typeface="Arial" charset="0"/>
                <a:ea typeface="ＭＳ Ｐゴシック" charset="0"/>
                <a:cs typeface="Arial" charset="0"/>
              </a:rPr>
              <a:t>රජ සහ අවුරුදු පාලන කාලය</a:t>
            </a:r>
          </a:p>
          <a:p>
            <a:pPr algn="l">
              <a:spcBef>
                <a:spcPct val="0"/>
              </a:spcBef>
              <a:tabLst>
                <a:tab pos="3773488" algn="r"/>
              </a:tabLst>
            </a:pPr>
            <a:r>
              <a:rPr lang="si-LK" sz="2800" b="1" dirty="0">
                <a:solidFill>
                  <a:schemeClr val="bg1"/>
                </a:solidFill>
                <a:latin typeface="Arial" charset="0"/>
                <a:ea typeface="ＭＳ Ｐゴシック" charset="0"/>
                <a:cs typeface="Arial" charset="0"/>
              </a:rPr>
              <a:t>අළුලිම්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28,800 </a:t>
            </a:r>
          </a:p>
          <a:p>
            <a:pPr algn="l">
              <a:spcBef>
                <a:spcPct val="0"/>
              </a:spcBef>
              <a:tabLst>
                <a:tab pos="3773488" algn="r"/>
              </a:tabLst>
            </a:pPr>
            <a:r>
              <a:rPr lang="si-LK" sz="2800" b="1" dirty="0">
                <a:solidFill>
                  <a:schemeClr val="bg1"/>
                </a:solidFill>
                <a:latin typeface="Arial" charset="0"/>
                <a:ea typeface="ＭＳ Ｐゴシック" charset="0"/>
                <a:cs typeface="Arial" charset="0"/>
              </a:rPr>
              <a:t>ඇලල්ගර්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36,000</a:t>
            </a:r>
          </a:p>
          <a:p>
            <a:pPr algn="l">
              <a:spcBef>
                <a:spcPct val="0"/>
              </a:spcBef>
              <a:tabLst>
                <a:tab pos="3773488" algn="r"/>
              </a:tabLst>
            </a:pPr>
            <a:r>
              <a:rPr lang="si-LK" sz="2800" b="1" dirty="0">
                <a:solidFill>
                  <a:schemeClr val="bg1"/>
                </a:solidFill>
                <a:latin typeface="Arial" charset="0"/>
                <a:ea typeface="ＭＳ Ｐゴシック" charset="0"/>
                <a:cs typeface="Arial" charset="0"/>
              </a:rPr>
              <a:t>එන්මන්ලුවානා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43,200</a:t>
            </a:r>
          </a:p>
          <a:p>
            <a:pPr algn="l">
              <a:spcBef>
                <a:spcPct val="0"/>
              </a:spcBef>
              <a:tabLst>
                <a:tab pos="3773488" algn="r"/>
              </a:tabLst>
            </a:pPr>
            <a:r>
              <a:rPr lang="si-LK" sz="2800" b="1" dirty="0">
                <a:solidFill>
                  <a:schemeClr val="bg1"/>
                </a:solidFill>
                <a:latin typeface="Arial" charset="0"/>
                <a:ea typeface="ＭＳ Ｐゴシック" charset="0"/>
                <a:cs typeface="Arial" charset="0"/>
              </a:rPr>
              <a:t>එන්මෙන්ගලන්න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28,800 </a:t>
            </a:r>
          </a:p>
          <a:p>
            <a:pPr algn="l">
              <a:spcBef>
                <a:spcPct val="0"/>
              </a:spcBef>
              <a:tabLst>
                <a:tab pos="3773488" algn="r"/>
              </a:tabLst>
            </a:pPr>
            <a:r>
              <a:rPr lang="si-LK" sz="2800" b="1" dirty="0">
                <a:solidFill>
                  <a:schemeClr val="bg1"/>
                </a:solidFill>
                <a:latin typeface="Arial" charset="0"/>
                <a:ea typeface="ＭＳ Ｐゴシック" charset="0"/>
                <a:cs typeface="Arial" charset="0"/>
              </a:rPr>
              <a:t>දුමුසි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36,000</a:t>
            </a:r>
          </a:p>
          <a:p>
            <a:pPr algn="l">
              <a:spcBef>
                <a:spcPct val="0"/>
              </a:spcBef>
              <a:tabLst>
                <a:tab pos="3773488" algn="r"/>
              </a:tabLst>
            </a:pPr>
            <a:r>
              <a:rPr lang="si-LK" sz="2800" b="1" dirty="0">
                <a:solidFill>
                  <a:schemeClr val="bg1"/>
                </a:solidFill>
                <a:latin typeface="Arial" charset="0"/>
                <a:ea typeface="ＭＳ Ｐゴシック" charset="0"/>
                <a:cs typeface="Arial" charset="0"/>
              </a:rPr>
              <a:t>එන්සිපසියානා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28,800 </a:t>
            </a:r>
          </a:p>
          <a:p>
            <a:pPr algn="l">
              <a:spcBef>
                <a:spcPct val="0"/>
              </a:spcBef>
              <a:tabLst>
                <a:tab pos="3773488" algn="r"/>
              </a:tabLst>
            </a:pPr>
            <a:r>
              <a:rPr lang="si-LK" sz="2800" b="1" dirty="0">
                <a:solidFill>
                  <a:schemeClr val="bg1"/>
                </a:solidFill>
                <a:latin typeface="Arial" charset="0"/>
                <a:ea typeface="ＭＳ Ｐゴシック" charset="0"/>
                <a:cs typeface="Arial" charset="0"/>
              </a:rPr>
              <a:t>එන්මුදුරන්න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21,000</a:t>
            </a:r>
          </a:p>
          <a:p>
            <a:pPr algn="l">
              <a:spcBef>
                <a:spcPct val="0"/>
              </a:spcBef>
              <a:tabLst>
                <a:tab pos="3773488" algn="r"/>
              </a:tabLst>
            </a:pPr>
            <a:r>
              <a:rPr lang="si-LK" sz="2800" b="1" dirty="0">
                <a:solidFill>
                  <a:schemeClr val="bg1"/>
                </a:solidFill>
                <a:latin typeface="Arial" charset="0"/>
                <a:ea typeface="ＭＳ Ｐゴシック" charset="0"/>
                <a:cs typeface="Arial" charset="0"/>
              </a:rPr>
              <a:t>උර්බතුටු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18,600 </a:t>
            </a:r>
          </a:p>
          <a:p>
            <a:pPr algn="l">
              <a:spcBef>
                <a:spcPct val="0"/>
              </a:spcBef>
              <a:tabLst>
                <a:tab pos="3773488" algn="r"/>
              </a:tabLst>
            </a:pPr>
            <a:r>
              <a:rPr lang="si-LK" sz="2800" b="1" dirty="0">
                <a:solidFill>
                  <a:schemeClr val="bg1"/>
                </a:solidFill>
                <a:latin typeface="Arial" charset="0"/>
                <a:ea typeface="ＭＳ Ｐゴシック" charset="0"/>
                <a:cs typeface="Arial" charset="0"/>
              </a:rPr>
              <a:t>මුළු </a:t>
            </a:r>
            <a:r>
              <a:rPr lang="en-US" sz="2800" b="1" dirty="0">
                <a:solidFill>
                  <a:schemeClr val="bg1"/>
                </a:solidFill>
                <a:latin typeface="Arial" charset="0"/>
                <a:ea typeface="ＭＳ Ｐゴシック" charset="0"/>
                <a:cs typeface="Arial" charset="0"/>
              </a:rPr>
              <a:t>                     </a:t>
            </a:r>
            <a:r>
              <a:rPr lang="si-LK" sz="2800" b="1" dirty="0">
                <a:solidFill>
                  <a:schemeClr val="bg1"/>
                </a:solidFill>
                <a:latin typeface="Arial" charset="0"/>
                <a:ea typeface="ＭＳ Ｐゴシック" charset="0"/>
                <a:cs typeface="Arial" charset="0"/>
              </a:rPr>
              <a:t>241,000</a:t>
            </a:r>
            <a:endParaRPr lang="en-US" sz="2800" b="1" dirty="0">
              <a:solidFill>
                <a:schemeClr val="bg1"/>
              </a:solidFill>
              <a:latin typeface="Arial" charset="0"/>
              <a:ea typeface="ＭＳ Ｐゴシック" charset="0"/>
              <a:cs typeface="Arial"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endParaRPr lang="si-LK" sz="2800" b="1" dirty="0">
              <a:solidFill>
                <a:srgbClr val="000000"/>
              </a:solidFill>
              <a:cs typeface="Arial" charset="0"/>
            </a:endParaRPr>
          </a:p>
          <a:p>
            <a:pPr algn="ctr" eaLnBrk="1" hangingPunct="1">
              <a:spcBef>
                <a:spcPct val="20000"/>
              </a:spcBef>
            </a:pPr>
            <a:r>
              <a:rPr lang="si-LK" sz="2800" b="1" dirty="0">
                <a:solidFill>
                  <a:srgbClr val="000000"/>
                </a:solidFill>
                <a:cs typeface="Arial" charset="0"/>
              </a:rPr>
              <a:t>“රජකම ස්වර්ගයෙන් බැස එන විට.</a:t>
            </a:r>
          </a:p>
          <a:p>
            <a:pPr algn="ctr" eaLnBrk="1" hangingPunct="1">
              <a:spcBef>
                <a:spcPct val="20000"/>
              </a:spcBef>
            </a:pPr>
            <a:endParaRPr lang="si-LK" sz="2800" b="1" dirty="0">
              <a:solidFill>
                <a:srgbClr val="000000"/>
              </a:solidFill>
              <a:cs typeface="Arial" charset="0"/>
            </a:endParaRPr>
          </a:p>
          <a:p>
            <a:pPr algn="ctr" eaLnBrk="1" hangingPunct="1">
              <a:spcBef>
                <a:spcPct val="20000"/>
              </a:spcBef>
            </a:pPr>
            <a:r>
              <a:rPr lang="si-LK" sz="2800" b="1" dirty="0">
                <a:solidFill>
                  <a:srgbClr val="000000"/>
                </a:solidFill>
                <a:cs typeface="Arial" charset="0"/>
              </a:rPr>
              <a:t>අළුලුම් රජ වී වසර 28,800 ක් රජකම් කළේය.</a:t>
            </a:r>
          </a:p>
          <a:p>
            <a:pPr algn="ctr" eaLnBrk="1" hangingPunct="1">
              <a:spcBef>
                <a:spcPct val="20000"/>
              </a:spcBef>
            </a:pPr>
            <a:r>
              <a:rPr lang="si-LK" sz="2800" b="1" dirty="0">
                <a:solidFill>
                  <a:srgbClr val="000000"/>
                </a:solidFill>
                <a:cs typeface="Arial" charset="0"/>
              </a:rPr>
              <a:t> </a:t>
            </a:r>
          </a:p>
          <a:p>
            <a:pPr algn="ctr" eaLnBrk="1" hangingPunct="1">
              <a:spcBef>
                <a:spcPct val="20000"/>
              </a:spcBef>
            </a:pPr>
            <a:r>
              <a:rPr lang="si-LK" sz="2800" b="1" dirty="0">
                <a:solidFill>
                  <a:srgbClr val="000000"/>
                </a:solidFill>
                <a:cs typeface="Arial" charset="0"/>
              </a:rPr>
              <a:t>රජවරු අට දෙනෙක් අවුරුදු 241,000 ක් රජකම් කළහ. එවිට ගංවතුර ජලය පොළොව පුරා ගලා ගියේය.</a:t>
            </a:r>
            <a:endParaRPr lang="en-US" sz="2800" b="1" dirty="0">
              <a:solidFill>
                <a:srgbClr val="000000"/>
              </a:solidFill>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i-LK" sz="1600" b="1" dirty="0">
                <a:solidFill>
                  <a:srgbClr val="FFFFFF"/>
                </a:solidFill>
                <a:cs typeface="Arial" charset="0"/>
              </a:rPr>
              <a:t>ආර්නෝල්ඩ් සහ බෙයර්, </a:t>
            </a:r>
            <a:r>
              <a:rPr lang="en-US" sz="1600" b="1" dirty="0">
                <a:solidFill>
                  <a:srgbClr val="FFFFFF"/>
                </a:solidFill>
                <a:cs typeface="Arial" charset="0"/>
              </a:rPr>
              <a:t>ANE </a:t>
            </a:r>
            <a:r>
              <a:rPr lang="si-LK" sz="1600" b="1" dirty="0">
                <a:solidFill>
                  <a:srgbClr val="FFFFFF"/>
                </a:solidFill>
                <a:cs typeface="Arial" charset="0"/>
              </a:rPr>
              <a:t>වෙතින් කියවීම්, 150</a:t>
            </a:r>
          </a:p>
        </p:txBody>
      </p:sp>
      <p:sp>
        <p:nvSpPr>
          <p:cNvPr id="191494"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a:solidFill>
                  <a:srgbClr val="FFFFFF"/>
                </a:solidFill>
              </a:rPr>
              <a:t>64a</a:t>
            </a: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33900"/>
            <a:ext cx="3456384" cy="2246769"/>
          </a:xfrm>
          <a:prstGeom prst="rect">
            <a:avLst/>
          </a:prstGeom>
          <a:noFill/>
        </p:spPr>
        <p:txBody>
          <a:bodyPr wrap="square" rtlCol="0">
            <a:spAutoFit/>
          </a:bodyPr>
          <a:lstStyle/>
          <a:p>
            <a:r>
              <a:rPr lang="si-LK" sz="2000" dirty="0">
                <a:solidFill>
                  <a:srgbClr val="000000"/>
                </a:solidFill>
              </a:rPr>
              <a:t>මම අවුරුදු 969 ක්</a:t>
            </a:r>
            <a:r>
              <a:rPr lang="en-US" sz="2000" dirty="0">
                <a:solidFill>
                  <a:srgbClr val="000000"/>
                </a:solidFill>
              </a:rPr>
              <a:t> </a:t>
            </a:r>
            <a:r>
              <a:rPr lang="si-LK" sz="2000" dirty="0">
                <a:solidFill>
                  <a:srgbClr val="000000"/>
                </a:solidFill>
              </a:rPr>
              <a:t>වයසය</a:t>
            </a:r>
            <a:r>
              <a:rPr lang="en-US" sz="2000" dirty="0">
                <a:solidFill>
                  <a:srgbClr val="000000"/>
                </a:solidFill>
              </a:rPr>
              <a:t>.</a:t>
            </a:r>
            <a:r>
              <a:rPr lang="si-LK" sz="2000" dirty="0">
                <a:solidFill>
                  <a:srgbClr val="000000"/>
                </a:solidFill>
              </a:rPr>
              <a:t> මිනිසුන් මට කියා සිටියේ මා කොපමණ වයසකදැයි කියාය. මම ඔවුන්ට කියනවා මම වයස</a:t>
            </a:r>
            <a:r>
              <a:rPr lang="en-US" sz="2000" dirty="0">
                <a:solidFill>
                  <a:srgbClr val="000000"/>
                </a:solidFill>
              </a:rPr>
              <a:t> </a:t>
            </a:r>
            <a:r>
              <a:rPr lang="si-LK" sz="2000" dirty="0">
                <a:solidFill>
                  <a:srgbClr val="000000"/>
                </a:solidFill>
              </a:rPr>
              <a:t>නැහැ කියලා! පෘථිවිය පරණයි! එය මට වඩා අවුරුදු 700 </a:t>
            </a:r>
            <a:br>
              <a:rPr lang="en-US" sz="2000" dirty="0">
                <a:solidFill>
                  <a:srgbClr val="000000"/>
                </a:solidFill>
              </a:rPr>
            </a:br>
            <a:r>
              <a:rPr lang="si-LK" sz="2000" dirty="0">
                <a:solidFill>
                  <a:srgbClr val="000000"/>
                </a:solidFill>
              </a:rPr>
              <a:t>ක් පැරණි ය!</a:t>
            </a:r>
            <a:endParaRPr lang="en-US" sz="2000" dirty="0">
              <a:solidFill>
                <a:srgbClr val="000000"/>
              </a:solidFill>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si-LK" altLang="zh-CN" sz="2400" b="1" dirty="0">
                <a:solidFill>
                  <a:srgbClr val="000000"/>
                </a:solidFill>
                <a:latin typeface="Arial" charset="0"/>
                <a:ea typeface="ＭＳ Ｐゴシック" charset="0"/>
              </a:rPr>
              <a:t>මෙතුසෙලා "පැරණි පෘථිවිය" විශ්වාස කළේය.</a:t>
            </a:r>
            <a:endParaRPr lang="en-US" altLang="zh-CN" sz="2400" b="1" dirty="0">
              <a:solidFill>
                <a:srgbClr val="000000"/>
              </a:solidFill>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si-LK" altLang="zh-CN" sz="3200" dirty="0">
                <a:solidFill>
                  <a:srgbClr val="FFFFFF"/>
                </a:solidFill>
                <a:latin typeface="Arial" charset="0"/>
                <a:ea typeface="ＭＳ Ｐゴシック" charset="0"/>
              </a:rPr>
              <a:t>මෙතුසෙලා</a:t>
            </a:r>
            <a:endParaRPr lang="en-US" altLang="zh-CN" sz="3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96136" y="609600"/>
            <a:ext cx="3347864" cy="4724400"/>
          </a:xfrm>
        </p:spPr>
        <p:txBody>
          <a:bodyPr/>
          <a:lstStyle/>
          <a:p>
            <a:pPr eaLnBrk="1" hangingPunct="1">
              <a:defRPr/>
            </a:pPr>
            <a:r>
              <a:rPr lang="si-LK"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නෝවාගේ නැවෙහි ඩයිනෝසෝරයන් නොසිටියේ ඇයි?</a:t>
            </a:r>
            <a:endParaRPr lang="en-US"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pic>
        <p:nvPicPr>
          <p:cNvPr id="849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57562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180528" y="29083"/>
            <a:ext cx="8915400" cy="533400"/>
          </a:xfrm>
        </p:spPr>
        <p:txBody>
          <a:bodyPr/>
          <a:lstStyle/>
          <a:p>
            <a:pPr eaLnBrk="1" hangingPunct="1"/>
            <a:r>
              <a:rPr lang="si-LK" altLang="zh-CN" sz="3600" dirty="0">
                <a:latin typeface="Arial" charset="0"/>
                <a:ea typeface="ＭＳ Ｐゴシック" charset="0"/>
              </a:rPr>
              <a:t>උත්පත්ති 6:19 </a:t>
            </a:r>
            <a:r>
              <a:rPr lang="en-US" altLang="zh-CN" sz="3600" dirty="0">
                <a:latin typeface="Arial" charset="0"/>
                <a:ea typeface="ＭＳ Ｐゴシック" charset="0"/>
              </a:rPr>
              <a:t>NIV</a:t>
            </a:r>
          </a:p>
        </p:txBody>
      </p:sp>
      <p:grpSp>
        <p:nvGrpSpPr>
          <p:cNvPr id="223234" name="Group 3"/>
          <p:cNvGrpSpPr>
            <a:grpSpLocks/>
          </p:cNvGrpSpPr>
          <p:nvPr/>
        </p:nvGrpSpPr>
        <p:grpSpPr bwMode="auto">
          <a:xfrm>
            <a:off x="1283" y="2328386"/>
            <a:ext cx="9144185" cy="4495800"/>
            <a:chOff x="0" y="2256"/>
            <a:chExt cx="5638"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54"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a:solidFill>
                  <a:srgbClr val="000000"/>
                </a:solidFill>
                <a:cs typeface="Arial" charset="0"/>
              </a:endParaRPr>
            </a:p>
          </p:txBody>
        </p:sp>
      </p:grpSp>
      <p:sp>
        <p:nvSpPr>
          <p:cNvPr id="223235" name="Rectangle 7"/>
          <p:cNvSpPr>
            <a:spLocks noChangeArrowheads="1"/>
          </p:cNvSpPr>
          <p:nvPr/>
        </p:nvSpPr>
        <p:spPr bwMode="auto">
          <a:xfrm>
            <a:off x="-22698" y="2286000"/>
            <a:ext cx="9166698" cy="152400"/>
          </a:xfrm>
          <a:prstGeom prst="rect">
            <a:avLst/>
          </a:prstGeom>
          <a:solidFill>
            <a:schemeClr val="accent1"/>
          </a:solidFill>
          <a:ln w="9525">
            <a:solidFill>
              <a:schemeClr val="tx1"/>
            </a:solidFill>
            <a:miter lim="800000"/>
            <a:headEnd/>
            <a:tailEnd/>
          </a:ln>
        </p:spPr>
        <p:txBody>
          <a:bodyPr wrap="none" anchor="ctr"/>
          <a:lstStyle/>
          <a:p>
            <a:endParaRPr lang="zh-CN" altLang="en-US" sz="2000">
              <a:solidFill>
                <a:srgbClr val="000000"/>
              </a:solidFill>
              <a:cs typeface="Arial"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altLang="zh-CN" sz="3200" b="1" dirty="0">
              <a:solidFill>
                <a:srgbClr val="FFFFFF"/>
              </a:solidFill>
              <a:cs typeface="Arial" charset="0"/>
            </a:endParaRPr>
          </a:p>
        </p:txBody>
      </p:sp>
      <p:sp>
        <p:nvSpPr>
          <p:cNvPr id="2" name="Rectangle 1"/>
          <p:cNvSpPr/>
          <p:nvPr/>
        </p:nvSpPr>
        <p:spPr>
          <a:xfrm>
            <a:off x="1245671" y="764704"/>
            <a:ext cx="6480720" cy="1200329"/>
          </a:xfrm>
          <a:prstGeom prst="rect">
            <a:avLst/>
          </a:prstGeom>
        </p:spPr>
        <p:txBody>
          <a:bodyPr wrap="square">
            <a:spAutoFit/>
          </a:bodyPr>
          <a:lstStyle/>
          <a:p>
            <a:r>
              <a:rPr lang="si-LK" sz="2400" dirty="0">
                <a:solidFill>
                  <a:schemeClr val="bg1"/>
                </a:solidFill>
              </a:rPr>
              <a:t>තවද මාංසමයවූ පණ ඇති සියල්ලන්ගෙන් නුඹ සමග පණ ඇතුව තබා ගන්න පිණිස එක එක වර්ගයේ ගෑනු පිරිමි දෙදෙනෙකු බැගින් නැවට ගෙනියාපන්න.</a:t>
            </a:r>
            <a:endParaRPr lang="en-US" sz="2400" dirty="0">
              <a:solidFill>
                <a:schemeClr val="bg1"/>
              </a:solidFill>
            </a:endParaRP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BD03456-B95F-410E-86AA-4C029CBCAD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a:srcRect/>
            <a:tile tx="0" ty="0" sx="100000" sy="100000" flip="none" algn="tl"/>
          </a:blipFill>
        </p:spPr>
        <p:txBody>
          <a:bodyPr/>
          <a:lstStyle/>
          <a:p>
            <a:pPr eaLnBrk="1" hangingPunct="1">
              <a:defRPr/>
            </a:pPr>
            <a:r>
              <a:rPr lang="si-LK" sz="44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නැවෙහි කොට්ටොරුවන් ද සිටියහ</a:t>
            </a:r>
            <a:endParaRPr lang="en-US" sz="44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p:spPr>
        <p:txBody>
          <a:bodyPr/>
          <a:lstStyle/>
          <a:p>
            <a:pPr eaLnBrk="1" hangingPunct="1">
              <a:defRPr/>
            </a:pPr>
            <a:r>
              <a:rPr lang="si-LK" i="1" dirty="0">
                <a:effectLst>
                  <a:outerShdw blurRad="38100" dist="38100" dir="2700000" algn="tl">
                    <a:srgbClr val="000000"/>
                  </a:outerShdw>
                </a:effectLst>
                <a:latin typeface="Arial" charset="0"/>
                <a:ea typeface="ＭＳ Ｐゴシック" charset="0"/>
                <a:cs typeface="ＭＳ Ｐゴシック" charset="0"/>
              </a:rPr>
              <a:t>"සෑම වර්ගයකම සතුන් දෙදෙනෙක් ..."</a:t>
            </a:r>
            <a:endParaRPr lang="en-US" i="1" dirty="0">
              <a:effectLst>
                <a:outerShdw blurRad="38100" dist="38100" dir="2700000" algn="tl">
                  <a:srgbClr val="000000"/>
                </a:outerShdw>
              </a:effectLst>
              <a:latin typeface="Arial" charset="0"/>
              <a:ea typeface="ＭＳ Ｐゴシック" charset="0"/>
              <a:cs typeface="ＭＳ Ｐゴシック" charset="0"/>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7168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a:t>
            </a:r>
            <a:br>
              <a:rPr lang="si-LK" sz="8800" dirty="0">
                <a:solidFill>
                  <a:schemeClr val="tx1"/>
                </a:solidFill>
                <a:latin typeface="Arial" charset="0"/>
                <a:ea typeface="Osaka" charset="0"/>
                <a:cs typeface="Arial" charset="0"/>
              </a:rPr>
            </a:br>
            <a:r>
              <a:rPr lang="si-LK" sz="8800" dirty="0">
                <a:latin typeface="Arial" charset="0"/>
                <a:ea typeface="Osaka" charset="0"/>
                <a:cs typeface="Arial" charset="0"/>
              </a:rPr>
              <a:t>උත්පත්ති 7</a:t>
            </a:r>
            <a:r>
              <a:rPr lang="en-US" sz="8800" dirty="0">
                <a:latin typeface="Arial" charset="0"/>
                <a:ea typeface="Osaka" charset="0"/>
                <a:cs typeface="Arial" charset="0"/>
              </a:rPr>
              <a:t> </a:t>
            </a:r>
            <a:br>
              <a:rPr lang="en-US" sz="8800" dirty="0">
                <a:solidFill>
                  <a:schemeClr val="tx1"/>
                </a:solidFill>
                <a:latin typeface="Arial" charset="0"/>
                <a:ea typeface="Osaka" charset="0"/>
                <a:cs typeface="Arial" charset="0"/>
              </a:rPr>
            </a:b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6024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zh-CN" altLang="en-US" sz="2400">
              <a:solidFill>
                <a:srgbClr val="000000"/>
              </a:solidFill>
              <a:cs typeface="Arial"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si-LK" sz="3200" b="1" i="1" dirty="0">
                <a:solidFill>
                  <a:srgbClr val="FFFFFF"/>
                </a:solidFill>
                <a:latin typeface="Arial"/>
                <a:ea typeface="ＭＳ Ｐゴシック" pitchFamily="-112" charset="-128"/>
                <a:cs typeface="Arial"/>
              </a:rPr>
              <a:t>උත්පත්ති 7–8</a:t>
            </a:r>
            <a:endParaRPr lang="en-US" sz="3200" b="1" i="1" dirty="0">
              <a:solidFill>
                <a:srgbClr val="FFFFFF"/>
              </a:solidFill>
              <a:latin typeface="Arial"/>
              <a:ea typeface="ＭＳ Ｐゴシック" pitchFamily="-112" charset="-128"/>
              <a:cs typeface="Arial"/>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si-LK" altLang="zh-CN" sz="4000" b="1" dirty="0">
                <a:latin typeface="Arial" charset="0"/>
                <a:ea typeface="ＭＳ Ｐゴシック" charset="0"/>
              </a:rPr>
              <a:t>විශ්වීය ගංවතුරක් තිබුනේ නම් එය ඇත්ත වශයෙන්ම වැදගත්ද?</a:t>
            </a:r>
            <a:endParaRPr lang="en-US" altLang="zh-CN" sz="4000" b="1" dirty="0">
              <a:latin typeface="Arial" charset="0"/>
              <a:ea typeface="ＭＳ Ｐゴシック" charset="0"/>
            </a:endParaRPr>
          </a:p>
        </p:txBody>
      </p:sp>
      <p:pic>
        <p:nvPicPr>
          <p:cNvPr id="6" name="Picture 5"/>
          <p:cNvPicPr>
            <a:picLocks noChangeAspect="1"/>
          </p:cNvPicPr>
          <p:nvPr/>
        </p:nvPicPr>
        <p:blipFill>
          <a:blip r:embed="rId3"/>
          <a:stretch>
            <a:fillRect/>
          </a:stretch>
        </p:blipFill>
        <p:spPr>
          <a:xfrm>
            <a:off x="1899" y="0"/>
            <a:ext cx="9144000" cy="4293096"/>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4793384" y="268576"/>
            <a:ext cx="4114800" cy="1093787"/>
          </a:xfrm>
        </p:spPr>
        <p:txBody>
          <a:bodyPr/>
          <a:lstStyle/>
          <a:p>
            <a:pPr eaLnBrk="1" hangingPunct="1">
              <a:defRPr/>
            </a:pPr>
            <a:r>
              <a:rPr lang="si-LK"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ඇට්‍රාහසීස් මහා කාව්‍ය</a:t>
            </a:r>
            <a:br>
              <a:rPr lang="si-LK"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br>
            <a:endPar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0179" name="Rectangle 3"/>
          <p:cNvSpPr>
            <a:spLocks noGrp="1" noChangeArrowheads="1"/>
          </p:cNvSpPr>
          <p:nvPr>
            <p:ph type="body" sz="half" idx="1"/>
          </p:nvPr>
        </p:nvSpPr>
        <p:spPr>
          <a:xfrm>
            <a:off x="228600" y="457200"/>
            <a:ext cx="3622675" cy="6172200"/>
          </a:xfrm>
        </p:spPr>
        <p:txBody>
          <a:bodyPr/>
          <a:lstStyle/>
          <a:p>
            <a:pPr marL="0" indent="0" eaLnBrk="1" hangingPunct="1">
              <a:lnSpc>
                <a:spcPct val="90000"/>
              </a:lnSpc>
              <a:buNone/>
              <a:defRPr/>
            </a:pPr>
            <a:r>
              <a:rPr lang="si-LK" b="1" dirty="0">
                <a:latin typeface="Arial" charset="0"/>
                <a:ea typeface="ＭＳ Ｐゴシック" charset="0"/>
                <a:cs typeface="ＭＳ Ｐゴシック" charset="0"/>
              </a:rPr>
              <a:t>"උපතට ඉඩ දුන් දේවතාවිය දු දරුවන් මනුශ්‍යට වෙහෙස වී වැඩ කිරීමට ඉඩ හැරියා...මැවූ මනුශ්යාට මෙම වියගහ දැරිය යුතුවිය..නින්ටු හට මැටි ඇනීමට ඉඩ හැරිය.එම දෙවියා හා මනුශ්‍යට සම්පූර්ණයෙන්ම මැට් මිශ්‍ර කිරීම හැකිවෙනවා දෙවියාගේ මාන්ශයෙන් ආත්මය හට ගැනීමට සැලැස්විය."(ආර්නොල්ඩ්?බෙයර්,24)</a:t>
            </a:r>
            <a:endParaRPr lang="en-US" b="1" dirty="0">
              <a:latin typeface="Arial" charset="0"/>
              <a:ea typeface="ＭＳ Ｐゴシック" charset="0"/>
              <a:cs typeface="ＭＳ Ｐゴシック" charset="0"/>
            </a:endParaRPr>
          </a:p>
        </p:txBody>
      </p:sp>
      <p:sp>
        <p:nvSpPr>
          <p:cNvPr id="50180" name="Rectangle 4"/>
          <p:cNvSpPr>
            <a:spLocks noGrp="1" noChangeArrowheads="1"/>
          </p:cNvSpPr>
          <p:nvPr>
            <p:ph type="body" sz="half" idx="2"/>
          </p:nvPr>
        </p:nvSpPr>
        <p:spPr>
          <a:xfrm>
            <a:off x="4689475" y="1524000"/>
            <a:ext cx="4419600" cy="4572000"/>
          </a:xfrm>
        </p:spPr>
        <p:txBody>
          <a:bodyPr/>
          <a:lstStyle/>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ඇක්කේඩියන් 1650</a:t>
            </a: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BC</a:t>
            </a:r>
            <a:endPar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මැවීම සහා ජලගැල්මේ කථා</a:t>
            </a: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වෙහෙස වී වැඩකරන දෙවියන්ට උපකාර කිරීමට මනුශ්‍යා මවා ඇත.</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2981"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3200" b="1" dirty="0">
                <a:solidFill>
                  <a:schemeClr val="tx1"/>
                </a:solidFill>
                <a:effectLst/>
                <a:latin typeface="Arial" charset="0"/>
                <a:ea typeface="ＭＳ Ｐゴシック" charset="0"/>
                <a:cs typeface="ＭＳ Ｐゴシック" charset="0"/>
              </a:rPr>
              <a:t>වෛද්‍ය හියු රොස්: මැද පෙරදිග ගංවතුර උපදේශකයෙකි</a:t>
            </a:r>
            <a:endParaRPr lang="en-US" altLang="zh-CN" sz="32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b="1" dirty="0">
                <a:solidFill>
                  <a:srgbClr val="B2B2B2"/>
                </a:solidFill>
              </a:rPr>
              <a:t>"උත්පත්ති ගංවතුර මෙසපොතේමියාවෙන් ඔබ්බට විහිදී ඇති. උත්පත්ති 2-8 හි සටහන් කර ඇති බොහෝ ස්ථාන නම් මෙසපොතේමියාවේ ස්ථාන සමඟ සම්බන්ධ වී ඇත, නමුත් සමහර ඒවා එසේ නොවේ. සැලකිය යුතු ව්‍යතිරේකයන් වන්නේ දකුණු කොටසින් ගලා එන පිෂොන් සහ ගිහෝන් ගංගා ය. අරාබි අර්ධද්වීපයේ. උත්පත්ති ගංවතුර මෙසපොතේමියාව පමණක් නොව සමස්ත පර්සියානු ගල්ෆ් කලාපය සහ දකුණු අරාබියේ බොහෝ ප්‍රදේශ ද ජලයෙන් යටවී ඇති බව පෙනේ</a:t>
            </a:r>
            <a:r>
              <a:rPr lang="si-LK" b="1" dirty="0">
                <a:solidFill>
                  <a:srgbClr val="B2B2B2"/>
                </a:solidFill>
                <a:effectLst>
                  <a:outerShdw blurRad="38100" dist="38100" dir="2700000" algn="tl">
                    <a:srgbClr val="FFFFFF"/>
                  </a:outerShdw>
                </a:effectLst>
              </a:rPr>
              <a:t>.</a:t>
            </a:r>
            <a:endParaRPr lang="en-US" b="1" dirty="0">
              <a:solidFill>
                <a:srgbClr val="B2B2B2"/>
              </a:solidFill>
              <a:effectLst>
                <a:outerShdw blurRad="38100" dist="38100" dir="2700000" algn="tl">
                  <a:srgbClr val="FFFFFF"/>
                </a:outerShdw>
              </a:effectLst>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kern="0" dirty="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22733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77i</a:t>
            </a:r>
          </a:p>
        </p:txBody>
      </p:sp>
    </p:spTree>
    <p:extLst>
      <p:ext uri="{BB962C8B-B14F-4D97-AF65-F5344CB8AC3E}">
        <p14:creationId xmlns:p14="http://schemas.microsoft.com/office/powerpoint/2010/main" val="380108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3200" b="1" dirty="0">
                <a:solidFill>
                  <a:schemeClr val="tx1"/>
                </a:solidFill>
                <a:effectLst/>
                <a:latin typeface="Arial" charset="0"/>
                <a:ea typeface="ＭＳ Ｐゴシック" charset="0"/>
                <a:cs typeface="ＭＳ Ｐゴシック" charset="0"/>
              </a:rPr>
              <a:t>වෛද්‍ය හියු රොස්: මැද පෙරදිග ගංවතුර උපදේශකයෙකි</a:t>
            </a:r>
            <a:endParaRPr lang="en-US" altLang="zh-CN" sz="32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sz="2800" b="1" dirty="0">
                <a:solidFill>
                  <a:srgbClr val="B2B2B2"/>
                </a:solidFill>
              </a:rPr>
              <a:t>රොස් සීමිත ගංවතුරක් වෙනුවෙන් පෙනී සිටින්නේ ඇයි?</a:t>
            </a:r>
            <a:endParaRPr lang="en-US" sz="2800" b="1" dirty="0">
              <a:solidFill>
                <a:srgbClr val="B2B2B2"/>
              </a:solidFill>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782888" y="2743200"/>
            <a:ext cx="5181600" cy="1219200"/>
          </a:xfrm>
          <a:prstGeom prst="rect">
            <a:avLst/>
          </a:prstGeom>
          <a:noFill/>
          <a:ln w="9525">
            <a:noFill/>
            <a:miter lim="800000"/>
            <a:headEnd/>
            <a:tailEnd/>
          </a:ln>
          <a:effectLst/>
        </p:spPr>
        <p:txBody>
          <a:bodyPr anchor="ctr" anchorCtr="1"/>
          <a:lstStyle/>
          <a:p>
            <a:pPr marL="514350" indent="-514350">
              <a:buFont typeface="+mj-lt"/>
              <a:buAutoNum type="arabicPeriod"/>
              <a:defRPr/>
            </a:pPr>
            <a:r>
              <a:rPr lang="si-LK" sz="2400" b="1" kern="0" dirty="0">
                <a:solidFill>
                  <a:srgbClr val="FFFFFF"/>
                </a:solidFill>
                <a:latin typeface="Arial"/>
                <a:ea typeface="ＭＳ Ｐゴシック" pitchFamily="-112" charset="-128"/>
                <a:cs typeface="ＭＳ Ｐゴシック" pitchFamily="-112" charset="-128"/>
              </a:rPr>
              <a:t>පැරණි පොළොව පිළිබඳ පූර්ව නිගමනය</a:t>
            </a:r>
            <a:endParaRPr lang="en-US" sz="2400" b="1" kern="0" dirty="0">
              <a:solidFill>
                <a:srgbClr val="FFFFFF"/>
              </a:solidFill>
              <a:latin typeface="Arial"/>
              <a:ea typeface="ＭＳ Ｐゴシック" pitchFamily="-112" charset="-128"/>
              <a:cs typeface="ＭＳ Ｐゴシック" pitchFamily="-112" charset="-128"/>
            </a:endParaRPr>
          </a:p>
          <a:p>
            <a:pPr marL="514350" indent="-514350">
              <a:buFont typeface="+mj-lt"/>
              <a:buAutoNum type="arabicPeriod"/>
              <a:defRPr/>
            </a:pPr>
            <a:r>
              <a:rPr lang="si-LK" sz="2400" b="1" kern="0" dirty="0">
                <a:solidFill>
                  <a:srgbClr val="FFFFFF"/>
                </a:solidFill>
                <a:latin typeface="Arial"/>
                <a:ea typeface="ＭＳ Ｐゴシック" pitchFamily="-112" charset="-128"/>
                <a:cs typeface="ＭＳ Ｐゴシック" pitchFamily="-112" charset="-128"/>
              </a:rPr>
              <a:t>වෙනත් </a:t>
            </a:r>
            <a:r>
              <a:rPr lang="en-US" sz="2400" b="1" kern="0" dirty="0">
                <a:solidFill>
                  <a:srgbClr val="FFFFFF"/>
                </a:solidFill>
                <a:latin typeface="Arial"/>
                <a:ea typeface="ＭＳ Ｐゴシック" pitchFamily="-112" charset="-128"/>
                <a:cs typeface="ＭＳ Ｐゴシック" pitchFamily="-112" charset="-128"/>
              </a:rPr>
              <a:t>OT </a:t>
            </a:r>
            <a:r>
              <a:rPr lang="si-LK" sz="2400" b="1" kern="0" dirty="0">
                <a:solidFill>
                  <a:srgbClr val="FFFFFF"/>
                </a:solidFill>
                <a:latin typeface="Arial"/>
                <a:ea typeface="ＭＳ Ｐゴシック" pitchFamily="-112" charset="-128"/>
                <a:cs typeface="ＭＳ Ｐゴシック" pitchFamily="-112" charset="-128"/>
              </a:rPr>
              <a:t>ඡේදවල “ලෝකය” යන්නෙහි තේරුම</a:t>
            </a:r>
            <a:endParaRPr lang="en-US" sz="2400" b="1" kern="0" dirty="0">
              <a:solidFill>
                <a:srgbClr val="FFFFFF"/>
              </a:solidFill>
              <a:latin typeface="Arial"/>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77i</a:t>
            </a:r>
          </a:p>
        </p:txBody>
      </p:sp>
    </p:spTree>
    <p:extLst>
      <p:ext uri="{BB962C8B-B14F-4D97-AF65-F5344CB8AC3E}">
        <p14:creationId xmlns:p14="http://schemas.microsoft.com/office/powerpoint/2010/main" val="63239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4000" b="1" dirty="0">
                <a:solidFill>
                  <a:schemeClr val="tx1"/>
                </a:solidFill>
                <a:effectLst/>
                <a:latin typeface="Arial" charset="0"/>
                <a:ea typeface="ＭＳ Ｐゴシック" charset="0"/>
                <a:cs typeface="ＭＳ Ｐゴシック" charset="0"/>
              </a:rPr>
              <a:t>නමුත් දේශීය ගංවතුරක් නොවන්නේ ඇයි?</a:t>
            </a:r>
            <a:endParaRPr lang="en-US" altLang="zh-CN" sz="4000"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3600450" y="1412776"/>
            <a:ext cx="5543550" cy="4504184"/>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endParaRPr lang="si-LK" sz="2800" b="1" i="1" dirty="0"/>
          </a:p>
          <a:p>
            <a:pPr>
              <a:buFont typeface="Arial" charset="0"/>
              <a:buChar char="•"/>
              <a:defRPr/>
            </a:pPr>
            <a:r>
              <a:rPr lang="si-LK" sz="2800" b="1" i="1" dirty="0"/>
              <a:t>දේශයේ ජලගැල්මක්</a:t>
            </a:r>
            <a:r>
              <a:rPr lang="en-US" sz="2800" b="1" i="1" dirty="0"/>
              <a:t> </a:t>
            </a:r>
            <a:r>
              <a:rPr lang="si-LK" sz="2800" b="1" i="1" dirty="0"/>
              <a:t>නම්</a:t>
            </a:r>
            <a:r>
              <a:rPr lang="en-US" sz="2800" b="1" i="1" dirty="0"/>
              <a:t> </a:t>
            </a:r>
            <a:r>
              <a:rPr lang="si-LK" sz="2800" b="1" i="1" dirty="0"/>
              <a:t>,නෝවාට නැවක් සෑදීමට සිදු වූයේ ඇයි? ඔහුට කඳුකරයේ අනෙක් පැත්තට ඇවිද ගොස් එය මඟ හැරීමට ඉඩ තිබුණි.</a:t>
            </a:r>
            <a:endParaRPr lang="en-US" sz="2800" b="1" i="1" dirty="0"/>
          </a:p>
          <a:p>
            <a:pPr>
              <a:buFont typeface="Arial" charset="0"/>
              <a:buChar char="•"/>
              <a:defRPr/>
            </a:pPr>
            <a:r>
              <a:rPr lang="si-LK" sz="2800" dirty="0"/>
              <a:t>දේශයේ</a:t>
            </a:r>
            <a:r>
              <a:rPr lang="en-US" sz="2800" dirty="0"/>
              <a:t> </a:t>
            </a:r>
            <a:r>
              <a:rPr lang="si-LK" sz="2800" dirty="0"/>
              <a:t>ජලගැල්මක් නම්, මරණයෙන් බේරීමට දෙවියන් වහන්සේ සතුන් නැවට යැව්වේ ඇයි? මෙම විශේෂිත සතුන් මිය ගියේ නම් ඒ ආකාරයේ ප්‍රජනනය සඳහා වෙනත් සතුන් සිටින්නට ඇත.</a:t>
            </a:r>
            <a:endParaRPr lang="en-US" sz="2800" dirty="0"/>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altLang="ja-JP" sz="1600" b="1" dirty="0">
                <a:solidFill>
                  <a:srgbClr val="FFFFFF"/>
                </a:solidFill>
              </a:rPr>
              <a:t>කෙන් හැම් සහ ටෙරී මෝර්ටෙන්සන්, "ප්‍රගතිශීලී නිර්මාණවාදයේ වැරැද්ද කුමක්ද?" නව පිළිතුරු පොතේ 2 හි</a:t>
            </a:r>
            <a:r>
              <a:rPr lang="en-US" altLang="ja-JP" sz="1600" b="1" dirty="0">
                <a:solidFill>
                  <a:srgbClr val="FFFFFF"/>
                </a:solidFill>
              </a:rPr>
              <a:t> [http://www.answersingenesis.org/articles/nab2/whats-wrong-with-progressive-creation]</a:t>
            </a:r>
            <a:endParaRPr lang="en-US" sz="1600" b="1" dirty="0">
              <a:solidFill>
                <a:srgbClr val="B2B2B2"/>
              </a:solidFill>
              <a:effectLst>
                <a:outerShdw blurRad="38100" dist="38100" dir="2700000" algn="tl">
                  <a:srgbClr val="FFFFFF"/>
                </a:outerShdw>
              </a:effectLst>
            </a:endParaRPr>
          </a:p>
        </p:txBody>
      </p:sp>
      <p:sp>
        <p:nvSpPr>
          <p:cNvPr id="231429"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2511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Title 1"/>
          <p:cNvSpPr>
            <a:spLocks noGrp="1"/>
          </p:cNvSpPr>
          <p:nvPr>
            <p:ph type="title" idx="4294967295"/>
          </p:nvPr>
        </p:nvSpPr>
        <p:spPr>
          <a:xfrm>
            <a:off x="0" y="3175"/>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4000" b="1" dirty="0">
                <a:solidFill>
                  <a:schemeClr val="tx1"/>
                </a:solidFill>
                <a:effectLst/>
                <a:latin typeface="Arial" charset="0"/>
                <a:ea typeface="ＭＳ Ｐゴシック" charset="0"/>
                <a:cs typeface="ＭＳ Ｐゴシック" charset="0"/>
              </a:rPr>
              <a:t>නමුත් දේශීය ගංවතුරක් නොවන්නේ ඇයි?</a:t>
            </a:r>
            <a:endParaRPr lang="en-US" altLang="zh-CN" sz="4000"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3543300" y="1268760"/>
            <a:ext cx="5600700" cy="4504184"/>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si-LK" sz="2800" b="1" i="1" dirty="0">
                <a:solidFill>
                  <a:srgbClr val="FFFFFF"/>
                </a:solidFill>
              </a:rPr>
              <a:t>දේශීය</a:t>
            </a:r>
            <a:r>
              <a:rPr lang="en-US" sz="2800" b="1" i="1" dirty="0">
                <a:solidFill>
                  <a:srgbClr val="FFFFFF"/>
                </a:solidFill>
              </a:rPr>
              <a:t> </a:t>
            </a:r>
            <a:r>
              <a:rPr lang="si-LK" sz="2800" b="1" i="1" dirty="0">
                <a:solidFill>
                  <a:srgbClr val="FFFFFF"/>
                </a:solidFill>
              </a:rPr>
              <a:t>ජලගැල්මක් නම්, විවිධ වර්ගයේ පෘෂ්ටවංශී ඉඩම් සතුන් රඳවා තබා ගැනීමට නැව විශාල වූයේ ඇයි? මෙසපොතේමියානු සතුන් පමණක් නැවේ සිටියා නම් නැව වඩා කුඩා විය හැකියි.</a:t>
            </a:r>
            <a:endParaRPr lang="en-US" sz="2800" b="1" i="1" dirty="0">
              <a:solidFill>
                <a:srgbClr val="FFFFFF"/>
              </a:solidFill>
            </a:endParaRPr>
          </a:p>
          <a:p>
            <a:pPr>
              <a:buFont typeface="Arial" charset="0"/>
              <a:buChar char="•"/>
              <a:defRPr/>
            </a:pPr>
            <a:r>
              <a:rPr lang="si-LK" sz="2800" b="1" i="1" dirty="0">
                <a:solidFill>
                  <a:srgbClr val="FFFFFF"/>
                </a:solidFill>
              </a:rPr>
              <a:t>දේශීය</a:t>
            </a:r>
            <a:r>
              <a:rPr lang="en-US" sz="2800" b="1" i="1" dirty="0">
                <a:solidFill>
                  <a:srgbClr val="FFFFFF"/>
                </a:solidFill>
              </a:rPr>
              <a:t> </a:t>
            </a:r>
            <a:r>
              <a:rPr lang="si-LK" sz="2800" b="1" i="1" dirty="0">
                <a:solidFill>
                  <a:srgbClr val="FFFFFF"/>
                </a:solidFill>
              </a:rPr>
              <a:t>ජලගැල්මක් නම්, කුරුල්ලන්ව නැවට යවන්නේ ඇයි? මොවුන්ට</a:t>
            </a:r>
            <a:r>
              <a:rPr lang="en-US" sz="2800" b="1" i="1" dirty="0">
                <a:solidFill>
                  <a:srgbClr val="FFFFFF"/>
                </a:solidFill>
              </a:rPr>
              <a:t> </a:t>
            </a:r>
            <a:r>
              <a:rPr lang="si-LK" sz="2800" b="1" i="1" dirty="0">
                <a:solidFill>
                  <a:srgbClr val="FFFFFF"/>
                </a:solidFill>
              </a:rPr>
              <a:t>හුදෙක් ආසන්න කඳු වැටියකට පියඹා යා හැකිය.</a:t>
            </a:r>
            <a:endParaRPr lang="en-US" sz="2800" b="1" i="1" dirty="0">
              <a:solidFill>
                <a:srgbClr val="FFFFFF"/>
              </a:solidFill>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altLang="ja-JP" sz="1600" b="1" dirty="0">
                <a:solidFill>
                  <a:srgbClr val="FFFFFF"/>
                </a:solidFill>
              </a:rPr>
              <a:t>කෙන් හැම් සහ ටෙරී මෝර්ටෙන්සන්, "ප්‍රගතිශීලී නිර්මාණවාදයේ වැරැද්ද කුමක්ද?" නව පිළිතුරු පොතේ 2 හි</a:t>
            </a:r>
            <a:r>
              <a:rPr lang="en-US" altLang="ja-JP" sz="1600" b="1" dirty="0">
                <a:solidFill>
                  <a:srgbClr val="FFFFFF"/>
                </a:solidFill>
              </a:rPr>
              <a:t> [http://www.answersingenesis.org/articles/nab2/whats-wrong-with-progressive-creation]</a:t>
            </a:r>
            <a:endParaRPr lang="en-US" sz="1600" b="1" dirty="0">
              <a:solidFill>
                <a:srgbClr val="B2B2B2"/>
              </a:solidFill>
              <a:effectLst>
                <a:outerShdw blurRad="38100" dist="38100" dir="2700000" algn="tl">
                  <a:srgbClr val="FFFFFF"/>
                </a:outerShdw>
              </a:effectLst>
            </a:endParaRPr>
          </a:p>
        </p:txBody>
      </p:sp>
      <p:sp>
        <p:nvSpPr>
          <p:cNvPr id="233477"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393213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45755"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4000" b="1" dirty="0">
                <a:solidFill>
                  <a:schemeClr val="tx1"/>
                </a:solidFill>
                <a:effectLst/>
                <a:latin typeface="Arial" charset="0"/>
                <a:ea typeface="ＭＳ Ｐゴシック" charset="0"/>
                <a:cs typeface="ＭＳ Ｐゴシック" charset="0"/>
              </a:rPr>
              <a:t>නමුත් දේශීය ගංවතුරක් නොවන්නේ ඇයි?</a:t>
            </a:r>
            <a:endParaRPr lang="en-US" altLang="zh-CN" sz="40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altLang="ja-JP" sz="1600" b="1" dirty="0">
                <a:solidFill>
                  <a:srgbClr val="FFFFFF"/>
                </a:solidFill>
              </a:rPr>
              <a:t>කෙන් හැම් සහ ටෙරී මෝර්ටෙන්සන්, "ප්‍රගතිශීලී නිර්මාණවාදයේ වැරැද්ද කුමක්ද?" නව පිළිතුරු පොතේ 2 හි</a:t>
            </a:r>
            <a:r>
              <a:rPr lang="en-US" altLang="ja-JP" sz="1600" b="1" dirty="0">
                <a:solidFill>
                  <a:srgbClr val="FFFFFF"/>
                </a:solidFill>
              </a:rPr>
              <a:t> [http://www.answersingenesis.org/articles/nab2/whats-wrong-with-progressive-creation]</a:t>
            </a:r>
            <a:endParaRPr lang="en-US" sz="1600" b="1" dirty="0">
              <a:solidFill>
                <a:srgbClr val="B2B2B2"/>
              </a:solidFill>
              <a:effectLst>
                <a:outerShdw blurRad="38100" dist="38100" dir="2700000" algn="tl">
                  <a:srgbClr val="FFFFFF"/>
                </a:outerShdw>
              </a:effectLst>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64641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si-LK" altLang="ja-JP" sz="2800" b="1" i="1" dirty="0">
                <a:solidFill>
                  <a:srgbClr val="FFFFFF"/>
                </a:solidFill>
              </a:rPr>
              <a:t>දේශීය</a:t>
            </a:r>
            <a:r>
              <a:rPr lang="en-US" altLang="ja-JP" sz="2800" b="1" i="1" dirty="0">
                <a:solidFill>
                  <a:srgbClr val="FFFFFF"/>
                </a:solidFill>
              </a:rPr>
              <a:t> </a:t>
            </a:r>
            <a:r>
              <a:rPr lang="si-LK" altLang="ja-JP" sz="2800" b="1" i="1" dirty="0">
                <a:solidFill>
                  <a:srgbClr val="FFFFFF"/>
                </a:solidFill>
              </a:rPr>
              <a:t>ජලගැල්මක්  නම්, කඳුකරයට ඉහළින් රියන් 15 ක් (මීටර 8 ක්) ඉහළට නැඟෙන්නේ කෙසේද (උත්පත්ති 7:20)? ජලය තමන්ගේම මට්ටමක් බලාපොරොත්තු වේ. සෙසු ලෝකයට අත නොතබා දේශීය කඳු වැසීමට එය නැගී සිටිය නොහැක</a:t>
            </a:r>
            <a:r>
              <a:rPr lang="en-US" altLang="ja-JP" sz="2800" b="1" i="1" dirty="0">
                <a:solidFill>
                  <a:srgbClr val="FFFFFF"/>
                </a:solidFill>
              </a:rPr>
              <a:t>.</a:t>
            </a:r>
            <a:endParaRPr lang="en-US" altLang="ja-JP" sz="2800" dirty="0">
              <a:solidFill>
                <a:srgbClr val="B2B2B2"/>
              </a:solidFill>
              <a:effectLst>
                <a:outerShdw blurRad="38100" dist="38100" dir="2700000" algn="tl">
                  <a:srgbClr val="FFFFFF"/>
                </a:outerShdw>
              </a:effectLst>
            </a:endParaRPr>
          </a:p>
          <a:p>
            <a:pPr>
              <a:buFont typeface="Arial" charset="0"/>
              <a:buChar char="•"/>
              <a:defRPr/>
            </a:pPr>
            <a:endParaRPr lang="en-US" sz="2800"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1658067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si-LK"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ජලය කොතරම් උසද?</a:t>
            </a:r>
            <a:endPar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sz="2800" b="1" dirty="0">
                <a:solidFill>
                  <a:srgbClr val="FFFFFF"/>
                </a:solidFill>
                <a:effectLst>
                  <a:glow rad="177800">
                    <a:srgbClr val="ADCAFF">
                      <a:lumMod val="25000"/>
                      <a:alpha val="95000"/>
                    </a:srgbClr>
                  </a:glow>
                </a:effectLst>
              </a:rPr>
              <a:t>ජලය බලවත්ව පොළොව පිට බොහෝසෙයින් වැඩිවිය; නැවද ජල මතුයෙහි ගියාය. ජලය පොළොව පිට අතිශයින් බලවත්විය; මුළු අහස යට පිහිටි සියලු උස් කඳු වැසීගියේය. කඳු වැසී ඊට ඉහළින් රියන් පසළොසක් ජලය උස්ව ගියේය. </a:t>
            </a:r>
            <a:r>
              <a:rPr lang="en-US" sz="2800" b="1" dirty="0">
                <a:solidFill>
                  <a:srgbClr val="FFFFFF"/>
                </a:solidFill>
                <a:effectLst>
                  <a:glow rad="177800">
                    <a:srgbClr val="ADCAFF">
                      <a:lumMod val="25000"/>
                      <a:alpha val="95000"/>
                    </a:srgbClr>
                  </a:glow>
                </a:effectLst>
              </a:rPr>
              <a:t>(</a:t>
            </a:r>
            <a:r>
              <a:rPr lang="si-LK" sz="2800" b="1" dirty="0">
                <a:solidFill>
                  <a:srgbClr val="FFFFFF"/>
                </a:solidFill>
                <a:effectLst>
                  <a:glow rad="177800">
                    <a:srgbClr val="ADCAFF">
                      <a:lumMod val="25000"/>
                      <a:alpha val="95000"/>
                    </a:srgbClr>
                  </a:glow>
                </a:effectLst>
              </a:rPr>
              <a:t>උත්පත්ති 7 : 18-20</a:t>
            </a:r>
            <a:r>
              <a:rPr lang="en-US" sz="2800" b="1" dirty="0">
                <a:solidFill>
                  <a:srgbClr val="FFFFFF"/>
                </a:solidFill>
                <a:effectLst>
                  <a:glow rad="177800">
                    <a:srgbClr val="ADCAFF">
                      <a:lumMod val="25000"/>
                      <a:alpha val="95000"/>
                    </a:srgbClr>
                  </a:glow>
                </a:effectLst>
              </a:rPr>
              <a:t>)</a:t>
            </a:r>
          </a:p>
        </p:txBody>
      </p:sp>
      <p:sp>
        <p:nvSpPr>
          <p:cNvPr id="237572"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4000" b="1" dirty="0">
                <a:solidFill>
                  <a:schemeClr val="tx1"/>
                </a:solidFill>
                <a:effectLst/>
                <a:latin typeface="Arial" charset="0"/>
                <a:ea typeface="ＭＳ Ｐゴシック" charset="0"/>
                <a:cs typeface="ＭＳ Ｐゴシック" charset="0"/>
              </a:rPr>
              <a:t>නමුත් දේශීය ගංවතුරක් නොවන්නේ ඇයි?</a:t>
            </a:r>
            <a:endParaRPr lang="en-US" altLang="zh-CN" sz="4000"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endParaRPr lang="si-LK" sz="2800" dirty="0">
              <a:solidFill>
                <a:srgbClr val="B2B2B2"/>
              </a:solidFill>
              <a:effectLst>
                <a:outerShdw blurRad="38100" dist="38100" dir="2700000" algn="tl">
                  <a:srgbClr val="FFFFFF"/>
                </a:outerShdw>
              </a:effectLst>
            </a:endParaRPr>
          </a:p>
          <a:p>
            <a:pPr>
              <a:buFont typeface="Arial" charset="0"/>
              <a:buChar char="•"/>
              <a:defRPr/>
            </a:pPr>
            <a:r>
              <a:rPr lang="si-LK" sz="2800" dirty="0"/>
              <a:t>දේශීය ජලගැල්මක් නම්, ඒ අවට ජීවත් නොවූ පුද්ගලයින්ට එයින් බලපෑමක් සිදු නොවේ. ඔවුන් පාපය පිළිබඳ දෙවියන් වහන්සේගේ විනිශ්චයෙන් ගැලවීමට ඉඩ තිබුණි. මෙය සිදු වූයේ නම්, ක්‍රිස්තුස් වහන්සේ සියලු මිනිසුන්ගේ එළඹෙන විනිශ්චය නෝවාගේ දවස්වල “සියලු” මිනිසුන්ගේ විනිශ්චයට සමාන කළ විට අදහස් කළේ කුමක්ද (මතෙව් 24: 37-39)? නෝවාගේ දවසේ අර්ධ විනිශ්චයක් යනු පැමිණීමට නියමිත අර්ධ විනිශ්චයකි</a:t>
            </a:r>
            <a:r>
              <a:rPr lang="si-LK" sz="2800" dirty="0">
                <a:solidFill>
                  <a:srgbClr val="B2B2B2"/>
                </a:solidFill>
              </a:rPr>
              <a:t>.</a:t>
            </a:r>
            <a:endParaRPr lang="en-US" sz="2800" dirty="0">
              <a:solidFill>
                <a:srgbClr val="B2B2B2"/>
              </a:solidFill>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ltLang="ja-JP" sz="1600" b="1" i="1" dirty="0">
                <a:solidFill>
                  <a:srgbClr val="FFFFFF"/>
                </a:solidFill>
              </a:rPr>
              <a:t> </a:t>
            </a:r>
            <a:r>
              <a:rPr lang="si-LK" altLang="ja-JP" sz="1600" b="1" i="1" dirty="0">
                <a:solidFill>
                  <a:srgbClr val="FFFFFF"/>
                </a:solidFill>
              </a:rPr>
              <a:t>කෙන් හැම් සහ ටෙරී මෝර්ටෙන්සන්, "ප්‍රගතිශීලී නිර්මාණවාදයේ වැරැද්ද කුමක්ද?" නව පිළිතුරු පොතේ 2 හි </a:t>
            </a:r>
            <a:r>
              <a:rPr lang="en-US" altLang="ja-JP" sz="1600" b="1" dirty="0">
                <a:solidFill>
                  <a:srgbClr val="FFFFFF"/>
                </a:solidFill>
              </a:rPr>
              <a:t>[http://www.answersingenesis.org/articles/nab2/whats-wrong-with-progressive-creation]</a:t>
            </a:r>
            <a:endParaRPr lang="en-US" sz="1600" b="1" dirty="0">
              <a:solidFill>
                <a:srgbClr val="B2B2B2"/>
              </a:solidFill>
              <a:effectLst>
                <a:outerShdw blurRad="38100" dist="38100" dir="2700000" algn="tl">
                  <a:srgbClr val="FFFFFF"/>
                </a:outerShdw>
              </a:effectLst>
            </a:endParaRPr>
          </a:p>
        </p:txBody>
      </p:sp>
      <p:sp>
        <p:nvSpPr>
          <p:cNvPr id="238596"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93764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838200"/>
            <a:ext cx="9144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1" name="AutoShape 5"/>
          <p:cNvSpPr>
            <a:spLocks noChangeArrowheads="1"/>
          </p:cNvSpPr>
          <p:nvPr/>
        </p:nvSpPr>
        <p:spPr bwMode="auto">
          <a:xfrm>
            <a:off x="2915817" y="3717031"/>
            <a:ext cx="3240360"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r>
              <a:rPr lang="si-LK" altLang="zh-CN" sz="2000" b="1" dirty="0">
                <a:solidFill>
                  <a:srgbClr val="000000"/>
                </a:solidFill>
              </a:rPr>
              <a:t>නෝවාගේ ගංවතුර මුළු පෘථිවියම ආවරණය නොකළ බව මගේ</a:t>
            </a:r>
            <a:r>
              <a:rPr lang="en-US" altLang="zh-CN" sz="2000" b="1" dirty="0">
                <a:solidFill>
                  <a:srgbClr val="000000"/>
                </a:solidFill>
              </a:rPr>
              <a:t> </a:t>
            </a:r>
            <a:r>
              <a:rPr lang="si-LK" altLang="zh-CN" sz="2000" b="1" dirty="0">
                <a:solidFill>
                  <a:srgbClr val="000000"/>
                </a:solidFill>
              </a:rPr>
              <a:t>බයිබල් පාසලේ ආචාර්යවරයා පැවසීය..</a:t>
            </a:r>
            <a:endParaRPr lang="zh-CN" altLang="en-US" sz="2000" b="1" dirty="0">
              <a:solidFill>
                <a:srgbClr val="000000"/>
              </a:solidFill>
            </a:endParaRPr>
          </a:p>
        </p:txBody>
      </p:sp>
      <p:sp>
        <p:nvSpPr>
          <p:cNvPr id="495622" name="Text Box 6"/>
          <p:cNvSpPr txBox="1">
            <a:spLocks noChangeArrowheads="1"/>
          </p:cNvSpPr>
          <p:nvPr/>
        </p:nvSpPr>
        <p:spPr bwMode="auto">
          <a:xfrm>
            <a:off x="6369361" y="1484784"/>
            <a:ext cx="2087562" cy="129614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50000"/>
              </a:spcBef>
              <a:defRPr/>
            </a:pPr>
            <a:r>
              <a:rPr lang="si-LK" altLang="zh-CN" sz="2000" b="1" dirty="0">
                <a:solidFill>
                  <a:srgbClr val="000000"/>
                </a:solidFill>
              </a:rPr>
              <a:t>ඔහු ඔබට කීවේ එයදේශීය ජලගැල්මක් කියාද ?</a:t>
            </a:r>
            <a:r>
              <a:rPr lang="en-US" altLang="zh-CN" sz="2000" b="1" dirty="0">
                <a:solidFill>
                  <a:srgbClr val="000000"/>
                </a:solidFill>
              </a:rPr>
              <a:t>  </a:t>
            </a:r>
            <a:endParaRPr lang="zh-CN" altLang="en-US" sz="2000" b="1" dirty="0">
              <a:solidFill>
                <a:srgbClr val="000000"/>
              </a:solidFill>
            </a:endParaRPr>
          </a:p>
        </p:txBody>
      </p:sp>
      <p:sp>
        <p:nvSpPr>
          <p:cNvPr id="495623" name="Text Box 7"/>
          <p:cNvSpPr txBox="1">
            <a:spLocks noChangeArrowheads="1"/>
          </p:cNvSpPr>
          <p:nvPr/>
        </p:nvSpPr>
        <p:spPr bwMode="auto">
          <a:xfrm>
            <a:off x="7524328" y="2844090"/>
            <a:ext cx="1439863" cy="101671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50000"/>
              </a:spcBef>
              <a:defRPr/>
            </a:pPr>
            <a:r>
              <a:rPr lang="si-LK" altLang="zh-CN" sz="2000" b="1" dirty="0">
                <a:solidFill>
                  <a:srgbClr val="000000"/>
                </a:solidFill>
              </a:rPr>
              <a:t>ඔහු කී දේ එයයි!</a:t>
            </a:r>
            <a:endParaRPr lang="zh-CN" altLang="en-US" sz="2000" b="1" dirty="0">
              <a:solidFill>
                <a:srgbClr val="000000"/>
              </a:solidFill>
            </a:endParaRPr>
          </a:p>
        </p:txBody>
      </p:sp>
      <p:sp>
        <p:nvSpPr>
          <p:cNvPr id="495620" name="AutoShape 4"/>
          <p:cNvSpPr>
            <a:spLocks noChangeArrowheads="1"/>
          </p:cNvSpPr>
          <p:nvPr/>
        </p:nvSpPr>
        <p:spPr bwMode="auto">
          <a:xfrm>
            <a:off x="-756592" y="1340768"/>
            <a:ext cx="4969322" cy="2520032"/>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r>
              <a:rPr lang="si-LK" altLang="zh-CN" b="1" dirty="0">
                <a:solidFill>
                  <a:srgbClr val="000000"/>
                </a:solidFill>
              </a:rPr>
              <a:t>අලංකාර දෙදුන්න</a:t>
            </a:r>
            <a:r>
              <a:rPr lang="en-US" altLang="zh-CN" b="1" dirty="0">
                <a:solidFill>
                  <a:srgbClr val="000000"/>
                </a:solidFill>
              </a:rPr>
              <a:t> </a:t>
            </a:r>
            <a:r>
              <a:rPr lang="si-LK" altLang="zh-CN" b="1" dirty="0">
                <a:solidFill>
                  <a:srgbClr val="000000"/>
                </a:solidFill>
              </a:rPr>
              <a:t>දෙස බලන්න! දෙවියන් වහන්සේගෙන් කිසිදාක නොලැබෙන පොරොන්දුවකි</a:t>
            </a:r>
            <a:r>
              <a:rPr lang="en-US" altLang="zh-CN" b="1" dirty="0">
                <a:solidFill>
                  <a:srgbClr val="000000"/>
                </a:solidFill>
              </a:rPr>
              <a:t>.</a:t>
            </a:r>
            <a:r>
              <a:rPr lang="si-LK" altLang="zh-CN" b="1" dirty="0">
                <a:solidFill>
                  <a:srgbClr val="000000"/>
                </a:solidFill>
              </a:rPr>
              <a:t> නෝවාගේ දවසේදී</a:t>
            </a:r>
            <a:r>
              <a:rPr lang="en-US" altLang="zh-CN" b="1" dirty="0">
                <a:solidFill>
                  <a:srgbClr val="000000"/>
                </a:solidFill>
              </a:rPr>
              <a:t> </a:t>
            </a:r>
            <a:r>
              <a:rPr lang="si-LK" altLang="zh-CN" b="1" dirty="0">
                <a:solidFill>
                  <a:srgbClr val="000000"/>
                </a:solidFill>
              </a:rPr>
              <a:t>මෙන් නැවත ජල ගැල්මක් නොවෙන පිනිස දෙවිදුන්ගේ පොරොන්දුවකි</a:t>
            </a:r>
            <a:endParaRPr lang="zh-CN" altLang="en-US" b="1" dirty="0">
              <a:solidFill>
                <a:srgbClr val="000000"/>
              </a:solidFill>
            </a:endParaRPr>
          </a:p>
        </p:txBody>
      </p:sp>
      <p:sp>
        <p:nvSpPr>
          <p:cNvPr id="240647" name="Text Box 5"/>
          <p:cNvSpPr txBox="1">
            <a:spLocks noChangeArrowheads="1"/>
          </p:cNvSpPr>
          <p:nvPr/>
        </p:nvSpPr>
        <p:spPr bwMode="auto">
          <a:xfrm>
            <a:off x="8459788" y="8731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46556883"/>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AutoShape 4"/>
          <p:cNvSpPr>
            <a:spLocks noChangeArrowheads="1"/>
          </p:cNvSpPr>
          <p:nvPr/>
        </p:nvSpPr>
        <p:spPr bwMode="auto">
          <a:xfrm>
            <a:off x="179511" y="476672"/>
            <a:ext cx="4851579" cy="1944216"/>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r>
              <a:rPr lang="si-LK" altLang="zh-CN" sz="2800" b="1" dirty="0">
                <a:solidFill>
                  <a:srgbClr val="000000"/>
                </a:solidFill>
              </a:rPr>
              <a:t> දෙවියන්වහන්සේ නැවත දේශිය ජලගැල්මක් නො එවන බව ඔහු විශ්වස කලාද ?</a:t>
            </a:r>
            <a:endParaRPr lang="zh-CN" altLang="en-US" sz="2800" b="1" dirty="0">
              <a:solidFill>
                <a:srgbClr val="000000"/>
              </a:solidFill>
            </a:endParaRPr>
          </a:p>
        </p:txBody>
      </p:sp>
    </p:spTree>
    <p:extLst>
      <p:ext uri="{BB962C8B-B14F-4D97-AF65-F5344CB8AC3E}">
        <p14:creationId xmlns:p14="http://schemas.microsoft.com/office/powerpoint/2010/main" val="3322056954"/>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181600" y="1409552"/>
            <a:ext cx="39624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si-LK" altLang="zh-CN" sz="4000" b="1" dirty="0">
                <a:solidFill>
                  <a:schemeClr val="tx1"/>
                </a:solidFill>
                <a:effectLst/>
                <a:latin typeface="Arial" charset="0"/>
                <a:ea typeface="ＭＳ Ｐゴシック" charset="0"/>
                <a:cs typeface="ＭＳ Ｐゴシック" charset="0"/>
              </a:rPr>
              <a:t>දේශීය ජලගැල්මක්</a:t>
            </a:r>
            <a:endParaRPr lang="en-US" altLang="zh-CN" sz="4000"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0" y="188640"/>
            <a:ext cx="8088595" cy="1145664"/>
          </a:xfrm>
          <a:prstGeom prst="rect">
            <a:avLst/>
          </a:prstGeom>
          <a:noFill/>
          <a:ln w="9525">
            <a:noFill/>
            <a:miter lim="800000"/>
            <a:headEnd/>
            <a:tailEnd/>
          </a:ln>
        </p:spPr>
        <p:txBody>
          <a:bodyPr anchor="ctr" anchorCtr="1"/>
          <a:lstStyle/>
          <a:p>
            <a:pPr marL="355600" indent="-355600">
              <a:buFont typeface="Arial" charset="0"/>
              <a:buChar char="•"/>
              <a:defRPr/>
            </a:pPr>
            <a:r>
              <a:rPr lang="si-LK" sz="2400" b="1" i="1" dirty="0">
                <a:solidFill>
                  <a:srgbClr val="FFFFFF"/>
                </a:solidFill>
              </a:rPr>
              <a:t>නෝවාගේ ජලගැල්ම දේශීය නම්, නැවත කිසි දිනෙක එවැනි ගංවතුරක් නොයවන බවට දෙවියන් වහන්සේ දුන් පොරොන්දුව දෙවියන් වහන්සේ නැවත නැවතත් කඩ කර ඇත!</a:t>
            </a:r>
            <a:endParaRPr lang="en-US" sz="2400" b="1" i="1" dirty="0">
              <a:solidFill>
                <a:srgbClr val="FFFFFF"/>
              </a:solidFill>
            </a:endParaRP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1545" y="-27384"/>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title"/>
          </p:nvPr>
        </p:nvSpPr>
        <p:spPr>
          <a:xfrm>
            <a:off x="4566064" y="0"/>
            <a:ext cx="4114800" cy="1093788"/>
          </a:xfrm>
        </p:spPr>
        <p:txBody>
          <a:bodyPr/>
          <a:lstStyle/>
          <a:p>
            <a:pPr eaLnBrk="1" hangingPunct="1">
              <a:defRPr/>
            </a:pPr>
            <a:r>
              <a:rPr lang="si-LK" sz="3600" b="1" dirty="0">
                <a:solidFill>
                  <a:schemeClr val="bg1"/>
                </a:solidFill>
                <a:latin typeface="Arial" charset="0"/>
                <a:ea typeface="ＭＳ Ｐゴシック" charset="0"/>
                <a:cs typeface="ＭＳ Ｐゴシック" charset="0"/>
              </a:rPr>
              <a:t>උත්පත්ති පොත</a:t>
            </a:r>
            <a:br>
              <a:rPr lang="si-LK" sz="3600" b="1" dirty="0">
                <a:solidFill>
                  <a:schemeClr val="bg1"/>
                </a:solidFill>
                <a:latin typeface="Arial" charset="0"/>
                <a:ea typeface="ＭＳ Ｐゴシック" charset="0"/>
                <a:cs typeface="ＭＳ Ｐゴシック" charset="0"/>
              </a:rPr>
            </a:br>
            <a:endParaRPr lang="en-US" sz="3600" b="1" dirty="0">
              <a:solidFill>
                <a:schemeClr val="bg1"/>
              </a:solidFill>
              <a:latin typeface="Arial" charset="0"/>
              <a:ea typeface="ＭＳ Ｐゴシック" charset="0"/>
              <a:cs typeface="ＭＳ Ｐゴシック" charset="0"/>
            </a:endParaRPr>
          </a:p>
        </p:txBody>
      </p:sp>
      <p:sp>
        <p:nvSpPr>
          <p:cNvPr id="52228" name="Rectangle 4"/>
          <p:cNvSpPr>
            <a:spLocks noGrp="1" noChangeArrowheads="1"/>
          </p:cNvSpPr>
          <p:nvPr>
            <p:ph type="body" sz="half" idx="1"/>
          </p:nvPr>
        </p:nvSpPr>
        <p:spPr>
          <a:xfrm>
            <a:off x="76200" y="1143000"/>
            <a:ext cx="4208463" cy="4724400"/>
          </a:xfrm>
        </p:spPr>
        <p:txBody>
          <a:bodyPr/>
          <a:lstStyle/>
          <a:p>
            <a:pPr eaLnBrk="1" hangingPunct="1">
              <a:buFont typeface="Arial" pitchFamily="34" charset="0"/>
              <a:buChar char="•"/>
              <a:defRPr/>
            </a:pPr>
            <a:r>
              <a:rPr lang="si-LK" b="1" dirty="0">
                <a:latin typeface="Arial" charset="0"/>
                <a:ea typeface="ＭＳ Ｐゴシック" charset="0"/>
                <a:cs typeface="ＭＳ Ｐゴシック" charset="0"/>
              </a:rPr>
              <a:t>උසස් දෙවියා "අනු"ය</a:t>
            </a:r>
          </a:p>
          <a:p>
            <a:pPr eaLnBrk="1" hangingPunct="1">
              <a:buFont typeface="Arial" pitchFamily="34" charset="0"/>
              <a:buChar char="•"/>
              <a:defRPr/>
            </a:pPr>
            <a:r>
              <a:rPr lang="si-LK" b="1" dirty="0">
                <a:latin typeface="Arial" charset="0"/>
                <a:ea typeface="ＭＳ Ｐゴシック" charset="0"/>
                <a:cs typeface="ＭＳ Ｐゴシック" charset="0"/>
              </a:rPr>
              <a:t>මනුශ්‍යයා ඝොෂා වැඩිය</a:t>
            </a:r>
          </a:p>
          <a:p>
            <a:pPr eaLnBrk="1" hangingPunct="1">
              <a:buFont typeface="Arial" pitchFamily="34" charset="0"/>
              <a:buChar char="•"/>
              <a:defRPr/>
            </a:pPr>
            <a:r>
              <a:rPr lang="si-LK" b="1" dirty="0">
                <a:latin typeface="Arial" charset="0"/>
                <a:ea typeface="ＭＳ Ｐゴシック" charset="0"/>
                <a:cs typeface="ＭＳ Ｐゴシック" charset="0"/>
              </a:rPr>
              <a:t>ඇට්‍රහසීස් නැව සැදීය</a:t>
            </a:r>
          </a:p>
          <a:p>
            <a:pPr eaLnBrk="1" hangingPunct="1">
              <a:buFont typeface="Arial" pitchFamily="34" charset="0"/>
              <a:buChar char="•"/>
              <a:defRPr/>
            </a:pPr>
            <a:r>
              <a:rPr lang="si-LK" b="1" dirty="0">
                <a:latin typeface="Arial" charset="0"/>
                <a:ea typeface="ＭＳ Ｐゴシック" charset="0"/>
                <a:cs typeface="ＭＳ Ｐゴシック" charset="0"/>
              </a:rPr>
              <a:t>සතුන් අල්ලා ගත්තා</a:t>
            </a:r>
            <a:endParaRPr lang="en-US" b="1" dirty="0">
              <a:latin typeface="Arial" charset="0"/>
              <a:ea typeface="ＭＳ Ｐゴシック" charset="0"/>
              <a:cs typeface="ＭＳ Ｐゴシック" charset="0"/>
            </a:endParaRPr>
          </a:p>
          <a:p>
            <a:pPr eaLnBrk="1" hangingPunct="1">
              <a:buFont typeface="Arial" pitchFamily="34" charset="0"/>
              <a:buChar char="•"/>
              <a:defRPr/>
            </a:pPr>
            <a:r>
              <a:rPr lang="si-LK" b="1" dirty="0">
                <a:latin typeface="Arial" charset="0"/>
                <a:ea typeface="ＭＳ Ｐゴシック" charset="0"/>
                <a:cs typeface="ＭＳ Ｐゴシック" charset="0"/>
              </a:rPr>
              <a:t>දින7ක් වැස්සා</a:t>
            </a:r>
          </a:p>
          <a:p>
            <a:pPr eaLnBrk="1" hangingPunct="1">
              <a:buFont typeface="Arial" pitchFamily="34" charset="0"/>
              <a:buChar char="•"/>
              <a:defRPr/>
            </a:pPr>
            <a:r>
              <a:rPr lang="si-LK" b="1" dirty="0">
                <a:latin typeface="Arial" charset="0"/>
                <a:ea typeface="ＭＳ Ｐゴシック" charset="0"/>
                <a:cs typeface="ＭＳ Ｐゴシック" charset="0"/>
              </a:rPr>
              <a:t>ජලගැල්ම ශොකවිය</a:t>
            </a:r>
          </a:p>
          <a:p>
            <a:pPr marL="0" indent="0" algn="r" eaLnBrk="1" hangingPunct="1">
              <a:buNone/>
              <a:defRPr/>
            </a:pPr>
            <a:endParaRPr lang="en-US" sz="1800" b="1" dirty="0">
              <a:latin typeface="Arial" charset="0"/>
              <a:ea typeface="ＭＳ Ｐゴシック" charset="0"/>
              <a:cs typeface="ＭＳ Ｐゴシック" charset="0"/>
            </a:endParaRPr>
          </a:p>
          <a:p>
            <a:pPr marL="0" indent="0" algn="r" eaLnBrk="1" hangingPunct="1">
              <a:buNone/>
              <a:defRPr/>
            </a:pPr>
            <a:r>
              <a:rPr lang="si-LK" sz="1800" b="1" dirty="0">
                <a:latin typeface="Arial" charset="0"/>
                <a:ea typeface="ＭＳ Ｐゴシック" charset="0"/>
                <a:cs typeface="ＭＳ Ｐゴシック" charset="0"/>
              </a:rPr>
              <a:t>ආර්නොල්ඩ්/බේයර් (21-31</a:t>
            </a:r>
            <a:r>
              <a:rPr lang="si-LK" b="1" dirty="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52229" name="Rectangle 5"/>
          <p:cNvSpPr>
            <a:spLocks noGrp="1" noChangeArrowheads="1"/>
          </p:cNvSpPr>
          <p:nvPr>
            <p:ph type="body" sz="half" idx="2"/>
          </p:nvPr>
        </p:nvSpPr>
        <p:spPr>
          <a:xfrm>
            <a:off x="4495800" y="1143000"/>
            <a:ext cx="4419600" cy="4572000"/>
          </a:xfrm>
        </p:spPr>
        <p:txBody>
          <a:bodyPr/>
          <a:lstStyle/>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එකම දෙවියා"යෙහොවාය"</a:t>
            </a: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මනුශ්‍යායාගේ පාපය වැඩිය</a:t>
            </a: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නොවා නැව සෑදීය</a:t>
            </a: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දෙ.ව. සතුන් ගෙනාවා</a:t>
            </a: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දින 40 ක් වැස්සා</a:t>
            </a:r>
          </a:p>
          <a:p>
            <a:pPr eaLnBrk="1" hangingPunct="1">
              <a:buClr>
                <a:schemeClr val="bg2"/>
              </a:buClr>
              <a:defRPr/>
            </a:pPr>
            <a:r>
              <a:rPr lang="si-LK"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පොරොන්දූව දේදුන්න</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eaLnBrk="1" hangingPunct="1">
              <a:buClr>
                <a:schemeClr val="bg2"/>
              </a:buClr>
              <a:buNone/>
              <a:defRPr/>
            </a:pPr>
            <a:r>
              <a:rPr lang="en-US"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a:t>
            </a:r>
            <a:r>
              <a:rPr lang="si-LK"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උත්පත්ති 6-9)</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52230" name="Rectangle 6"/>
          <p:cNvSpPr>
            <a:spLocks noChangeArrowheads="1"/>
          </p:cNvSpPr>
          <p:nvPr/>
        </p:nvSpPr>
        <p:spPr bwMode="auto">
          <a:xfrm>
            <a:off x="228600" y="-152400"/>
            <a:ext cx="4114800" cy="1093788"/>
          </a:xfrm>
          <a:prstGeom prst="rect">
            <a:avLst/>
          </a:prstGeom>
          <a:noFill/>
          <a:ln w="9525">
            <a:noFill/>
            <a:miter lim="800000"/>
            <a:headEnd/>
            <a:tailEnd/>
          </a:ln>
          <a:effectLst/>
        </p:spPr>
        <p:txBody>
          <a:bodyPr anchor="ctr" anchorCtr="1"/>
          <a:lstStyle/>
          <a:p>
            <a:pPr algn="ctr" eaLnBrk="1" hangingPunct="1">
              <a:defRPr/>
            </a:pPr>
            <a:endParaRPr lang="en-US" sz="4400" b="1" dirty="0">
              <a:effectLst>
                <a:outerShdw blurRad="38100" dist="38100" dir="2700000" algn="tl">
                  <a:srgbClr val="010199"/>
                </a:outerShdw>
              </a:effectLst>
            </a:endParaRPr>
          </a:p>
        </p:txBody>
      </p:sp>
      <p:sp>
        <p:nvSpPr>
          <p:cNvPr id="2" name="Rectangle 1"/>
          <p:cNvSpPr/>
          <p:nvPr/>
        </p:nvSpPr>
        <p:spPr>
          <a:xfrm>
            <a:off x="323528" y="188640"/>
            <a:ext cx="3586238" cy="584775"/>
          </a:xfrm>
          <a:prstGeom prst="rect">
            <a:avLst/>
          </a:prstGeom>
        </p:spPr>
        <p:txBody>
          <a:bodyPr wrap="none">
            <a:spAutoFit/>
          </a:bodyPr>
          <a:lstStyle/>
          <a:p>
            <a:r>
              <a:rPr lang="si-LK" sz="3200" dirty="0"/>
              <a:t>ඇට්‍රහසීස් මහ කාව්‍ය</a:t>
            </a:r>
            <a:endParaRPr lang="en-US"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5410200" y="1066800"/>
            <a:ext cx="2590800"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400" b="1" dirty="0">
                <a:solidFill>
                  <a:srgbClr val="FF3300"/>
                </a:solidFill>
                <a:latin typeface="Arial"/>
                <a:cs typeface="Arial"/>
              </a:rPr>
              <a:t>අරරත්</a:t>
            </a:r>
            <a:endParaRPr lang="en-US" sz="4400" b="1" dirty="0">
              <a:solidFill>
                <a:srgbClr val="FF3300"/>
              </a:solidFill>
              <a:latin typeface="Arial"/>
              <a:cs typeface="Arial"/>
            </a:endParaRPr>
          </a:p>
        </p:txBody>
      </p:sp>
      <p:sp>
        <p:nvSpPr>
          <p:cNvPr id="174085" name="Text Box 5"/>
          <p:cNvSpPr txBox="1">
            <a:spLocks noChangeArrowheads="1"/>
          </p:cNvSpPr>
          <p:nvPr/>
        </p:nvSpPr>
        <p:spPr bwMode="auto">
          <a:xfrm>
            <a:off x="4572000" y="1700808"/>
            <a:ext cx="22098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lang="si-LK" sz="4000" b="1" dirty="0">
              <a:solidFill>
                <a:srgbClr val="010199"/>
              </a:solidFill>
              <a:latin typeface="Arial"/>
              <a:cs typeface="Arial"/>
            </a:endParaRPr>
          </a:p>
          <a:p>
            <a:pPr eaLnBrk="1" hangingPunct="1">
              <a:spcBef>
                <a:spcPct val="50000"/>
              </a:spcBef>
              <a:defRPr/>
            </a:pPr>
            <a:r>
              <a:rPr lang="si-LK" sz="4000" b="1" dirty="0">
                <a:solidFill>
                  <a:srgbClr val="010199"/>
                </a:solidFill>
                <a:latin typeface="Arial"/>
                <a:cs typeface="Arial"/>
              </a:rPr>
              <a:t>ටයිග්‍රිස්</a:t>
            </a:r>
            <a:endParaRPr lang="en-US" sz="4000" b="1" dirty="0">
              <a:solidFill>
                <a:srgbClr val="010199"/>
              </a:solidFill>
              <a:latin typeface="Arial"/>
              <a:cs typeface="Arial"/>
            </a:endParaRPr>
          </a:p>
        </p:txBody>
      </p:sp>
      <p:sp>
        <p:nvSpPr>
          <p:cNvPr id="174084" name="Text Box 4"/>
          <p:cNvSpPr txBox="1">
            <a:spLocks noChangeArrowheads="1"/>
          </p:cNvSpPr>
          <p:nvPr/>
        </p:nvSpPr>
        <p:spPr bwMode="auto">
          <a:xfrm>
            <a:off x="2895600" y="3505200"/>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rgbClr val="010199"/>
                </a:solidFill>
                <a:latin typeface="Arial"/>
                <a:cs typeface="Arial"/>
              </a:rPr>
              <a:t>යුප්‍රටීස්</a:t>
            </a:r>
            <a:endParaRPr lang="en-US" sz="4000" b="1" dirty="0">
              <a:solidFill>
                <a:srgbClr val="010199"/>
              </a:solidFill>
              <a:latin typeface="Arial"/>
              <a:cs typeface="Arial"/>
            </a:endParaRPr>
          </a:p>
        </p:txBody>
      </p:sp>
      <p:sp>
        <p:nvSpPr>
          <p:cNvPr id="89093" name="Text Box 3"/>
          <p:cNvSpPr txBox="1">
            <a:spLocks noChangeArrowheads="1"/>
          </p:cNvSpPr>
          <p:nvPr/>
        </p:nvSpPr>
        <p:spPr bwMode="auto">
          <a:xfrm>
            <a:off x="4495800" y="4581128"/>
            <a:ext cx="4267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endParaRPr lang="en-US" sz="3600" b="1" dirty="0">
              <a:solidFill>
                <a:srgbClr val="FF0000"/>
              </a:solidFill>
              <a:cs typeface="Arial" charset="0"/>
            </a:endParaRPr>
          </a:p>
          <a:p>
            <a:pPr algn="r" eaLnBrk="1" hangingPunct="1">
              <a:spcBef>
                <a:spcPct val="50000"/>
              </a:spcBef>
            </a:pPr>
            <a:r>
              <a:rPr lang="en-US" sz="3600" b="1" dirty="0" err="1">
                <a:solidFill>
                  <a:srgbClr val="FF0000"/>
                </a:solidFill>
                <a:cs typeface="Arial" charset="0"/>
              </a:rPr>
              <a:t>උත්පත්ති</a:t>
            </a:r>
            <a:r>
              <a:rPr lang="en-US" sz="3600" b="1" dirty="0">
                <a:solidFill>
                  <a:srgbClr val="FF0000"/>
                </a:solidFill>
                <a:cs typeface="Arial" charset="0"/>
              </a:rPr>
              <a:t> 6–8</a:t>
            </a:r>
          </a:p>
        </p:txBody>
      </p:sp>
      <p:sp>
        <p:nvSpPr>
          <p:cNvPr id="174082" name="Rectangle 2"/>
          <p:cNvSpPr>
            <a:spLocks noGrp="1" noChangeArrowheads="1"/>
          </p:cNvSpPr>
          <p:nvPr>
            <p:ph type="title" idx="4294967295"/>
          </p:nvPr>
        </p:nvSpPr>
        <p:spPr>
          <a:xfrm>
            <a:off x="0" y="5516563"/>
            <a:ext cx="2438400" cy="1143000"/>
          </a:xfrm>
          <a:effectLst>
            <a:outerShdw blurRad="63500" dist="38099" dir="2700000" algn="ctr" rotWithShape="0">
              <a:schemeClr val="bg1">
                <a:alpha val="74998"/>
              </a:schemeClr>
            </a:outerShdw>
          </a:effectLst>
        </p:spPr>
        <p:txBody>
          <a:bodyPr/>
          <a:lstStyle/>
          <a:p>
            <a:pPr eaLnBrk="1" hangingPunct="1">
              <a:defRPr/>
            </a:pPr>
            <a:r>
              <a:rPr lang="si-LK" sz="2800" dirty="0">
                <a:solidFill>
                  <a:schemeClr val="tx1"/>
                </a:solidFill>
                <a:effectLst>
                  <a:outerShdw blurRad="38100" dist="38100" dir="2700000" algn="tl">
                    <a:srgbClr val="010199"/>
                  </a:outerShdw>
                </a:effectLst>
                <a:ea typeface="ＭＳ Ｐゴシック" charset="0"/>
                <a:cs typeface="Arial"/>
              </a:rPr>
              <a:t>බැරී බීට්සෙල්, මූඩි</a:t>
            </a:r>
            <a:r>
              <a:rPr lang="en-US" sz="2800" dirty="0">
                <a:solidFill>
                  <a:schemeClr val="tx1"/>
                </a:solidFill>
                <a:effectLst>
                  <a:outerShdw blurRad="38100" dist="38100" dir="2700000" algn="tl">
                    <a:srgbClr val="010199"/>
                  </a:outerShdw>
                </a:effectLst>
                <a:ea typeface="ＭＳ Ｐゴシック" charset="0"/>
                <a:cs typeface="Arial"/>
              </a:rPr>
              <a:t> </a:t>
            </a:r>
            <a:r>
              <a:rPr lang="si-LK" sz="2800" dirty="0">
                <a:solidFill>
                  <a:schemeClr val="tx1"/>
                </a:solidFill>
                <a:effectLst>
                  <a:outerShdw blurRad="38100" dist="38100" dir="2700000" algn="tl">
                    <a:srgbClr val="010199"/>
                  </a:outerShdw>
                </a:effectLst>
                <a:ea typeface="ＭＳ Ｐゴシック" charset="0"/>
                <a:cs typeface="Arial"/>
              </a:rPr>
              <a:t>සිතියම්, 75</a:t>
            </a:r>
            <a:endParaRPr lang="en-US" sz="2800" dirty="0">
              <a:solidFill>
                <a:schemeClr val="tx1"/>
              </a:solidFill>
              <a:effectLst>
                <a:outerShdw blurRad="38100" dist="38100" dir="2700000" algn="tl">
                  <a:srgbClr val="010199"/>
                </a:outerShdw>
              </a:effectLst>
              <a:latin typeface="Arial"/>
              <a:ea typeface="ＭＳ Ｐゴシック" charset="0"/>
              <a:cs typeface="Arial"/>
            </a:endParaRPr>
          </a:p>
        </p:txBody>
      </p:sp>
    </p:spTree>
    <p:extLst>
      <p:ext uri="{BB962C8B-B14F-4D97-AF65-F5344CB8AC3E}">
        <p14:creationId xmlns:p14="http://schemas.microsoft.com/office/powerpoint/2010/main" val="25837688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si-LK" altLang="zh-CN" dirty="0">
                <a:solidFill>
                  <a:srgbClr val="D6E049"/>
                </a:solidFill>
                <a:cs typeface="Arial" charset="0"/>
              </a:rPr>
              <a:t>ආදම්ගේ ලෝකය වර්තමාන ලෝකයට පරිවර්තනය කිරීම</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si-LK" altLang="zh-CN" sz="3600" dirty="0">
                <a:latin typeface="Arial" charset="0"/>
                <a:ea typeface="ＭＳ Ｐゴシック" charset="0"/>
              </a:rPr>
              <a:t>රොඩිනියා - විනාශ වූ ලෝකය</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63128"/>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si-LK" altLang="zh-CN" dirty="0">
                <a:latin typeface="Times" charset="0"/>
                <a:ea typeface="ＭＳ Ｐゴシック" charset="0"/>
                <a:cs typeface="Times" charset="0"/>
              </a:rPr>
              <a:t>විනාශ වූ ලෝකය</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si-LK" altLang="zh-CN" sz="1600" dirty="0">
                <a:solidFill>
                  <a:srgbClr val="D6E049"/>
                </a:solidFill>
                <a:cs typeface="Arial" charset="0"/>
              </a:rPr>
              <a:t>ආදම්ගේ ලෝකය වර්තමාන ලෝකයට පරිවර්තනය කිරීම</a:t>
            </a: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083" y="-10794"/>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si-LK" sz="8800" dirty="0">
                <a:latin typeface="Arial" charset="0"/>
                <a:ea typeface="Osaka" charset="0"/>
                <a:cs typeface="Arial" charset="0"/>
              </a:rPr>
              <a:t>උත්පත්ති 8</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0210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si-LK" u="sng" dirty="0">
                <a:solidFill>
                  <a:schemeClr val="tx1"/>
                </a:solidFill>
                <a:effectLst/>
                <a:ea typeface="+mj-ea"/>
                <a:cs typeface="+mj-cs"/>
              </a:rPr>
              <a:t>ජලගැල්මේ</a:t>
            </a:r>
            <a:r>
              <a:rPr lang="en-US" u="sng" dirty="0">
                <a:solidFill>
                  <a:schemeClr val="tx1"/>
                </a:solidFill>
                <a:effectLst/>
                <a:ea typeface="+mj-ea"/>
                <a:cs typeface="+mj-cs"/>
              </a:rPr>
              <a:t> </a:t>
            </a:r>
            <a:r>
              <a:rPr lang="si-LK" u="sng" dirty="0">
                <a:solidFill>
                  <a:schemeClr val="tx1"/>
                </a:solidFill>
                <a:effectLst/>
                <a:ea typeface="+mj-ea"/>
                <a:cs typeface="+mj-cs"/>
              </a:rPr>
              <a:t>වැදගත්කම</a:t>
            </a:r>
            <a:endParaRPr lang="en-US" u="sng" dirty="0">
              <a:solidFill>
                <a:schemeClr val="tx1"/>
              </a:solidFill>
              <a:effectLst/>
              <a:ea typeface="+mj-ea"/>
              <a:cs typeface="+mj-cs"/>
            </a:endParaRP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6"/>
          <p:cNvSpPr>
            <a:spLocks noChangeArrowheads="1"/>
          </p:cNvSpPr>
          <p:nvPr/>
        </p:nvSpPr>
        <p:spPr bwMode="auto">
          <a:xfrm>
            <a:off x="643647" y="3980197"/>
            <a:ext cx="6553200" cy="2677656"/>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eaLnBrk="1" hangingPunct="1">
              <a:defRPr/>
            </a:pPr>
            <a:r>
              <a:rPr lang="si-LK" sz="2800" dirty="0">
                <a:solidFill>
                  <a:srgbClr val="FFFFFF"/>
                </a:solidFill>
                <a:latin typeface="Arial"/>
                <a:cs typeface="Arial"/>
              </a:rPr>
              <a:t>1 පේත්‍රැස් 3:20 බොහෝ කලකට පෙර දෙවියන් වහන්සේට අකීකරු වූ අය, නෝවා තම බෝට්ටුව ගොඩනඟමින් සිටියදී දෙවියන් වහන්සේ ඉවසීමෙන් බලා සිටියේය. එම දරුණු ගංවතුරෙන්</a:t>
            </a:r>
            <a:r>
              <a:rPr lang="en-US" sz="2800" dirty="0">
                <a:solidFill>
                  <a:srgbClr val="FFFFFF"/>
                </a:solidFill>
                <a:latin typeface="Arial"/>
                <a:cs typeface="Arial"/>
              </a:rPr>
              <a:t> </a:t>
            </a:r>
            <a:r>
              <a:rPr lang="si-LK" sz="2800" dirty="0">
                <a:solidFill>
                  <a:srgbClr val="FFFFFF"/>
                </a:solidFill>
                <a:latin typeface="Arial"/>
                <a:cs typeface="Arial"/>
              </a:rPr>
              <a:t>ගිලී ජීවිතක්ෂයට පත්නොවූයේ අට දෙනෙකු පමණි. මෙය බව්තීස්මයේ පින්තූරයකි</a:t>
            </a:r>
            <a:r>
              <a:rPr lang="en-US" sz="2800" dirty="0">
                <a:solidFill>
                  <a:srgbClr val="FFFFFF"/>
                </a:solidFill>
                <a:latin typeface="Arial"/>
                <a:cs typeface="Arial"/>
              </a:rPr>
              <a:t>.</a:t>
            </a: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eaLnBrk="1" hangingPunct="1">
              <a:buClr>
                <a:srgbClr val="FFFFCC"/>
              </a:buClr>
              <a:defRPr/>
            </a:pPr>
            <a:r>
              <a:rPr lang="si-LK" sz="3600" b="1" dirty="0">
                <a:solidFill>
                  <a:srgbClr val="FFFFFF"/>
                </a:solidFill>
                <a:latin typeface="Arial" charset="0"/>
                <a:ea typeface="ＭＳ Ｐゴシック" charset="0"/>
                <a:cs typeface="ＭＳ Ｐゴシック" charset="0"/>
              </a:rPr>
              <a:t>දෙවියන් වහන්සේගේ ධර්මිෂ්ට විනිශ්චය</a:t>
            </a:r>
            <a:endParaRPr lang="en-US" sz="3600" b="1" dirty="0">
              <a:solidFill>
                <a:srgbClr val="FFFFFF"/>
              </a:solidFill>
              <a:latin typeface="Arial" charset="0"/>
              <a:ea typeface="ＭＳ Ｐゴシック" charset="0"/>
              <a:cs typeface="ＭＳ Ｐゴシック" charset="0"/>
            </a:endParaRPr>
          </a:p>
          <a:p>
            <a:pPr eaLnBrk="1" hangingPunct="1">
              <a:buClr>
                <a:srgbClr val="FFFFCC"/>
              </a:buClr>
              <a:defRPr/>
            </a:pPr>
            <a:r>
              <a:rPr lang="si-LK" sz="3600" b="1" dirty="0">
                <a:solidFill>
                  <a:srgbClr val="FFFFFF"/>
                </a:solidFill>
                <a:latin typeface="Arial" charset="0"/>
                <a:ea typeface="ＭＳ Ｐゴシック" charset="0"/>
                <a:cs typeface="ＭＳ Ｐゴシック" charset="0"/>
              </a:rPr>
              <a:t>දෙවියන්වහන්සේගේ කරුණාවන්ත මිදීම</a:t>
            </a:r>
            <a:endParaRPr lang="en-US" sz="3600" b="1" dirty="0">
              <a:solidFill>
                <a:srgbClr val="FFFFFF"/>
              </a:solidFill>
              <a:latin typeface="Arial" charset="0"/>
              <a:ea typeface="ＭＳ Ｐゴシック" charset="0"/>
              <a:cs typeface="ＭＳ Ｐゴシック" charset="0"/>
            </a:endParaRPr>
          </a:p>
          <a:p>
            <a:pPr eaLnBrk="1" hangingPunct="1">
              <a:buClr>
                <a:srgbClr val="FFFFCC"/>
              </a:buClr>
              <a:defRPr/>
            </a:pPr>
            <a:r>
              <a:rPr lang="si-LK" sz="3600" b="1" dirty="0">
                <a:solidFill>
                  <a:srgbClr val="FFFFFF"/>
                </a:solidFill>
                <a:latin typeface="Arial" charset="0"/>
                <a:ea typeface="ＭＳ Ｐゴシック" charset="0"/>
                <a:cs typeface="ＭＳ Ｐゴシック" charset="0"/>
              </a:rPr>
              <a:t>ජල බව්තීස්මය (1 පේතෘ. 3: 20-21)</a:t>
            </a:r>
            <a:endParaRPr lang="en-US" sz="36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09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20113" y="2643930"/>
            <a:ext cx="3733800" cy="4259263"/>
            <a:chOff x="-192" y="1637"/>
            <a:chExt cx="2352" cy="2683"/>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6" name="Text Box 5"/>
            <p:cNvSpPr txBox="1">
              <a:spLocks noChangeArrowheads="1"/>
            </p:cNvSpPr>
            <p:nvPr/>
          </p:nvSpPr>
          <p:spPr bwMode="auto">
            <a:xfrm>
              <a:off x="1229" y="4029"/>
              <a:ext cx="902"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grpSp>
        <p:nvGrpSpPr>
          <p:cNvPr id="250883" name="Group 6"/>
          <p:cNvGrpSpPr>
            <a:grpSpLocks/>
          </p:cNvGrpSpPr>
          <p:nvPr/>
        </p:nvGrpSpPr>
        <p:grpSpPr bwMode="auto">
          <a:xfrm>
            <a:off x="2771800" y="47528"/>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algn="ct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116"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83c</a:t>
            </a:r>
          </a:p>
        </p:txBody>
      </p:sp>
      <p:sp>
        <p:nvSpPr>
          <p:cNvPr id="250888" name="Text Box 17"/>
          <p:cNvSpPr txBox="1">
            <a:spLocks noChangeArrowheads="1"/>
          </p:cNvSpPr>
          <p:nvPr/>
        </p:nvSpPr>
        <p:spPr bwMode="auto">
          <a:xfrm>
            <a:off x="3362900" y="4370648"/>
            <a:ext cx="28797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si-LK" altLang="zh-CN" b="1" dirty="0">
                <a:solidFill>
                  <a:srgbClr val="FFFFFF"/>
                </a:solidFill>
                <a:cs typeface="Arial" charset="0"/>
              </a:rPr>
              <a:t>පොදු අංග:</a:t>
            </a:r>
          </a:p>
          <a:p>
            <a:pPr marL="182563" indent="-182563" eaLnBrk="1" hangingPunct="1">
              <a:spcBef>
                <a:spcPct val="50000"/>
              </a:spcBef>
              <a:buFontTx/>
              <a:buChar char="•"/>
            </a:pPr>
            <a:r>
              <a:rPr lang="si-LK" altLang="zh-CN" b="1" dirty="0">
                <a:solidFill>
                  <a:srgbClr val="FFFFFF"/>
                </a:solidFill>
                <a:cs typeface="Arial" charset="0"/>
              </a:rPr>
              <a:t>විශ්ව ගංවතුර</a:t>
            </a:r>
          </a:p>
          <a:p>
            <a:pPr marL="182563" indent="-182563" eaLnBrk="1" hangingPunct="1">
              <a:spcBef>
                <a:spcPct val="50000"/>
              </a:spcBef>
              <a:buFontTx/>
              <a:buChar char="•"/>
            </a:pPr>
            <a:r>
              <a:rPr lang="si-LK" altLang="zh-CN" b="1" dirty="0">
                <a:solidFill>
                  <a:srgbClr val="FFFFFF"/>
                </a:solidFill>
                <a:cs typeface="Arial" charset="0"/>
              </a:rPr>
              <a:t>බෝට්ටුව බේරුණා</a:t>
            </a:r>
          </a:p>
          <a:p>
            <a:pPr marL="182563" indent="-182563" eaLnBrk="1" hangingPunct="1">
              <a:spcBef>
                <a:spcPct val="50000"/>
              </a:spcBef>
              <a:buFontTx/>
              <a:buChar char="•"/>
            </a:pPr>
            <a:r>
              <a:rPr lang="si-LK" altLang="zh-CN" b="1" dirty="0">
                <a:solidFill>
                  <a:srgbClr val="FFFFFF"/>
                </a:solidFill>
                <a:cs typeface="Arial" charset="0"/>
              </a:rPr>
              <a:t>පවුලේ මගීන්</a:t>
            </a:r>
            <a:endParaRPr lang="zh-CN" altLang="en-US" b="1" dirty="0">
              <a:solidFill>
                <a:srgbClr val="FFFFFF"/>
              </a:solidFill>
              <a:cs typeface="Arial" charset="0"/>
            </a:endParaRPr>
          </a:p>
        </p:txBody>
      </p:sp>
      <p:sp>
        <p:nvSpPr>
          <p:cNvPr id="2" name="Rectangle 1"/>
          <p:cNvSpPr/>
          <p:nvPr/>
        </p:nvSpPr>
        <p:spPr>
          <a:xfrm>
            <a:off x="152399" y="201223"/>
            <a:ext cx="2311502" cy="2215991"/>
          </a:xfrm>
          <a:prstGeom prst="rect">
            <a:avLst/>
          </a:prstGeom>
        </p:spPr>
        <p:txBody>
          <a:bodyPr wrap="square">
            <a:spAutoFit/>
          </a:bodyPr>
          <a:lstStyle/>
          <a:p>
            <a:endParaRPr lang="si-LK" dirty="0"/>
          </a:p>
          <a:p>
            <a:r>
              <a:rPr lang="si-LK" sz="4000" dirty="0">
                <a:solidFill>
                  <a:schemeClr val="bg1"/>
                </a:solidFill>
              </a:rPr>
              <a:t>ගංවතුර පුරාවෘත්ත</a:t>
            </a:r>
            <a:r>
              <a:rPr lang="en-US" sz="4000" dirty="0">
                <a:solidFill>
                  <a:schemeClr val="bg1"/>
                </a:solidFill>
              </a:rPr>
              <a:t> 270 </a:t>
            </a:r>
            <a:r>
              <a:rPr lang="si-LK" sz="4000" dirty="0">
                <a:solidFill>
                  <a:schemeClr val="bg1"/>
                </a:solidFill>
              </a:rPr>
              <a:t>ක්</a:t>
            </a:r>
            <a:endParaRPr lang="en-US" sz="4000" dirty="0">
              <a:solidFill>
                <a:schemeClr val="bg1"/>
              </a:solidFill>
            </a:endParaRPr>
          </a:p>
        </p:txBody>
      </p:sp>
      <p:sp>
        <p:nvSpPr>
          <p:cNvPr id="3" name="Rectangle 2"/>
          <p:cNvSpPr/>
          <p:nvPr/>
        </p:nvSpPr>
        <p:spPr>
          <a:xfrm>
            <a:off x="2771800" y="3532238"/>
            <a:ext cx="4572000" cy="738664"/>
          </a:xfrm>
          <a:prstGeom prst="rect">
            <a:avLst/>
          </a:prstGeom>
        </p:spPr>
        <p:txBody>
          <a:bodyPr>
            <a:spAutoFit/>
          </a:bodyPr>
          <a:lstStyle/>
          <a:p>
            <a:endParaRPr lang="si-LK" dirty="0"/>
          </a:p>
          <a:p>
            <a:r>
              <a:rPr lang="si-LK" sz="2400" b="1" dirty="0"/>
              <a:t>බබිලෝනියාව</a:t>
            </a:r>
            <a:endParaRPr lang="en-US" sz="2400" b="1" dirty="0"/>
          </a:p>
        </p:txBody>
      </p:sp>
      <p:sp>
        <p:nvSpPr>
          <p:cNvPr id="5" name="Rectangle 4"/>
          <p:cNvSpPr/>
          <p:nvPr/>
        </p:nvSpPr>
        <p:spPr>
          <a:xfrm>
            <a:off x="5966285" y="2663285"/>
            <a:ext cx="4572000" cy="800219"/>
          </a:xfrm>
          <a:prstGeom prst="rect">
            <a:avLst/>
          </a:prstGeom>
        </p:spPr>
        <p:txBody>
          <a:bodyPr>
            <a:spAutoFit/>
          </a:bodyPr>
          <a:lstStyle/>
          <a:p>
            <a:endParaRPr lang="si-LK" dirty="0"/>
          </a:p>
          <a:p>
            <a:r>
              <a:rPr lang="si-LK" sz="2800" b="1" dirty="0"/>
              <a:t>හවායි</a:t>
            </a:r>
            <a:endParaRPr lang="en-US" sz="2800" b="1" dirty="0"/>
          </a:p>
        </p:txBody>
      </p:sp>
      <p:sp>
        <p:nvSpPr>
          <p:cNvPr id="6" name="Rectangle 5"/>
          <p:cNvSpPr/>
          <p:nvPr/>
        </p:nvSpPr>
        <p:spPr>
          <a:xfrm>
            <a:off x="1930975" y="6093738"/>
            <a:ext cx="4572000" cy="800219"/>
          </a:xfrm>
          <a:prstGeom prst="rect">
            <a:avLst/>
          </a:prstGeom>
        </p:spPr>
        <p:txBody>
          <a:bodyPr>
            <a:spAutoFit/>
          </a:bodyPr>
          <a:lstStyle/>
          <a:p>
            <a:endParaRPr lang="si-LK" dirty="0"/>
          </a:p>
          <a:p>
            <a:r>
              <a:rPr lang="si-LK" sz="2800" b="1" dirty="0"/>
              <a:t>චීනය</a:t>
            </a:r>
            <a:endParaRPr lang="en-US" sz="2800" b="1" dirty="0"/>
          </a:p>
        </p:txBody>
      </p:sp>
      <p:sp>
        <p:nvSpPr>
          <p:cNvPr id="7" name="Rectangle 6"/>
          <p:cNvSpPr/>
          <p:nvPr/>
        </p:nvSpPr>
        <p:spPr>
          <a:xfrm>
            <a:off x="6658356" y="3716904"/>
            <a:ext cx="1768433" cy="461665"/>
          </a:xfrm>
          <a:prstGeom prst="rect">
            <a:avLst/>
          </a:prstGeom>
        </p:spPr>
        <p:txBody>
          <a:bodyPr wrap="none">
            <a:spAutoFit/>
          </a:bodyPr>
          <a:lstStyle/>
          <a:p>
            <a:r>
              <a:rPr lang="si-LK" sz="2400" b="1" dirty="0"/>
              <a:t>මෙක්සිකෝව</a:t>
            </a:r>
            <a:endParaRPr lang="en-US" sz="2400" b="1" dirty="0"/>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zh-CN" altLang="en-US" sz="2400">
              <a:solidFill>
                <a:srgbClr val="000000"/>
              </a:solidFill>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si-LK" sz="3200" b="1" dirty="0">
                <a:solidFill>
                  <a:srgbClr val="FFFFFF"/>
                </a:solidFill>
                <a:latin typeface="Arial"/>
                <a:ea typeface="ＭＳ Ｐゴシック" pitchFamily="-112" charset="-128"/>
                <a:cs typeface="Arial"/>
              </a:rPr>
              <a:t>2 පේත්‍රැස් 3 : 3-4</a:t>
            </a:r>
            <a:endParaRPr lang="en-US" sz="3200" b="1" dirty="0">
              <a:solidFill>
                <a:srgbClr val="FFFFFF"/>
              </a:solidFill>
              <a:latin typeface="Arial"/>
              <a:ea typeface="ＭＳ Ｐゴシック" pitchFamily="-112" charset="-128"/>
              <a:cs typeface="Arial"/>
            </a:endParaRPr>
          </a:p>
        </p:txBody>
      </p:sp>
      <p:sp>
        <p:nvSpPr>
          <p:cNvPr id="1809413" name="Text Box 5"/>
          <p:cNvSpPr txBox="1">
            <a:spLocks noChangeArrowheads="1"/>
          </p:cNvSpPr>
          <p:nvPr/>
        </p:nvSpPr>
        <p:spPr bwMode="auto">
          <a:xfrm>
            <a:off x="533400" y="228600"/>
            <a:ext cx="8359775"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si-LK" sz="3600" b="1" i="1" dirty="0">
                <a:solidFill>
                  <a:srgbClr val="FFFFFF"/>
                </a:solidFill>
                <a:cs typeface="Arial" charset="0"/>
              </a:rPr>
              <a:t>අන්තිම දවස්වලදී තමුන්ගේ තෘෂ්ණා ලෙස හැසිරෙන්නාවූ</a:t>
            </a:r>
            <a:r>
              <a:rPr lang="en-US" sz="3600" b="1" i="1" dirty="0">
                <a:solidFill>
                  <a:srgbClr val="FFFFFF"/>
                </a:solidFill>
                <a:cs typeface="Arial" charset="0"/>
              </a:rPr>
              <a:t> </a:t>
            </a:r>
            <a:r>
              <a:rPr lang="si-LK" sz="3600" b="1" i="1" dirty="0">
                <a:solidFill>
                  <a:srgbClr val="FFFFFF"/>
                </a:solidFill>
                <a:cs typeface="Arial" charset="0"/>
              </a:rPr>
              <a:t>පියවරුන් සැතපුණු පසු මැවීමේ පටන්ගැන්මේ සිට සියලු දේ තිබුණාක්මෙන් පවතින බැවින්, උන්වහන්සේගේ ඊමේ පොරොන්දුව කොතැන්හිදැයි සරදම්කරමින් කියන්නාවූ කවටකම්කරන්නෝ පැමිණෙන්නෝයයි පළමුකොට දැනගනිල්ලා</a:t>
            </a:r>
            <a:r>
              <a:rPr lang="en-US" sz="3600" b="1" i="1" dirty="0">
                <a:solidFill>
                  <a:srgbClr val="FFFFFF"/>
                </a:solidFill>
                <a:cs typeface="Arial" charset="0"/>
              </a:rPr>
              <a:t>.</a:t>
            </a:r>
          </a:p>
        </p:txBody>
      </p:sp>
      <p:sp>
        <p:nvSpPr>
          <p:cNvPr id="1809414" name="Rectangle 6"/>
          <p:cNvSpPr>
            <a:spLocks noGrp="1" noChangeArrowheads="1"/>
          </p:cNvSpPr>
          <p:nvPr>
            <p:ph type="title" idx="4294967295"/>
          </p:nvPr>
        </p:nvSpPr>
        <p:spPr>
          <a:xfrm>
            <a:off x="0" y="5568258"/>
            <a:ext cx="9144000" cy="1143000"/>
          </a:xfrm>
        </p:spPr>
        <p:txBody>
          <a:bodyPr/>
          <a:lstStyle/>
          <a:p>
            <a:pPr eaLnBrk="1" hangingPunct="1"/>
            <a:r>
              <a:rPr lang="si-LK" altLang="zh-CN" sz="4000" dirty="0">
                <a:solidFill>
                  <a:schemeClr val="bg1"/>
                </a:solidFill>
                <a:latin typeface="Arial" charset="0"/>
                <a:ea typeface="ＭＳ Ｐゴシック" charset="0"/>
              </a:rPr>
              <a:t>සමච්චල් කරන්නන් ඒකාකාරී බව විශ්වාස කරති</a:t>
            </a:r>
            <a:endParaRPr lang="en-US" altLang="zh-CN" sz="4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sz="2400">
              <a:solidFill>
                <a:srgbClr val="000000"/>
              </a:solidFill>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9112"/>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si-LK" sz="3200" b="1" dirty="0">
                <a:solidFill>
                  <a:srgbClr val="FFFFFF"/>
                </a:solidFill>
                <a:latin typeface="Arial"/>
                <a:ea typeface="ＭＳ Ｐゴシック" pitchFamily="-112" charset="-128"/>
                <a:cs typeface="Arial"/>
              </a:rPr>
              <a:t>2 පේත්‍රැස් 3 : 5-7</a:t>
            </a:r>
            <a:endParaRPr lang="en-US" sz="3200" b="1" dirty="0">
              <a:solidFill>
                <a:srgbClr val="FFFFFF"/>
              </a:solidFill>
              <a:latin typeface="Arial"/>
              <a:ea typeface="ＭＳ Ｐゴシック" pitchFamily="-112" charset="-128"/>
              <a:cs typeface="Arial"/>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si-LK" altLang="zh-CN" sz="4000" dirty="0">
                <a:latin typeface="Arial" charset="0"/>
                <a:ea typeface="ＭＳ Ｐゴシック" charset="0"/>
              </a:rPr>
              <a:t>සමච්චල් කරන්නන් ගංවතුර ගැන සැක කරයි</a:t>
            </a:r>
            <a:endParaRPr lang="en-US" altLang="zh-CN" sz="4000" dirty="0">
              <a:latin typeface="Arial" charset="0"/>
              <a:ea typeface="ＭＳ Ｐゴシック" charset="0"/>
            </a:endParaRPr>
          </a:p>
        </p:txBody>
      </p:sp>
      <p:sp>
        <p:nvSpPr>
          <p:cNvPr id="2" name="Rectangle 1"/>
          <p:cNvSpPr/>
          <p:nvPr/>
        </p:nvSpPr>
        <p:spPr>
          <a:xfrm>
            <a:off x="0" y="188640"/>
            <a:ext cx="91440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pPr>
            <a:r>
              <a:rPr lang="si-LK" sz="3600" b="1" i="1" dirty="0">
                <a:solidFill>
                  <a:srgbClr val="FFFFFF"/>
                </a:solidFill>
              </a:rPr>
              <a:t>මක්නිසාද දෙවියන්වහන්සේගේ වචනය කරණකොටගෙන පුරාණයේ පටන් අහසක්ද වතුරෙන් සම්බන්ධකරනලද්දාවූ, වතුර මධ්‍යයෙහිවූ පොළොවක්ද තිබුණු බවත්, ඒ කරණකොටගෙන එකලට තිබුණු ලෝකය ජලගැල්මට යටවී විනාශවූ බවත් ඔව්හු කැමැත්තෙන්ම මතකනැතිකරති. නුමුත් දැන් පවතින අහසද පොළොවද එම වචනයෙන් විනිශ්චයෙත් අභක්තිකයන්ගේ විනාශයෙත් දවස දක්වා ඉතුරුකරනු ලැබ ගින්නෙන් දැවීමට තබා තිබේ.</a:t>
            </a:r>
            <a:endParaRPr lang="en-US" sz="3600" b="1" i="1" dirty="0">
              <a:solidFill>
                <a:srgbClr val="FFFFFF"/>
              </a:solidFill>
              <a:cs typeface="Arial"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3"/>
            <a:ext cx="9144000" cy="3746028"/>
          </a:xfrm>
          <a:effectLst>
            <a:outerShdw blurRad="63500" dist="35921" dir="2700000" algn="ctr" rotWithShape="0">
              <a:schemeClr val="tx2">
                <a:alpha val="74998"/>
              </a:schemeClr>
            </a:outerShdw>
          </a:effectLst>
        </p:spPr>
        <p:txBody>
          <a:bodyPr anchor="ctr"/>
          <a:lstStyle/>
          <a:p>
            <a:pPr>
              <a:defRPr/>
            </a:pPr>
            <a:r>
              <a:rPr lang="si-LK" b="1" dirty="0">
                <a:effectLst>
                  <a:glow rad="127000">
                    <a:schemeClr val="tx1"/>
                  </a:glow>
                </a:effectLst>
                <a:latin typeface="Arial" charset="0"/>
                <a:ea typeface="ＭＳ Ｐゴシック" charset="0"/>
              </a:rPr>
              <a:t>ආදම් සහ ඒව ජීවත් වූයේ ශතවර්ෂ ගණනාවකට පෙර ඩයිනෝසෝරයන් සමඟ ය, එසේ නම් ගංවතුරෙන් ඩයිනෝසෝරයන් මිය ගිය බව අප සිතන්නේ ඇයි?</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1AD62BAC-13E4-DE49-A25A-52734619743D}"/>
              </a:ext>
            </a:extLst>
          </p:cNvPr>
          <p:cNvGrpSpPr/>
          <p:nvPr/>
        </p:nvGrpSpPr>
        <p:grpSpPr>
          <a:xfrm>
            <a:off x="145469" y="40848"/>
            <a:ext cx="8212228" cy="6159535"/>
            <a:chOff x="145469" y="40848"/>
            <a:chExt cx="8212228" cy="6159535"/>
          </a:xfrm>
        </p:grpSpPr>
        <p:sp>
          <p:nvSpPr>
            <p:cNvPr id="2" name="Rectangle 1">
              <a:extLst>
                <a:ext uri="{FF2B5EF4-FFF2-40B4-BE49-F238E27FC236}">
                  <a16:creationId xmlns:a16="http://schemas.microsoft.com/office/drawing/2014/main" id="{9330DFC9-52F2-D74D-AD08-3F5D965A5EB7}"/>
                </a:ext>
              </a:extLst>
            </p:cNvPr>
            <p:cNvSpPr/>
            <p:nvPr/>
          </p:nvSpPr>
          <p:spPr bwMode="auto">
            <a:xfrm>
              <a:off x="4091167" y="4496844"/>
              <a:ext cx="1883748" cy="726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a:extLst>
                <a:ext uri="{FF2B5EF4-FFF2-40B4-BE49-F238E27FC236}">
                  <a16:creationId xmlns:a16="http://schemas.microsoft.com/office/drawing/2014/main" id="{5902B4FE-3C4E-B045-BB32-748DBEA496BC}"/>
                </a:ext>
              </a:extLst>
            </p:cNvPr>
            <p:cNvSpPr/>
            <p:nvPr/>
          </p:nvSpPr>
          <p:spPr bwMode="auto">
            <a:xfrm>
              <a:off x="5857336" y="1954060"/>
              <a:ext cx="2500361" cy="2542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AAB0B225-F012-AC4E-8E5B-B149EE913FF3}"/>
                </a:ext>
              </a:extLst>
            </p:cNvPr>
            <p:cNvSpPr/>
            <p:nvPr/>
          </p:nvSpPr>
          <p:spPr bwMode="auto">
            <a:xfrm>
              <a:off x="1698696" y="3394553"/>
              <a:ext cx="1883748" cy="12901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40C210EA-67BE-BE4F-AF0E-AD58ABE1901B}"/>
                </a:ext>
              </a:extLst>
            </p:cNvPr>
            <p:cNvSpPr/>
            <p:nvPr/>
          </p:nvSpPr>
          <p:spPr bwMode="auto">
            <a:xfrm>
              <a:off x="145469" y="1321111"/>
              <a:ext cx="640834" cy="39022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8B82379B-D310-4C4C-A499-C0D6E22F3C71}"/>
                </a:ext>
              </a:extLst>
            </p:cNvPr>
            <p:cNvSpPr/>
            <p:nvPr/>
          </p:nvSpPr>
          <p:spPr bwMode="auto">
            <a:xfrm>
              <a:off x="2224789" y="5802821"/>
              <a:ext cx="4727155" cy="3975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43853A64-14BD-034E-92C8-1641EC3C3807}"/>
                </a:ext>
              </a:extLst>
            </p:cNvPr>
            <p:cNvSpPr/>
            <p:nvPr/>
          </p:nvSpPr>
          <p:spPr bwMode="auto">
            <a:xfrm>
              <a:off x="1711221" y="40848"/>
              <a:ext cx="5629031" cy="10131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si-LK" sz="2400" b="1" dirty="0">
                <a:effectLst>
                  <a:glow rad="127000">
                    <a:schemeClr val="tx1"/>
                  </a:glow>
                </a:effectLst>
                <a:latin typeface="Arial" charset="0"/>
                <a:ea typeface="ＭＳ Ｐゴシック" charset="0"/>
              </a:rPr>
              <a:t>කුඩා ඩයිනෝසෝරයන් නැවට පහසුවෙන් ගැලපේ.</a:t>
            </a:r>
            <a:endParaRPr lang="en-US" sz="2400" b="1" dirty="0">
              <a:effectLst>
                <a:glow rad="127000">
                  <a:schemeClr val="tx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1EC36764-C04D-3847-A4BB-A25A9669F7EA}"/>
              </a:ext>
            </a:extLst>
          </p:cNvPr>
          <p:cNvSpPr txBox="1">
            <a:spLocks noChangeArrowheads="1"/>
          </p:cNvSpPr>
          <p:nvPr/>
        </p:nvSpPr>
        <p:spPr bwMode="auto">
          <a:xfrm>
            <a:off x="1271392" y="274439"/>
            <a:ext cx="7665929"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2060"/>
                </a:solidFill>
                <a:effectLst/>
                <a:uLnTx/>
                <a:uFillTx/>
                <a:latin typeface="Arial" charset="0"/>
                <a:ea typeface="ＭＳ Ｐゴシック" charset="0"/>
              </a:rPr>
              <a:t>Apatosaurus</a:t>
            </a:r>
            <a:r>
              <a:rPr kumimoji="0" lang="en-US" sz="3200" b="1" i="0" u="none" strike="noStrike" kern="0" cap="none" spc="0" normalizeH="0" baseline="0" noProof="0" dirty="0">
                <a:ln>
                  <a:noFill/>
                </a:ln>
                <a:solidFill>
                  <a:srgbClr val="002060"/>
                </a:solidFill>
                <a:effectLst/>
                <a:uLnTx/>
                <a:uFillTx/>
                <a:latin typeface="Arial" charset="0"/>
                <a:ea typeface="ＭＳ Ｐゴシック" charset="0"/>
              </a:rPr>
              <a:t> excelsus growth</a:t>
            </a:r>
            <a:endParaRPr kumimoji="0" lang="en-US" sz="3200" b="1" i="1" u="none" strike="noStrike" kern="0" cap="none" spc="0" normalizeH="0" baseline="0" noProof="0" dirty="0">
              <a:ln>
                <a:noFill/>
              </a:ln>
              <a:solidFill>
                <a:srgbClr val="002060"/>
              </a:solidFill>
              <a:effectLst/>
              <a:uLnTx/>
              <a:uFillTx/>
              <a:latin typeface="Arial" charset="0"/>
              <a:ea typeface="ＭＳ Ｐゴシック" charset="0"/>
            </a:endParaRPr>
          </a:p>
        </p:txBody>
      </p:sp>
      <p:sp>
        <p:nvSpPr>
          <p:cNvPr id="14" name="Rectangle 2">
            <a:extLst>
              <a:ext uri="{FF2B5EF4-FFF2-40B4-BE49-F238E27FC236}">
                <a16:creationId xmlns:a16="http://schemas.microsoft.com/office/drawing/2014/main" id="{55032174-287D-354A-902D-DA62441554D1}"/>
              </a:ext>
            </a:extLst>
          </p:cNvPr>
          <p:cNvSpPr txBox="1">
            <a:spLocks noChangeArrowheads="1"/>
          </p:cNvSpPr>
          <p:nvPr/>
        </p:nvSpPr>
        <p:spPr bwMode="auto">
          <a:xfrm>
            <a:off x="1459270" y="3858017"/>
            <a:ext cx="2362600" cy="8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Taken on board Ark</a:t>
            </a:r>
          </a:p>
        </p:txBody>
      </p:sp>
      <p:sp>
        <p:nvSpPr>
          <p:cNvPr id="15" name="Rectangle 2">
            <a:extLst>
              <a:ext uri="{FF2B5EF4-FFF2-40B4-BE49-F238E27FC236}">
                <a16:creationId xmlns:a16="http://schemas.microsoft.com/office/drawing/2014/main" id="{26B0F9C6-ACF4-4F46-9E71-7FD8D3AF6290}"/>
              </a:ext>
            </a:extLst>
          </p:cNvPr>
          <p:cNvSpPr txBox="1">
            <a:spLocks noChangeArrowheads="1"/>
          </p:cNvSpPr>
          <p:nvPr/>
        </p:nvSpPr>
        <p:spPr bwMode="auto">
          <a:xfrm>
            <a:off x="3783851" y="4841085"/>
            <a:ext cx="2362600" cy="44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Disembark</a:t>
            </a:r>
          </a:p>
        </p:txBody>
      </p:sp>
      <p:sp>
        <p:nvSpPr>
          <p:cNvPr id="16" name="Rectangle 2">
            <a:extLst>
              <a:ext uri="{FF2B5EF4-FFF2-40B4-BE49-F238E27FC236}">
                <a16:creationId xmlns:a16="http://schemas.microsoft.com/office/drawing/2014/main" id="{8780D219-BE1D-644D-85B0-DE9D190BF741}"/>
              </a:ext>
            </a:extLst>
          </p:cNvPr>
          <p:cNvSpPr txBox="1">
            <a:spLocks noChangeArrowheads="1"/>
          </p:cNvSpPr>
          <p:nvPr/>
        </p:nvSpPr>
        <p:spPr bwMode="auto">
          <a:xfrm>
            <a:off x="5770644" y="1931001"/>
            <a:ext cx="2362600" cy="28644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Maximum growth rate about 5.5 tons/year</a:t>
            </a:r>
          </a:p>
        </p:txBody>
      </p:sp>
      <p:sp>
        <p:nvSpPr>
          <p:cNvPr id="17" name="Rectangle 2">
            <a:extLst>
              <a:ext uri="{FF2B5EF4-FFF2-40B4-BE49-F238E27FC236}">
                <a16:creationId xmlns:a16="http://schemas.microsoft.com/office/drawing/2014/main" id="{1B0BDEAB-9450-7343-82C6-08BC675C0C6A}"/>
              </a:ext>
            </a:extLst>
          </p:cNvPr>
          <p:cNvSpPr txBox="1">
            <a:spLocks noChangeArrowheads="1"/>
          </p:cNvSpPr>
          <p:nvPr/>
        </p:nvSpPr>
        <p:spPr bwMode="auto">
          <a:xfrm>
            <a:off x="1478072" y="5749111"/>
            <a:ext cx="7252570"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rPr>
              <a:t>Age (years)</a:t>
            </a:r>
          </a:p>
        </p:txBody>
      </p:sp>
      <p:sp>
        <p:nvSpPr>
          <p:cNvPr id="18" name="Rectangle 2">
            <a:extLst>
              <a:ext uri="{FF2B5EF4-FFF2-40B4-BE49-F238E27FC236}">
                <a16:creationId xmlns:a16="http://schemas.microsoft.com/office/drawing/2014/main" id="{98BE47C2-5A1A-004C-A234-97A419DE6235}"/>
              </a:ext>
            </a:extLst>
          </p:cNvPr>
          <p:cNvSpPr txBox="1">
            <a:spLocks noChangeArrowheads="1"/>
          </p:cNvSpPr>
          <p:nvPr/>
        </p:nvSpPr>
        <p:spPr bwMode="auto">
          <a:xfrm rot="16200000">
            <a:off x="-2910835" y="3230552"/>
            <a:ext cx="6817153"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rPr>
              <a:t>Tons</a:t>
            </a:r>
          </a:p>
        </p:txBody>
      </p:sp>
    </p:spTree>
    <p:extLst>
      <p:ext uri="{BB962C8B-B14F-4D97-AF65-F5344CB8AC3E}">
        <p14:creationId xmlns:p14="http://schemas.microsoft.com/office/powerpoint/2010/main" val="3782989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a:defRPr/>
            </a:pPr>
            <a:r>
              <a:rPr lang="si-LK" sz="3600" dirty="0">
                <a:solidFill>
                  <a:schemeClr val="bg1"/>
                </a:solidFill>
                <a:effectLst>
                  <a:glow rad="101600">
                    <a:schemeClr val="tx1">
                      <a:alpha val="75000"/>
                    </a:schemeClr>
                  </a:glow>
                </a:effectLst>
                <a:cs typeface="Arial"/>
              </a:rPr>
              <a:t>අප සියලු දෙනා පිළිතුරු දිය යුතු ප්‍රශ්න</a:t>
            </a:r>
            <a:endParaRPr lang="en-US" sz="3600" dirty="0">
              <a:solidFill>
                <a:schemeClr val="bg1"/>
              </a:solidFill>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457200" eaLnBrk="1" fontAlgn="auto" hangingPunct="1">
              <a:spcBef>
                <a:spcPct val="50000"/>
              </a:spcBef>
              <a:spcAft>
                <a:spcPts val="0"/>
              </a:spcAft>
              <a:defRPr/>
            </a:pPr>
            <a:r>
              <a:rPr lang="si-LK" sz="4400" b="1" dirty="0">
                <a:solidFill>
                  <a:srgbClr val="FFFFFF"/>
                </a:solidFill>
                <a:effectLst>
                  <a:glow rad="101600">
                    <a:prstClr val="black">
                      <a:alpha val="75000"/>
                    </a:prstClr>
                  </a:glow>
                </a:effectLst>
                <a:latin typeface="Arial"/>
                <a:ea typeface="+mn-ea"/>
                <a:cs typeface="Arial"/>
              </a:rPr>
              <a:t>උත්පත්ති = "ආරම්භය"</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lvl="0" indent="-266700" defTabSz="457200" eaLnBrk="1" fontAlgn="auto" hangingPunct="1">
              <a:spcBef>
                <a:spcPct val="50000"/>
              </a:spcBef>
              <a:spcAft>
                <a:spcPts val="0"/>
              </a:spcAft>
              <a:buFontTx/>
              <a:buChar char="•"/>
              <a:defRPr/>
            </a:pPr>
            <a:r>
              <a:rPr lang="si-LK" sz="3200" b="1" dirty="0">
                <a:solidFill>
                  <a:srgbClr val="FFFF00"/>
                </a:solidFill>
                <a:effectLst>
                  <a:glow rad="101600">
                    <a:prstClr val="black">
                      <a:alpha val="75000"/>
                    </a:prstClr>
                  </a:glow>
                </a:effectLst>
                <a:latin typeface="Arial"/>
                <a:cs typeface="Arial"/>
              </a:rPr>
              <a:t>ආරම්භය: </a:t>
            </a:r>
            <a:r>
              <a:rPr lang="si-LK" sz="3200" b="1" dirty="0">
                <a:solidFill>
                  <a:schemeClr val="bg1"/>
                </a:solidFill>
                <a:effectLst>
                  <a:glow rad="101600">
                    <a:prstClr val="black">
                      <a:alpha val="75000"/>
                    </a:prstClr>
                  </a:glow>
                </a:effectLst>
                <a:latin typeface="Arial"/>
                <a:cs typeface="Arial"/>
              </a:rPr>
              <a:t>අපි පැමිණියේ කොහි සිටද?</a:t>
            </a:r>
            <a:endParaRPr lang="en-US" sz="3200" b="1" dirty="0">
              <a:solidFill>
                <a:schemeClr val="bg1"/>
              </a:solidFill>
              <a:effectLst>
                <a:glow rad="101600">
                  <a:prstClr val="black">
                    <a:alpha val="75000"/>
                  </a:prstClr>
                </a:glow>
              </a:effectLst>
              <a:latin typeface="Arial"/>
              <a:cs typeface="Arial"/>
            </a:endParaRPr>
          </a:p>
          <a:p>
            <a:pPr marL="266700" lvl="0" indent="-266700" defTabSz="457200" eaLnBrk="1" fontAlgn="auto" hangingPunct="1">
              <a:spcBef>
                <a:spcPct val="50000"/>
              </a:spcBef>
              <a:spcAft>
                <a:spcPts val="0"/>
              </a:spcAft>
              <a:buFontTx/>
              <a:buChar char="•"/>
              <a:defRPr/>
            </a:pPr>
            <a:r>
              <a:rPr lang="si-LK" sz="3200" b="1" dirty="0">
                <a:solidFill>
                  <a:srgbClr val="FFFF00"/>
                </a:solidFill>
                <a:effectLst>
                  <a:glow rad="101600">
                    <a:prstClr val="black">
                      <a:alpha val="75000"/>
                    </a:prstClr>
                  </a:glow>
                </a:effectLst>
                <a:latin typeface="Arial"/>
                <a:cs typeface="Arial"/>
              </a:rPr>
              <a:t>අරමුණ: </a:t>
            </a:r>
            <a:r>
              <a:rPr lang="si-LK" sz="3200" b="1" dirty="0">
                <a:solidFill>
                  <a:schemeClr val="bg1"/>
                </a:solidFill>
                <a:effectLst>
                  <a:glow rad="101600">
                    <a:prstClr val="black">
                      <a:alpha val="75000"/>
                    </a:prstClr>
                  </a:glow>
                </a:effectLst>
                <a:latin typeface="Arial"/>
                <a:cs typeface="Arial"/>
              </a:rPr>
              <a:t>මා මෙහි සිටින්නේ</a:t>
            </a:r>
            <a:r>
              <a:rPr lang="en-US" sz="3200" b="1" dirty="0">
                <a:solidFill>
                  <a:schemeClr val="bg1"/>
                </a:solidFill>
                <a:effectLst>
                  <a:glow rad="101600">
                    <a:prstClr val="black">
                      <a:alpha val="75000"/>
                    </a:prstClr>
                  </a:glow>
                </a:effectLst>
                <a:latin typeface="Arial"/>
                <a:cs typeface="Arial"/>
              </a:rPr>
              <a:t> </a:t>
            </a:r>
            <a:r>
              <a:rPr lang="si-LK" sz="3200" b="1" dirty="0">
                <a:solidFill>
                  <a:schemeClr val="bg1"/>
                </a:solidFill>
                <a:effectLst>
                  <a:glow rad="101600">
                    <a:prstClr val="black">
                      <a:alpha val="75000"/>
                    </a:prstClr>
                  </a:glow>
                </a:effectLst>
                <a:latin typeface="Arial"/>
                <a:cs typeface="Arial"/>
              </a:rPr>
              <a:t>ඇයි? එහි තේරුමක් ඇද්ද?</a:t>
            </a:r>
            <a:endParaRPr lang="en-US" sz="3200" b="1" dirty="0">
              <a:solidFill>
                <a:schemeClr val="bg1"/>
              </a:solidFill>
              <a:effectLst>
                <a:glow rad="101600">
                  <a:prstClr val="black">
                    <a:alpha val="75000"/>
                  </a:prstClr>
                </a:glow>
              </a:effectLst>
              <a:latin typeface="Arial"/>
              <a:cs typeface="Arial"/>
            </a:endParaRPr>
          </a:p>
          <a:p>
            <a:pPr marL="266700" lvl="0" indent="-266700" defTabSz="457200" eaLnBrk="1" fontAlgn="auto" hangingPunct="1">
              <a:spcBef>
                <a:spcPct val="50000"/>
              </a:spcBef>
              <a:spcAft>
                <a:spcPts val="0"/>
              </a:spcAft>
              <a:buFontTx/>
              <a:buChar char="•"/>
              <a:defRPr/>
            </a:pPr>
            <a:r>
              <a:rPr lang="si-LK" sz="3200" b="1" dirty="0">
                <a:solidFill>
                  <a:srgbClr val="FFFF00"/>
                </a:solidFill>
                <a:effectLst>
                  <a:glow rad="101600">
                    <a:prstClr val="black">
                      <a:alpha val="75000"/>
                    </a:prstClr>
                  </a:glow>
                </a:effectLst>
                <a:latin typeface="Arial"/>
                <a:cs typeface="Arial"/>
              </a:rPr>
              <a:t>සදාචාරය: </a:t>
            </a:r>
            <a:r>
              <a:rPr lang="si-LK" sz="3200" b="1" dirty="0">
                <a:solidFill>
                  <a:schemeClr val="bg1"/>
                </a:solidFill>
                <a:effectLst>
                  <a:glow rad="101600">
                    <a:prstClr val="black">
                      <a:alpha val="75000"/>
                    </a:prstClr>
                  </a:glow>
                </a:effectLst>
                <a:latin typeface="Arial"/>
                <a:cs typeface="Arial"/>
              </a:rPr>
              <a:t>ලෝකයේ නපුර පවතින්නේ ඇයි?</a:t>
            </a:r>
            <a:endParaRPr lang="en-US" sz="3200" b="1" dirty="0">
              <a:solidFill>
                <a:schemeClr val="bg1"/>
              </a:solidFill>
              <a:effectLst>
                <a:glow rad="101600">
                  <a:prstClr val="black">
                    <a:alpha val="75000"/>
                  </a:prstClr>
                </a:glow>
              </a:effectLst>
              <a:latin typeface="Arial"/>
              <a:cs typeface="Arial"/>
            </a:endParaRPr>
          </a:p>
          <a:p>
            <a:pPr marL="266700" lvl="0" indent="-266700" defTabSz="457200" eaLnBrk="1" fontAlgn="auto" hangingPunct="1">
              <a:spcBef>
                <a:spcPct val="50000"/>
              </a:spcBef>
              <a:spcAft>
                <a:spcPts val="0"/>
              </a:spcAft>
              <a:buFontTx/>
              <a:buChar char="•"/>
              <a:defRPr/>
            </a:pPr>
            <a:r>
              <a:rPr lang="si-LK" sz="3200" b="1" dirty="0">
                <a:solidFill>
                  <a:srgbClr val="FFFF00"/>
                </a:solidFill>
                <a:effectLst>
                  <a:glow rad="101600">
                    <a:prstClr val="black">
                      <a:alpha val="75000"/>
                    </a:prstClr>
                  </a:glow>
                </a:effectLst>
                <a:latin typeface="Arial"/>
                <a:cs typeface="Arial"/>
              </a:rPr>
              <a:t>දෛවය: </a:t>
            </a:r>
            <a:r>
              <a:rPr lang="si-LK" sz="3200" b="1" dirty="0">
                <a:solidFill>
                  <a:schemeClr val="bg1"/>
                </a:solidFill>
                <a:effectLst>
                  <a:glow rad="101600">
                    <a:prstClr val="black">
                      <a:alpha val="75000"/>
                    </a:prstClr>
                  </a:glow>
                </a:effectLst>
                <a:latin typeface="Arial"/>
                <a:cs typeface="Arial"/>
              </a:rPr>
              <a:t>මම යන්නේ</a:t>
            </a:r>
            <a:r>
              <a:rPr lang="en-US" sz="3200" b="1" dirty="0">
                <a:solidFill>
                  <a:schemeClr val="bg1"/>
                </a:solidFill>
                <a:effectLst>
                  <a:glow rad="101600">
                    <a:prstClr val="black">
                      <a:alpha val="75000"/>
                    </a:prstClr>
                  </a:glow>
                </a:effectLst>
                <a:latin typeface="Arial"/>
                <a:cs typeface="Arial"/>
              </a:rPr>
              <a:t> </a:t>
            </a:r>
            <a:r>
              <a:rPr lang="si-LK" sz="3200" b="1" dirty="0">
                <a:solidFill>
                  <a:schemeClr val="bg1"/>
                </a:solidFill>
                <a:effectLst>
                  <a:glow rad="101600">
                    <a:prstClr val="black">
                      <a:alpha val="75000"/>
                    </a:prstClr>
                  </a:glow>
                </a:effectLst>
                <a:latin typeface="Arial"/>
                <a:cs typeface="Arial"/>
              </a:rPr>
              <a:t>කොහෙද? බලාපොරොත්තුවක් තිබේද?</a:t>
            </a:r>
            <a:endParaRPr lang="en-US" sz="3200" b="1" dirty="0">
              <a:solidFill>
                <a:schemeClr val="bg1"/>
              </a:solidFill>
              <a:effectLst>
                <a:glow rad="101600">
                  <a:prstClr val="black">
                    <a:alpha val="75000"/>
                  </a:prstClr>
                </a:glow>
              </a:effectLst>
              <a:latin typeface="Arial"/>
              <a:cs typeface="Arial"/>
            </a:endParaRPr>
          </a:p>
        </p:txBody>
      </p:sp>
    </p:spTree>
    <p:extLst>
      <p:ext uri="{BB962C8B-B14F-4D97-AF65-F5344CB8AC3E}">
        <p14:creationId xmlns:p14="http://schemas.microsoft.com/office/powerpoint/2010/main" val="10727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algn="l" eaLnBrk="1" hangingPunct="1"/>
            <a:r>
              <a:rPr lang="si-LK" altLang="zh-CN" sz="3200" dirty="0">
                <a:solidFill>
                  <a:schemeClr val="bg1"/>
                </a:solidFill>
                <a:latin typeface="Arial" charset="0"/>
                <a:ea typeface="ＭＳ Ｐゴシック" charset="0"/>
              </a:rPr>
              <a:t>ඩයිනෝසෝරයන් මෑතකදී ජීවත් විය</a:t>
            </a:r>
            <a:endParaRPr lang="en-US" altLang="zh-CN" sz="3200" dirty="0">
              <a:solidFill>
                <a:schemeClr val="bg1"/>
              </a:solidFill>
              <a:latin typeface="Arial" charset="0"/>
              <a:ea typeface="ＭＳ Ｐゴシック" charset="0"/>
            </a:endParaRP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2518" y="2780928"/>
            <a:ext cx="8534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54013" indent="-354013" eaLnBrk="1" hangingPunct="1">
              <a:lnSpc>
                <a:spcPct val="90000"/>
              </a:lnSpc>
              <a:spcBef>
                <a:spcPct val="20000"/>
              </a:spcBef>
              <a:buFontTx/>
              <a:buChar char="•"/>
            </a:pPr>
            <a:r>
              <a:rPr lang="si-LK" altLang="zh-CN" sz="2400" dirty="0">
                <a:solidFill>
                  <a:srgbClr val="FFFFFF"/>
                </a:solidFill>
                <a:cs typeface="Arial" charset="0"/>
              </a:rPr>
              <a:t>බෙහෙමොත් - යෝධ නිර්මාංශ (යෝබ් 40: 15-24)</a:t>
            </a:r>
            <a:endParaRPr lang="en-US" altLang="zh-CN" sz="2400" dirty="0">
              <a:solidFill>
                <a:srgbClr val="FFFFFF"/>
              </a:solidFill>
              <a:cs typeface="Arial" charset="0"/>
            </a:endParaRPr>
          </a:p>
          <a:p>
            <a:pPr marL="354013" indent="-354013" eaLnBrk="1" hangingPunct="1">
              <a:lnSpc>
                <a:spcPct val="90000"/>
              </a:lnSpc>
              <a:spcBef>
                <a:spcPct val="20000"/>
              </a:spcBef>
              <a:buFontTx/>
              <a:buChar char="•"/>
            </a:pPr>
            <a:r>
              <a:rPr lang="si-LK" altLang="zh-CN" sz="2400" dirty="0">
                <a:solidFill>
                  <a:srgbClr val="FFFFFF"/>
                </a:solidFill>
                <a:cs typeface="Arial" charset="0"/>
              </a:rPr>
              <a:t>ලෙවියාතන් - දරුණු මස් අනුභව කරන්නා (යෝබ් 41)</a:t>
            </a:r>
            <a:endParaRPr lang="en-US" altLang="zh-CN" sz="2400" dirty="0">
              <a:solidFill>
                <a:srgbClr val="FFFFFF"/>
              </a:solidFill>
              <a:cs typeface="Arial" charset="0"/>
            </a:endParaRPr>
          </a:p>
          <a:p>
            <a:pPr marL="354013" indent="-354013" eaLnBrk="1" hangingPunct="1">
              <a:lnSpc>
                <a:spcPct val="90000"/>
              </a:lnSpc>
              <a:spcBef>
                <a:spcPct val="20000"/>
              </a:spcBef>
              <a:buFontTx/>
              <a:buChar char="•"/>
            </a:pPr>
            <a:r>
              <a:rPr lang="si-LK" altLang="zh-CN" sz="2400" dirty="0">
                <a:solidFill>
                  <a:srgbClr val="FFFFFF"/>
                </a:solidFill>
                <a:cs typeface="Arial" charset="0"/>
              </a:rPr>
              <a:t>බ්‍රිතාන්‍ය රජ මෝර්විඩස් යක්ෂයෙකු විසින් ඝාතනය කරනු ලැබුවේ “විශාල මාළුවෙකු කුඩා එකෙකු</a:t>
            </a:r>
            <a:r>
              <a:rPr lang="en-US" altLang="zh-CN" sz="2400" dirty="0">
                <a:solidFill>
                  <a:srgbClr val="FFFFFF"/>
                </a:solidFill>
                <a:cs typeface="Arial" charset="0"/>
              </a:rPr>
              <a:t> </a:t>
            </a:r>
            <a:r>
              <a:rPr lang="si-LK" altLang="zh-CN" sz="2400" dirty="0">
                <a:solidFill>
                  <a:srgbClr val="FFFFFF"/>
                </a:solidFill>
                <a:cs typeface="Arial" charset="0"/>
              </a:rPr>
              <a:t>ගිල දමන්නාක් මෙන්” (ක්‍රි.පූ. 336)</a:t>
            </a:r>
            <a:endParaRPr lang="en-US" altLang="zh-CN" sz="2400" dirty="0">
              <a:solidFill>
                <a:srgbClr val="FFFFFF"/>
              </a:solidFill>
              <a:cs typeface="Arial" charset="0"/>
            </a:endParaRPr>
          </a:p>
          <a:p>
            <a:pPr marL="354013" indent="-354013" eaLnBrk="1" hangingPunct="1">
              <a:lnSpc>
                <a:spcPct val="90000"/>
              </a:lnSpc>
              <a:spcBef>
                <a:spcPct val="20000"/>
              </a:spcBef>
              <a:buFontTx/>
              <a:buChar char="•"/>
            </a:pPr>
            <a:r>
              <a:rPr lang="si-LK" altLang="zh-CN" sz="2400" dirty="0">
                <a:solidFill>
                  <a:srgbClr val="FFFFFF"/>
                </a:solidFill>
                <a:cs typeface="Arial" charset="0"/>
              </a:rPr>
              <a:t>1693 දී එංගලන්තයේ බෙඩ්-යර්-අෆාන්ක්හිදී යක්ෂයෙක් අතින් ඝාතනය විය</a:t>
            </a:r>
            <a:r>
              <a:rPr lang="en-US" altLang="zh-CN" sz="2400" dirty="0">
                <a:solidFill>
                  <a:srgbClr val="FFFFFF"/>
                </a:solidFill>
                <a:cs typeface="Arial" charset="0"/>
              </a:rPr>
              <a:t>.</a:t>
            </a:r>
          </a:p>
          <a:p>
            <a:pPr marL="354013" indent="-354013" eaLnBrk="1" hangingPunct="1">
              <a:lnSpc>
                <a:spcPct val="90000"/>
              </a:lnSpc>
              <a:spcBef>
                <a:spcPct val="20000"/>
              </a:spcBef>
              <a:buFontTx/>
              <a:buChar char="•"/>
            </a:pPr>
            <a:r>
              <a:rPr lang="si-LK" altLang="zh-CN" sz="2400" dirty="0">
                <a:solidFill>
                  <a:srgbClr val="FFFFFF"/>
                </a:solidFill>
                <a:cs typeface="Arial" charset="0"/>
              </a:rPr>
              <a:t>එංගලන්තයේ පමණක් ස්ථාන 200 කට ආසන්න සංඛ්‍යාවක රාක්ෂයන් වාර්තා වී ඇත</a:t>
            </a:r>
            <a:r>
              <a:rPr lang="en-US" altLang="zh-CN" sz="2400" dirty="0">
                <a:solidFill>
                  <a:srgbClr val="FFFFFF"/>
                </a:solidFill>
                <a:cs typeface="Arial" charset="0"/>
              </a:rPr>
              <a:t>.</a:t>
            </a: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556250" y="4357688"/>
            <a:ext cx="1082675" cy="307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p>
            <a:pPr algn="ctr" eaLnBrk="1" hangingPunct="1">
              <a:defRPr/>
            </a:pPr>
            <a:r>
              <a:rPr lang="en-US" sz="1400">
                <a:solidFill>
                  <a:srgbClr val="FFFFFF"/>
                </a:solidFill>
                <a:latin typeface="Arial"/>
                <a:ea typeface="ＭＳ Ｐゴシック" pitchFamily="-112" charset="-128"/>
                <a:cs typeface="Arial"/>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000">
              <a:solidFill>
                <a:srgbClr val="000000"/>
              </a:solidFill>
              <a:cs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447497" name="Rectangle 9"/>
          <p:cNvSpPr>
            <a:spLocks noChangeArrowheads="1"/>
          </p:cNvSpPr>
          <p:nvPr/>
        </p:nvSpPr>
        <p:spPr bwMode="auto">
          <a:xfrm>
            <a:off x="170650" y="2043112"/>
            <a:ext cx="62484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lnSpc>
                <a:spcPct val="90000"/>
              </a:lnSpc>
              <a:spcBef>
                <a:spcPct val="20000"/>
              </a:spcBef>
              <a:buFont typeface="Arial" pitchFamily="34" charset="0"/>
              <a:buChar char="•"/>
            </a:pPr>
            <a:r>
              <a:rPr lang="en-US" altLang="zh-CN" sz="2800" dirty="0">
                <a:solidFill>
                  <a:srgbClr val="FFFFFF"/>
                </a:solidFill>
                <a:cs typeface="Arial" charset="0"/>
              </a:rPr>
              <a:t> </a:t>
            </a:r>
            <a:r>
              <a:rPr lang="si-LK" altLang="zh-CN" sz="2400" dirty="0">
                <a:solidFill>
                  <a:srgbClr val="FFFFFF"/>
                </a:solidFill>
                <a:cs typeface="Arial" charset="0"/>
              </a:rPr>
              <a:t>ඩෙන්මාර්ක කවි බෙවුල්ෆ් (ක්‍රි.ව. 495-</a:t>
            </a:r>
            <a:r>
              <a:rPr lang="en-US" altLang="zh-CN" sz="2400" dirty="0">
                <a:solidFill>
                  <a:srgbClr val="FFFFFF"/>
                </a:solidFill>
                <a:cs typeface="Arial" charset="0"/>
              </a:rPr>
              <a:t>  </a:t>
            </a:r>
            <a:r>
              <a:rPr lang="si-LK" altLang="zh-CN" sz="2400" dirty="0">
                <a:solidFill>
                  <a:srgbClr val="FFFFFF"/>
                </a:solidFill>
                <a:cs typeface="Arial" charset="0"/>
              </a:rPr>
              <a:t>583) පසුව අවුරුදු 50 ක් රජ විය</a:t>
            </a:r>
            <a:endParaRPr lang="en-US" altLang="zh-CN" sz="2400" dirty="0">
              <a:solidFill>
                <a:srgbClr val="FFFFFF"/>
              </a:solidFill>
              <a:cs typeface="Arial" charset="0"/>
            </a:endParaRPr>
          </a:p>
          <a:p>
            <a:pPr marL="457200" indent="-457200" eaLnBrk="1" hangingPunct="1">
              <a:lnSpc>
                <a:spcPct val="90000"/>
              </a:lnSpc>
              <a:spcBef>
                <a:spcPct val="20000"/>
              </a:spcBef>
              <a:buFont typeface="Arial" pitchFamily="34" charset="0"/>
              <a:buChar char="•"/>
            </a:pPr>
            <a:r>
              <a:rPr lang="si-LK" altLang="zh-CN" sz="2400" dirty="0">
                <a:solidFill>
                  <a:srgbClr val="FFFFFF"/>
                </a:solidFill>
                <a:cs typeface="Arial" charset="0"/>
              </a:rPr>
              <a:t>ග්‍රෙන්ඩෙල් ("ඇඹරුම් යන්තය, විනාශ කරන්නා") නම් රාක්ෂයා අවුරුදු 12දී ඩෙනස් විසින් ගොදුරු කරගන්නා</a:t>
            </a:r>
            <a:r>
              <a:rPr lang="en-US" altLang="zh-CN" sz="2400" dirty="0">
                <a:solidFill>
                  <a:srgbClr val="FFFFFF"/>
                </a:solidFill>
                <a:cs typeface="Arial" charset="0"/>
              </a:rPr>
              <a:t> </a:t>
            </a:r>
            <a:r>
              <a:rPr lang="si-LK" altLang="zh-CN" sz="2400" dirty="0">
                <a:solidFill>
                  <a:srgbClr val="FFFFFF"/>
                </a:solidFill>
                <a:cs typeface="Arial" charset="0"/>
              </a:rPr>
              <a:t>ලදි  (ක්‍රි.ව. 503-515)</a:t>
            </a:r>
            <a:endParaRPr lang="en-US" altLang="zh-CN" sz="2400" dirty="0">
              <a:solidFill>
                <a:srgbClr val="FFFFFF"/>
              </a:solidFill>
              <a:cs typeface="Arial" charset="0"/>
            </a:endParaRPr>
          </a:p>
          <a:p>
            <a:pPr marL="457200" indent="-457200" eaLnBrk="1" hangingPunct="1">
              <a:lnSpc>
                <a:spcPct val="90000"/>
              </a:lnSpc>
              <a:spcBef>
                <a:spcPct val="20000"/>
              </a:spcBef>
              <a:buFont typeface="Arial" pitchFamily="34" charset="0"/>
              <a:buChar char="•"/>
            </a:pPr>
            <a:r>
              <a:rPr lang="si-LK" altLang="zh-CN" sz="2400" dirty="0">
                <a:solidFill>
                  <a:srgbClr val="FFFFFF"/>
                </a:solidFill>
                <a:cs typeface="Arial" charset="0"/>
              </a:rPr>
              <a:t>වීරයා ඩෙන්මාර්කය සහ ස්වීඩනය අතර මුහුදු මංතීරුවලින් බිහිසුණු සතුන් ඉවත් කළේය</a:t>
            </a:r>
            <a:endParaRPr lang="en-US" altLang="zh-CN" sz="2400" dirty="0">
              <a:solidFill>
                <a:srgbClr val="FFFFFF"/>
              </a:solidFill>
              <a:cs typeface="Arial" charset="0"/>
            </a:endParaRPr>
          </a:p>
          <a:p>
            <a:pPr marL="457200" indent="-457200" eaLnBrk="1" hangingPunct="1">
              <a:lnSpc>
                <a:spcPct val="90000"/>
              </a:lnSpc>
              <a:spcBef>
                <a:spcPct val="20000"/>
              </a:spcBef>
              <a:buFont typeface="Arial" pitchFamily="34" charset="0"/>
              <a:buChar char="•"/>
            </a:pPr>
            <a:r>
              <a:rPr lang="si-LK" altLang="zh-CN" sz="2400" dirty="0">
                <a:solidFill>
                  <a:srgbClr val="FFFFFF"/>
                </a:solidFill>
                <a:cs typeface="Arial" charset="0"/>
              </a:rPr>
              <a:t>පසුව ඔහු ග්‍රෙන්ඩෙල්ගේ කුඩා හස්තය එළියට ගත් අතර ඔහු සිය ගුහාවට පසුබැස</a:t>
            </a:r>
            <a:r>
              <a:rPr lang="en-US" altLang="zh-CN" sz="2400" dirty="0">
                <a:solidFill>
                  <a:srgbClr val="FFFFFF"/>
                </a:solidFill>
                <a:cs typeface="Arial" charset="0"/>
              </a:rPr>
              <a:t> </a:t>
            </a:r>
            <a:r>
              <a:rPr lang="si-LK" altLang="zh-CN" sz="2400" dirty="0">
                <a:solidFill>
                  <a:srgbClr val="FFFFFF"/>
                </a:solidFill>
                <a:cs typeface="Arial" charset="0"/>
              </a:rPr>
              <a:t>මිය යන තෙක්</a:t>
            </a:r>
            <a:r>
              <a:rPr lang="en-US" altLang="zh-CN" sz="2400" dirty="0">
                <a:solidFill>
                  <a:srgbClr val="FFFFFF"/>
                </a:solidFill>
                <a:cs typeface="Arial" charset="0"/>
              </a:rPr>
              <a:t> </a:t>
            </a:r>
            <a:r>
              <a:rPr lang="si-LK" altLang="zh-CN" sz="2400" dirty="0">
                <a:solidFill>
                  <a:srgbClr val="FFFFFF"/>
                </a:solidFill>
                <a:cs typeface="Arial" charset="0"/>
              </a:rPr>
              <a:t> ලේ වැගිරවිය</a:t>
            </a:r>
            <a:r>
              <a:rPr lang="en-US" altLang="zh-CN" sz="2400" dirty="0">
                <a:solidFill>
                  <a:srgbClr val="FFFFFF"/>
                </a:solidFill>
                <a:cs typeface="Arial" charset="0"/>
              </a:rPr>
              <a:t>.</a:t>
            </a:r>
            <a:endParaRPr lang="en-US" altLang="zh-CN" sz="2800" dirty="0">
              <a:solidFill>
                <a:srgbClr val="FFFFFF"/>
              </a:solidFill>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si-LK" sz="4000" dirty="0"/>
              <a:t>බෙවුල්ෆ් සහ ඩෙන්මාර්කයේ නිර්මාණ</a:t>
            </a:r>
            <a:endPar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447494"/>
                                        </p:tgtEl>
                                        <p:attrNameLst>
                                          <p:attrName>style.visibility</p:attrName>
                                        </p:attrNameLst>
                                      </p:cBhvr>
                                      <p:to>
                                        <p:strVal val="visible"/>
                                      </p:to>
                                    </p:set>
                                    <p:animEffect transition="in" filter="wedge">
                                      <p:cBhvr>
                                        <p:cTn id="27" dur="2000"/>
                                        <p:tgtEl>
                                          <p:spTgt spid="4474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447497">
                                            <p:txEl>
                                              <p:pRg st="2" end="2"/>
                                            </p:txEl>
                                          </p:spTgt>
                                        </p:tgtEl>
                                        <p:attrNameLst>
                                          <p:attrName>style.visibility</p:attrName>
                                        </p:attrNameLst>
                                      </p:cBhvr>
                                      <p:to>
                                        <p:strVal val="visible"/>
                                      </p:to>
                                    </p:set>
                                    <p:animEffect transition="in" filter="plus(in)">
                                      <p:cBhvr>
                                        <p:cTn id="32" dur="2000"/>
                                        <p:tgtEl>
                                          <p:spTgt spid="44749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47497">
                                            <p:txEl>
                                              <p:pRg st="3" end="3"/>
                                            </p:txEl>
                                          </p:spTgt>
                                        </p:tgtEl>
                                        <p:attrNameLst>
                                          <p:attrName>style.visibility</p:attrName>
                                        </p:attrNameLst>
                                      </p:cBhvr>
                                      <p:to>
                                        <p:strVal val="visible"/>
                                      </p:to>
                                    </p:set>
                                    <p:animEffect transition="in" filter="plus(in)">
                                      <p:cBhvr>
                                        <p:cTn id="37" dur="2000"/>
                                        <p:tgtEl>
                                          <p:spTgt spid="44749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304800" y="-171400"/>
            <a:ext cx="8197850" cy="533400"/>
          </a:xfrm>
        </p:spPr>
        <p:txBody>
          <a:bodyPr/>
          <a:lstStyle/>
          <a:p>
            <a:pPr eaLnBrk="1" hangingPunct="1"/>
            <a:br>
              <a:rPr lang="si-LK" altLang="zh-CN" sz="4000" dirty="0">
                <a:solidFill>
                  <a:schemeClr val="bg1"/>
                </a:solidFill>
                <a:latin typeface="Arial" charset="0"/>
                <a:ea typeface="ＭＳ Ｐゴシック" charset="0"/>
              </a:rPr>
            </a:br>
            <a:r>
              <a:rPr lang="si-LK" altLang="zh-CN" sz="4000" dirty="0">
                <a:solidFill>
                  <a:schemeClr val="bg1"/>
                </a:solidFill>
                <a:latin typeface="Arial" charset="0"/>
                <a:ea typeface="ＭＳ Ｐゴシック" charset="0"/>
              </a:rPr>
              <a:t>ජපන් ධීවරයාගේ මළ රාක්ෂයා</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2" name="Text Box 6"/>
          <p:cNvSpPr txBox="1">
            <a:spLocks noChangeArrowheads="1"/>
          </p:cNvSpPr>
          <p:nvPr/>
        </p:nvSpPr>
        <p:spPr bwMode="auto">
          <a:xfrm>
            <a:off x="285627" y="6439424"/>
            <a:ext cx="8610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100" dirty="0">
                <a:solidFill>
                  <a:srgbClr val="FFFFFF"/>
                </a:solidFill>
                <a:cs typeface="Arial" charset="0"/>
              </a:rPr>
              <a:t>Duane T. Gish, </a:t>
            </a:r>
            <a:r>
              <a:rPr lang="en-US" altLang="zh-CN" sz="1100" i="1" dirty="0">
                <a:solidFill>
                  <a:srgbClr val="FFFFFF"/>
                </a:solidFill>
                <a:cs typeface="Arial" charset="0"/>
              </a:rPr>
              <a:t>Dinosaurs by Design</a:t>
            </a:r>
            <a:r>
              <a:rPr lang="en-US" altLang="zh-CN" sz="1100" dirty="0">
                <a:solidFill>
                  <a:srgbClr val="FFFFFF"/>
                </a:solidFill>
                <a:cs typeface="Arial" charset="0"/>
              </a:rPr>
              <a:t> (4730 Barnes Road, Colorado Springs, CO: Master Books and Creation-Life Publishers, 1992), 86</a:t>
            </a: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000" dirty="0">
                <a:solidFill>
                  <a:srgbClr val="000000"/>
                </a:solidFill>
                <a:cs typeface="Arial" charset="0"/>
              </a:rPr>
              <a:t>Enlarge and read this!</a:t>
            </a:r>
          </a:p>
        </p:txBody>
      </p:sp>
      <p:sp>
        <p:nvSpPr>
          <p:cNvPr id="449544" name="Rectangle 8"/>
          <p:cNvSpPr>
            <a:spLocks noChangeArrowheads="1"/>
          </p:cNvSpPr>
          <p:nvPr/>
        </p:nvSpPr>
        <p:spPr bwMode="auto">
          <a:xfrm>
            <a:off x="0" y="1219200"/>
            <a:ext cx="6248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lang="si-LK" altLang="zh-CN" sz="2800" dirty="0">
                <a:solidFill>
                  <a:srgbClr val="FFFFFF"/>
                </a:solidFill>
                <a:cs typeface="Arial" charset="0"/>
              </a:rPr>
              <a:t>ටොන් දෙකක් සහ මීටර් දහයක් දිග</a:t>
            </a:r>
          </a:p>
          <a:p>
            <a:pPr marL="342900" indent="-342900" eaLnBrk="1" hangingPunct="1">
              <a:lnSpc>
                <a:spcPct val="90000"/>
              </a:lnSpc>
              <a:spcBef>
                <a:spcPct val="20000"/>
              </a:spcBef>
              <a:buFontTx/>
              <a:buChar char="•"/>
            </a:pPr>
            <a:r>
              <a:rPr lang="si-LK" altLang="zh-CN" sz="2800" dirty="0">
                <a:solidFill>
                  <a:srgbClr val="FFFFFF"/>
                </a:solidFill>
                <a:cs typeface="Arial" charset="0"/>
              </a:rPr>
              <a:t>ක්‍රයිස්ට්චර්ච් අසල මීටර් 330 ක් ගැඹුරු සාගරයේ දී අල්ලා ගන්නා ලදී</a:t>
            </a:r>
            <a:endParaRPr lang="en-US" altLang="zh-CN" sz="2800" dirty="0">
              <a:solidFill>
                <a:srgbClr val="FFFFFF"/>
              </a:solidFill>
              <a:cs typeface="Arial" charset="0"/>
            </a:endParaRPr>
          </a:p>
          <a:p>
            <a:pPr marL="342900" indent="-342900" eaLnBrk="1" hangingPunct="1">
              <a:lnSpc>
                <a:spcPct val="90000"/>
              </a:lnSpc>
              <a:spcBef>
                <a:spcPct val="20000"/>
              </a:spcBef>
              <a:buFontTx/>
              <a:buChar char="•"/>
            </a:pPr>
            <a:r>
              <a:rPr lang="si-LK" altLang="zh-CN" sz="2800" dirty="0">
                <a:solidFill>
                  <a:srgbClr val="FFFFFF"/>
                </a:solidFill>
                <a:cs typeface="Arial" charset="0"/>
              </a:rPr>
              <a:t>ප්ලෙසියෝසෝරස්: විශාල බෙල්ල සහ වරල් හතරක් සහිත විශාල, කුඩා හිස් උරගයින්</a:t>
            </a:r>
            <a:endParaRPr lang="en-US" altLang="zh-CN" sz="2800" dirty="0">
              <a:solidFill>
                <a:srgbClr val="FFFFFF"/>
              </a:solidFill>
              <a:cs typeface="Arial" charset="0"/>
            </a:endParaRPr>
          </a:p>
          <a:p>
            <a:pPr marL="342900" indent="-342900" eaLnBrk="1" hangingPunct="1">
              <a:lnSpc>
                <a:spcPct val="90000"/>
              </a:lnSpc>
              <a:spcBef>
                <a:spcPct val="20000"/>
              </a:spcBef>
              <a:buFontTx/>
              <a:buChar char="•"/>
            </a:pPr>
            <a:r>
              <a:rPr lang="si-LK" altLang="zh-CN" sz="2800" dirty="0">
                <a:solidFill>
                  <a:srgbClr val="FFFFFF"/>
                </a:solidFill>
                <a:cs typeface="Arial" charset="0"/>
              </a:rPr>
              <a:t>සමුද්‍ර ජීව විද්‍යා මිචිහිකෝ යානෝ විසින් ඡායාරූප ගත කරන ලදී</a:t>
            </a:r>
            <a:endParaRPr lang="en-US" altLang="zh-CN" sz="2800" dirty="0">
              <a:solidFill>
                <a:srgbClr val="FFFFFF"/>
              </a:solidFill>
              <a:cs typeface="Arial" charset="0"/>
            </a:endParaRPr>
          </a:p>
          <a:p>
            <a:pPr marL="342900" indent="-342900" eaLnBrk="1" hangingPunct="1">
              <a:lnSpc>
                <a:spcPct val="90000"/>
              </a:lnSpc>
              <a:spcBef>
                <a:spcPct val="20000"/>
              </a:spcBef>
              <a:buFontTx/>
              <a:buChar char="•"/>
            </a:pPr>
            <a:r>
              <a:rPr lang="si-LK" altLang="zh-CN" sz="2800" dirty="0">
                <a:solidFill>
                  <a:srgbClr val="FFFFFF"/>
                </a:solidFill>
                <a:cs typeface="Arial" charset="0"/>
              </a:rPr>
              <a:t>කැප්ටන් තම මාළු අපවිත්‍ර වේ යැයි බියෙන් එය නැවත මුහුදට විසි කළේය</a:t>
            </a:r>
            <a:r>
              <a:rPr lang="en-US" altLang="zh-CN" sz="2800" dirty="0">
                <a:solidFill>
                  <a:srgbClr val="FFFFFF"/>
                </a:solidFill>
                <a:cs typeface="Arial" charset="0"/>
              </a:rPr>
              <a:t>.</a:t>
            </a:r>
          </a:p>
          <a:p>
            <a:pPr marL="342900" indent="-342900" eaLnBrk="1" hangingPunct="1">
              <a:lnSpc>
                <a:spcPct val="90000"/>
              </a:lnSpc>
              <a:spcBef>
                <a:spcPct val="20000"/>
              </a:spcBef>
              <a:buFontTx/>
              <a:buChar char="•"/>
            </a:pPr>
            <a:r>
              <a:rPr lang="si-LK" altLang="zh-CN" sz="2800" dirty="0">
                <a:solidFill>
                  <a:srgbClr val="FFFFFF"/>
                </a:solidFill>
                <a:cs typeface="Arial" charset="0"/>
              </a:rPr>
              <a:t>බී</a:t>
            </a:r>
            <a:r>
              <a:rPr lang="en-US" altLang="zh-CN" sz="2800" dirty="0">
                <a:solidFill>
                  <a:srgbClr val="FFFFFF"/>
                </a:solidFill>
                <a:cs typeface="Arial" charset="0"/>
              </a:rPr>
              <a:t>.</a:t>
            </a:r>
            <a:r>
              <a:rPr lang="si-LK" altLang="zh-CN" sz="2800" dirty="0">
                <a:solidFill>
                  <a:srgbClr val="FFFFFF"/>
                </a:solidFill>
                <a:cs typeface="Arial" charset="0"/>
              </a:rPr>
              <a:t>බී</a:t>
            </a:r>
            <a:r>
              <a:rPr lang="en-US" altLang="zh-CN" sz="2800" dirty="0">
                <a:solidFill>
                  <a:srgbClr val="FFFFFF"/>
                </a:solidFill>
                <a:cs typeface="Arial" charset="0"/>
              </a:rPr>
              <a:t>.</a:t>
            </a:r>
            <a:r>
              <a:rPr lang="si-LK" altLang="zh-CN" sz="2800" dirty="0">
                <a:solidFill>
                  <a:srgbClr val="FFFFFF"/>
                </a:solidFill>
                <a:cs typeface="Arial" charset="0"/>
              </a:rPr>
              <a:t>සී එය</a:t>
            </a:r>
            <a:r>
              <a:rPr lang="en-US" altLang="zh-CN" sz="2800" dirty="0">
                <a:solidFill>
                  <a:srgbClr val="FFFFFF"/>
                </a:solidFill>
                <a:cs typeface="Arial" charset="0"/>
              </a:rPr>
              <a:t> </a:t>
            </a:r>
            <a:r>
              <a:rPr lang="si-LK" altLang="zh-CN" sz="2800" dirty="0">
                <a:solidFill>
                  <a:srgbClr val="FFFFFF"/>
                </a:solidFill>
                <a:cs typeface="Arial" charset="0"/>
              </a:rPr>
              <a:t>විගසම මෝරෙකු බව වාර්තා කලේය </a:t>
            </a:r>
            <a:r>
              <a:rPr lang="en-US" altLang="zh-CN" sz="2800" dirty="0">
                <a:solidFill>
                  <a:srgbClr val="FFFFFF"/>
                </a:solidFill>
                <a:cs typeface="Arial" charset="0"/>
              </a:rPr>
              <a:t> </a:t>
            </a:r>
            <a:r>
              <a:rPr lang="si-LK" altLang="zh-CN" sz="2800" dirty="0">
                <a:solidFill>
                  <a:srgbClr val="FFFFFF"/>
                </a:solidFill>
                <a:cs typeface="Arial" charset="0"/>
              </a:rPr>
              <a:t>(1977 ජූලි 30)!</a:t>
            </a:r>
            <a:endParaRPr lang="en-US" altLang="zh-CN" sz="2800" dirty="0">
              <a:solidFill>
                <a:srgbClr val="FFFFFF"/>
              </a:solidFill>
              <a:cs typeface="Arial"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zh-CN" sz="2400" dirty="0">
                <a:solidFill>
                  <a:srgbClr val="FFFFFF"/>
                </a:solidFill>
                <a:cs typeface="Arial" charset="0"/>
              </a:rPr>
              <a:t>(</a:t>
            </a:r>
            <a:r>
              <a:rPr lang="en-US" altLang="zh-CN" sz="2400" i="1" dirty="0">
                <a:solidFill>
                  <a:srgbClr val="FFFFFF"/>
                </a:solidFill>
                <a:cs typeface="Arial" charset="0"/>
              </a:rPr>
              <a:t>The Times </a:t>
            </a:r>
            <a:r>
              <a:rPr lang="en-US" altLang="zh-CN" sz="2400" dirty="0">
                <a:solidFill>
                  <a:srgbClr val="FFFFFF"/>
                </a:solidFill>
                <a:cs typeface="Arial" charset="0"/>
              </a:rPr>
              <a:t>21 July 1977)</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si-LK" altLang="zh-CN" dirty="0">
                <a:solidFill>
                  <a:schemeClr val="bg1"/>
                </a:solidFill>
                <a:latin typeface="Times New Roman" charset="0"/>
              </a:rPr>
              <a:t>මේ මෝරෙක්ද?!</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si-LK" altLang="zh-CN" sz="2000" b="1" dirty="0">
                <a:solidFill>
                  <a:schemeClr val="bg1"/>
                </a:solidFill>
                <a:latin typeface="Times New Roman" charset="0"/>
              </a:rPr>
              <a:t>බිල් කූපර්, ගංවතුරෙන් පසු 140 යි</a:t>
            </a:r>
            <a:endParaRPr lang="en-US" altLang="zh-CN" sz="2000" b="1" dirty="0">
              <a:solidFill>
                <a:schemeClr val="bg1"/>
              </a:solidFill>
              <a:latin typeface="Times New Roman" charset="0"/>
            </a:endParaRP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23239"/>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a:lnSpc>
                <a:spcPct val="80000"/>
              </a:lnSpc>
              <a:spcBef>
                <a:spcPct val="20000"/>
              </a:spcBef>
              <a:buClr>
                <a:srgbClr val="C0FEF9"/>
              </a:buClr>
              <a:buSzPct val="75000"/>
              <a:buFont typeface="Wingdings" charset="0"/>
              <a:buChar char="§"/>
              <a:defRPr/>
            </a:pPr>
            <a:r>
              <a:rPr lang="zh-CN" altLang="en-US" sz="3200" b="1" dirty="0">
                <a:solidFill>
                  <a:srgbClr val="FFFFFF"/>
                </a:solidFill>
                <a:effectLst>
                  <a:outerShdw blurRad="38100" dist="38100" dir="2700000" algn="tl">
                    <a:srgbClr val="000000"/>
                  </a:outerShdw>
                </a:effectLst>
                <a:cs typeface="Arial" charset="0"/>
              </a:rPr>
              <a:t> </a:t>
            </a:r>
            <a:endParaRPr lang="en-US" altLang="zh-CN" sz="3200" b="1" dirty="0">
              <a:solidFill>
                <a:srgbClr val="FFFFFF"/>
              </a:solidFill>
              <a:effectLst>
                <a:outerShdw blurRad="38100" dist="38100" dir="2700000" algn="tl">
                  <a:srgbClr val="000000"/>
                </a:outerShdw>
              </a:effectLst>
              <a:cs typeface="Arial"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zh-CN" sz="1400">
                <a:solidFill>
                  <a:srgbClr val="FFFFFF"/>
                </a:solidFill>
                <a:latin typeface="Arial Narrow"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dirty="0">
                <a:solidFill>
                  <a:srgbClr val="FFFFFF"/>
                </a:solidFill>
                <a:latin typeface="Franklin Gothic Heavy" charset="0"/>
                <a:hlinkClick r:id="" action="ppaction://noaction"/>
              </a:rPr>
              <a:t>INDEX</a:t>
            </a:r>
            <a:endParaRPr lang="en-US" altLang="zh-CN" sz="1800" dirty="0">
              <a:solidFill>
                <a:srgbClr val="FFFFFF"/>
              </a:solidFill>
              <a:latin typeface="Franklin Gothic Heavy" charset="0"/>
            </a:endParaRPr>
          </a:p>
        </p:txBody>
      </p:sp>
      <p:sp>
        <p:nvSpPr>
          <p:cNvPr id="2" name="Rectangle 1"/>
          <p:cNvSpPr/>
          <p:nvPr/>
        </p:nvSpPr>
        <p:spPr>
          <a:xfrm>
            <a:off x="243441" y="803148"/>
            <a:ext cx="4572000" cy="954107"/>
          </a:xfrm>
          <a:prstGeom prst="rect">
            <a:avLst/>
          </a:prstGeom>
        </p:spPr>
        <p:txBody>
          <a:bodyPr>
            <a:spAutoFit/>
          </a:bodyPr>
          <a:lstStyle/>
          <a:p>
            <a:endParaRPr lang="si-LK" sz="2800" dirty="0"/>
          </a:p>
          <a:p>
            <a:r>
              <a:rPr lang="si-LK" sz="2800" dirty="0"/>
              <a:t>අරරත් කන්ද</a:t>
            </a:r>
            <a:endParaRPr lang="en-US" sz="2800" dirty="0"/>
          </a:p>
        </p:txBody>
      </p:sp>
      <p:sp>
        <p:nvSpPr>
          <p:cNvPr id="3" name="Rectangle 2"/>
          <p:cNvSpPr/>
          <p:nvPr/>
        </p:nvSpPr>
        <p:spPr>
          <a:xfrm>
            <a:off x="595313" y="5621318"/>
            <a:ext cx="4572000" cy="954107"/>
          </a:xfrm>
          <a:prstGeom prst="rect">
            <a:avLst/>
          </a:prstGeom>
        </p:spPr>
        <p:txBody>
          <a:bodyPr>
            <a:spAutoFit/>
          </a:bodyPr>
          <a:lstStyle/>
          <a:p>
            <a:endParaRPr lang="si-LK" sz="2800" dirty="0"/>
          </a:p>
          <a:p>
            <a:r>
              <a:rPr lang="si-LK" sz="2800" dirty="0"/>
              <a:t>නාසා ඡායාරූපය</a:t>
            </a:r>
            <a:endParaRPr lang="en-US" sz="2800" dirty="0"/>
          </a:p>
        </p:txBody>
      </p:sp>
      <p:sp>
        <p:nvSpPr>
          <p:cNvPr id="4" name="Rectangle 3"/>
          <p:cNvSpPr/>
          <p:nvPr/>
        </p:nvSpPr>
        <p:spPr>
          <a:xfrm>
            <a:off x="4757325" y="682100"/>
            <a:ext cx="3847123" cy="4832092"/>
          </a:xfrm>
          <a:prstGeom prst="rect">
            <a:avLst/>
          </a:prstGeom>
        </p:spPr>
        <p:txBody>
          <a:bodyPr wrap="square">
            <a:spAutoFit/>
          </a:bodyPr>
          <a:lstStyle/>
          <a:p>
            <a:r>
              <a:rPr lang="si-LK" sz="2800" dirty="0"/>
              <a:t>හිමෙන් වැසී ඇති අරරත් සහ ලිට්ල් අරරත් කදු නැගෙනහිර තුර්කියේ පිහිටා ඇති අක්‍රීය ගිනි කඳු වල දර්ශනයක්. අරරත් කන්ද මුහුදු මට්ටමේ සිට සැතපුම් 3 ක් ඉහළින් පිහිටා ඇත. මෙම කන්ද නෝවාගේ නැවෙහි සාම්ප්‍රදායික විවේක ස්ථානයයි.</a:t>
            </a:r>
            <a:endParaRPr lang="en-US" sz="2800" dirty="0"/>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11078"/>
                                        </p:tgtEl>
                                        <p:attrNameLst>
                                          <p:attrName>style.visibility</p:attrName>
                                        </p:attrNameLst>
                                      </p:cBhvr>
                                      <p:to>
                                        <p:strVal val="visible"/>
                                      </p:to>
                                    </p:set>
                                    <p:animEffect transition="in" filter="wipe(up)">
                                      <p:cBhvr>
                                        <p:cTn id="7"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si-LK" sz="8800" dirty="0">
                <a:latin typeface="Arial" charset="0"/>
                <a:ea typeface="Osaka" charset="0"/>
                <a:cs typeface="Arial" charset="0"/>
              </a:rPr>
              <a:t>උත්පත්ති 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4973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si-LK" sz="4000" b="1" dirty="0">
                <a:effectLst>
                  <a:glow rad="127000">
                    <a:schemeClr val="tx1"/>
                  </a:glow>
                </a:effectLst>
                <a:latin typeface="Arial" charset="0"/>
                <a:ea typeface="ＭＳ Ｐゴシック" charset="0"/>
              </a:rPr>
              <a:t>පරම්පරා 10 තුළ එක් එක් කුලදෙටුවන්ගේ නමේ තේරුම</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28800"/>
            <a:ext cx="9144000" cy="4824536"/>
          </a:xfrm>
          <a:prstGeom prst="rect">
            <a:avLst/>
          </a:prstGeom>
        </p:spPr>
      </p:pic>
    </p:spTree>
    <p:extLst>
      <p:ext uri="{BB962C8B-B14F-4D97-AF65-F5344CB8AC3E}">
        <p14:creationId xmlns:p14="http://schemas.microsoft.com/office/powerpoint/2010/main" val="32270685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si-LK" altLang="zh-CN" b="1" i="1" dirty="0">
                <a:solidFill>
                  <a:schemeClr val="tx1"/>
                </a:solidFill>
                <a:latin typeface="Arial" charset="0"/>
                <a:ea typeface="ＭＳ Ｐゴシック" charset="0"/>
              </a:rPr>
              <a:t>නමස්කාරය සහ දේදුන්න</a:t>
            </a:r>
            <a:endParaRPr lang="en-US" altLang="zh-CN" b="1" i="1" dirty="0">
              <a:solidFill>
                <a:schemeClr val="tx1"/>
              </a:solidFill>
              <a:latin typeface="Arial" charset="0"/>
              <a:ea typeface="ＭＳ Ｐゴシック" charset="0"/>
            </a:endParaRP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si-LK" b="1" dirty="0">
                <a:latin typeface="Verdana" charset="0"/>
                <a:ea typeface="ＭＳ Ｐゴシック" charset="0"/>
              </a:rPr>
              <a:t>නෝවා පරිපූර්ණ නොවීය</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r>
              <a:rPr lang="si-LK" sz="2800" b="1" dirty="0">
                <a:solidFill>
                  <a:srgbClr val="FFFFFF"/>
                </a:solidFill>
                <a:effectLst>
                  <a:glow rad="254000">
                    <a:srgbClr val="000000"/>
                  </a:glow>
                </a:effectLst>
                <a:cs typeface="Times New Roman" charset="0"/>
              </a:rPr>
              <a:t>කානාන්ගේ පියවූ හාම් තමාගේ පියාගේ නග්නභාවය දැක පිටත සිටි තමාගේ සහෝදරයන් දෙදෙනාට කීය. එවිට ෂෙම් සහ යඵෙත් වස්ත්‍රයක් ගෙන තමන්ගේ දෙවුර පිට ඒක තබාගෙන පස්සෙන් පස්සට ගොස් තමන් පියාගේ නග්නභාවය වැසුවෝය; ඔවුන්ගේ මුහුණු අහකට හැරී තිබුණු බැවින් ඔව්හු තමන් පියාගේ නග්නභාවය නුදුටුවෝය.</a:t>
            </a:r>
            <a:r>
              <a:rPr lang="en-US" sz="2800" b="1" dirty="0">
                <a:solidFill>
                  <a:srgbClr val="FFFFFF"/>
                </a:solidFill>
                <a:effectLst>
                  <a:glow rad="254000">
                    <a:srgbClr val="000000"/>
                  </a:glow>
                </a:effectLst>
                <a:cs typeface="Times New Roman" charset="0"/>
              </a:rPr>
              <a:t>(</a:t>
            </a:r>
            <a:r>
              <a:rPr lang="si-LK" sz="2800" b="1" dirty="0">
                <a:solidFill>
                  <a:srgbClr val="FFFFFF"/>
                </a:solidFill>
                <a:effectLst>
                  <a:glow rad="254000">
                    <a:srgbClr val="000000"/>
                  </a:glow>
                </a:effectLst>
                <a:cs typeface="Times New Roman" charset="0"/>
              </a:rPr>
              <a:t>උත්පත්ති</a:t>
            </a:r>
            <a:r>
              <a:rPr lang="en-US" sz="2800" b="1" dirty="0">
                <a:solidFill>
                  <a:srgbClr val="FFFFFF"/>
                </a:solidFill>
                <a:effectLst>
                  <a:glow rad="254000">
                    <a:srgbClr val="000000"/>
                  </a:glow>
                </a:effectLst>
                <a:cs typeface="Times New Roman" charset="0"/>
              </a:rPr>
              <a:t> 9:22-23 ).</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si-LK" b="1" dirty="0">
                <a:latin typeface="Verdana" charset="0"/>
                <a:ea typeface="ＭＳ Ｐゴシック" charset="0"/>
              </a:rPr>
              <a:t>නෝවා පරිපූර්ණ නොවීය</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endParaRPr lang="en-US" sz="2800" b="1" dirty="0">
              <a:solidFill>
                <a:srgbClr val="FFFFFF"/>
              </a:solidFill>
              <a:effectLst>
                <a:glow rad="254000">
                  <a:srgbClr val="000000"/>
                </a:glow>
              </a:effectLst>
              <a:cs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r>
              <a:rPr lang="fr-FR" sz="2800" b="1" dirty="0">
                <a:solidFill>
                  <a:srgbClr val="FFFFFF"/>
                </a:solidFill>
                <a:effectLst>
                  <a:glow rad="254000">
                    <a:srgbClr val="000000"/>
                  </a:glow>
                </a:effectLst>
                <a:cs typeface="Times New Roman" charset="0"/>
              </a:rPr>
              <a:t>'</a:t>
            </a:r>
            <a:r>
              <a:rPr lang="si-LK" sz="2800" b="1" dirty="0">
                <a:solidFill>
                  <a:srgbClr val="FFFFFF"/>
                </a:solidFill>
                <a:effectLst>
                  <a:glow rad="254000">
                    <a:srgbClr val="000000"/>
                  </a:glow>
                </a:effectLst>
                <a:cs typeface="Times New Roman" charset="0"/>
              </a:rPr>
              <a:t>ඔහු: කානාන්ට ශාප වේවා; ඔහු තමාගේ සහෝදරයන්ට දාසයන්ගේ දාසයෙක් වන්නේයයි කීය.</a:t>
            </a:r>
            <a:r>
              <a:rPr lang="en-US" sz="2800" b="1" dirty="0">
                <a:solidFill>
                  <a:srgbClr val="FFFFFF"/>
                </a:solidFill>
                <a:effectLst>
                  <a:glow rad="254000">
                    <a:srgbClr val="000000"/>
                  </a:glow>
                </a:effectLst>
                <a:cs typeface="Times New Roman" charset="0"/>
              </a:rPr>
              <a:t> (9:24-25 ).</a:t>
            </a:r>
          </a:p>
        </p:txBody>
      </p:sp>
      <p:sp>
        <p:nvSpPr>
          <p:cNvPr id="2" name="Rectangle 1"/>
          <p:cNvSpPr/>
          <p:nvPr/>
        </p:nvSpPr>
        <p:spPr>
          <a:xfrm>
            <a:off x="1547664" y="881440"/>
            <a:ext cx="6336704" cy="1200329"/>
          </a:xfrm>
          <a:prstGeom prst="rect">
            <a:avLst/>
          </a:prstGeom>
        </p:spPr>
        <p:txBody>
          <a:bodyPr wrap="square">
            <a:spAutoFit/>
          </a:bodyPr>
          <a:lstStyle/>
          <a:p>
            <a:r>
              <a:rPr lang="si-LK" sz="2400" dirty="0">
                <a:solidFill>
                  <a:schemeClr val="bg1"/>
                </a:solidFill>
              </a:rPr>
              <a:t>“නෝවා තම මෝඩකමෙන් අවදි වූ විට, ඔහුගේ බාල පුත් හාම් කළ දේ ඔහු දැනගත්තේය.  ඉන්පසු ඔහු හාම්ගේ පුත් කානාන්ට ශාප කළේය</a:t>
            </a:r>
            <a:endParaRPr lang="en-US" sz="2400" dirty="0">
              <a:solidFill>
                <a:schemeClr val="bg1"/>
              </a:solidFill>
            </a:endParaRP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si-LK" b="1" dirty="0">
                <a:latin typeface="Verdana" charset="0"/>
                <a:ea typeface="ＭＳ Ｐゴシック" charset="0"/>
              </a:rPr>
              <a:t>නොවාගේ චරිතය</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endParaRPr lang="en-US" sz="2800" b="1" dirty="0">
              <a:solidFill>
                <a:srgbClr val="FFFFFF"/>
              </a:solidFill>
              <a:effectLst>
                <a:glow rad="254000">
                  <a:srgbClr val="000000"/>
                </a:glow>
              </a:effectLst>
              <a:cs typeface="Times New Roman" charset="0"/>
            </a:endParaRPr>
          </a:p>
        </p:txBody>
      </p:sp>
      <p:sp>
        <p:nvSpPr>
          <p:cNvPr id="2" name="Rectangle 1"/>
          <p:cNvSpPr/>
          <p:nvPr/>
        </p:nvSpPr>
        <p:spPr>
          <a:xfrm>
            <a:off x="611560" y="1844824"/>
            <a:ext cx="7776864" cy="3539430"/>
          </a:xfrm>
          <a:prstGeom prst="rect">
            <a:avLst/>
          </a:prstGeom>
        </p:spPr>
        <p:txBody>
          <a:bodyPr wrap="square">
            <a:spAutoFit/>
          </a:bodyPr>
          <a:lstStyle/>
          <a:p>
            <a:r>
              <a:rPr lang="si-LK" sz="2800" dirty="0">
                <a:solidFill>
                  <a:schemeClr val="bg1"/>
                </a:solidFill>
              </a:rPr>
              <a:t>මා විසින් මවන ලද මේ මනුශ්‍ය වර්ගයා පොළොව මතුපිටින් පිසදමන්නෙමි, ස්වාමීන්වහන්සේ කී සේක. සෑම මනුශ්‍යයෙක්ම.එසේම පොළොවේ එහේ මෙහේ දිවයන විශාල සතුන්,කූඩා සතුන් එසේම අහසේ කුරුල්ලන්ද පණ ඇති සියල්ලම මා විනාශ කර දමන්නෙමි.මා විසින් ඔවුන් සෑදීම ගැන මා කණගාටුවෙමි.නුමුත් නොවා දෙවියන්වහන්සේගේ කරුණාව ලැබීය. (67-8)</a:t>
            </a:r>
            <a:endParaRPr lang="en-US" sz="2800" dirty="0">
              <a:solidFill>
                <a:schemeClr val="bg1"/>
              </a:solidFill>
            </a:endParaRP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49155" name="Rectangle 3"/>
          <p:cNvSpPr>
            <a:spLocks noGrp="1" noChangeArrowheads="1"/>
          </p:cNvSpPr>
          <p:nvPr>
            <p:ph type="title"/>
          </p:nvPr>
        </p:nvSpPr>
        <p:spPr>
          <a:xfrm>
            <a:off x="6051550" y="695325"/>
            <a:ext cx="3092450" cy="1725613"/>
          </a:xfrm>
          <a:effectLst>
            <a:outerShdw blurRad="63500" dist="38099" dir="2700000" algn="ctr" rotWithShape="0">
              <a:schemeClr val="bg2">
                <a:alpha val="74998"/>
              </a:schemeClr>
            </a:outerShdw>
          </a:effectLst>
        </p:spPr>
        <p:txBody>
          <a:bodyPr/>
          <a:lstStyle/>
          <a:p>
            <a:pPr algn="ctr" eaLnBrk="1" hangingPunct="1">
              <a:defRPr/>
            </a:pPr>
            <a:r>
              <a:rPr lang="si-LK" sz="4000" b="1" dirty="0">
                <a:latin typeface="Arial"/>
                <a:ea typeface="+mj-ea"/>
                <a:cs typeface="Arial"/>
              </a:rPr>
              <a:t>ගිල්ගමේෂ්</a:t>
            </a:r>
            <a:br>
              <a:rPr lang="si-LK" sz="4000" b="1" dirty="0">
                <a:latin typeface="Arial"/>
                <a:ea typeface="+mj-ea"/>
                <a:cs typeface="Arial"/>
              </a:rPr>
            </a:br>
            <a:r>
              <a:rPr lang="si-LK" sz="4000" b="1" dirty="0">
                <a:latin typeface="Arial"/>
                <a:ea typeface="+mj-ea"/>
                <a:cs typeface="Arial"/>
              </a:rPr>
              <a:t>වීර කාව්‍යය</a:t>
            </a:r>
            <a:r>
              <a:rPr lang="en-US" sz="4000" b="1" dirty="0">
                <a:latin typeface="Arial"/>
                <a:ea typeface="+mj-ea"/>
                <a:cs typeface="Arial"/>
              </a:rPr>
              <a:t> </a:t>
            </a:r>
            <a:br>
              <a:rPr lang="en-US" sz="4000" b="1" dirty="0">
                <a:latin typeface="Arial"/>
                <a:ea typeface="+mj-ea"/>
                <a:cs typeface="Arial"/>
              </a:rPr>
            </a:br>
            <a:r>
              <a:rPr lang="en-US" sz="4000" b="1" dirty="0">
                <a:latin typeface="Arial"/>
                <a:ea typeface="+mj-ea"/>
                <a:cs typeface="Arial"/>
              </a:rPr>
              <a:t>11</a:t>
            </a:r>
          </a:p>
        </p:txBody>
      </p:sp>
      <p:sp>
        <p:nvSpPr>
          <p:cNvPr id="49156" name="Rectangle 4"/>
          <p:cNvSpPr>
            <a:spLocks noGrp="1" noChangeArrowheads="1"/>
          </p:cNvSpPr>
          <p:nvPr>
            <p:ph type="body" idx="1"/>
          </p:nvPr>
        </p:nvSpPr>
        <p:spPr>
          <a:xfrm>
            <a:off x="6248400" y="2495550"/>
            <a:ext cx="2590800" cy="3886200"/>
          </a:xfrm>
          <a:effectLst>
            <a:outerShdw blurRad="63500" dist="38099" dir="2700000" algn="ctr" rotWithShape="0">
              <a:schemeClr val="bg2">
                <a:alpha val="74998"/>
              </a:schemeClr>
            </a:outerShdw>
          </a:effectLst>
        </p:spPr>
        <p:txBody>
          <a:bodyPr/>
          <a:lstStyle/>
          <a:p>
            <a:pPr eaLnBrk="1" hangingPunct="1">
              <a:defRPr/>
            </a:pPr>
            <a:r>
              <a:rPr lang="si-LK" sz="2400" b="1" dirty="0">
                <a:latin typeface="Arial"/>
                <a:ea typeface="+mn-ea"/>
                <a:cs typeface="Arial"/>
              </a:rPr>
              <a:t>නිනිවය, ඉරාකය</a:t>
            </a:r>
            <a:r>
              <a:rPr lang="en-US" sz="2400" b="1" dirty="0">
                <a:latin typeface="Arial"/>
                <a:ea typeface="+mn-ea"/>
                <a:cs typeface="Arial"/>
              </a:rPr>
              <a:t> </a:t>
            </a:r>
            <a:r>
              <a:rPr lang="si-LK" sz="2400" b="1" dirty="0">
                <a:latin typeface="Arial"/>
                <a:ea typeface="+mn-ea"/>
                <a:cs typeface="Arial"/>
              </a:rPr>
              <a:t>කි.පු</a:t>
            </a:r>
            <a:r>
              <a:rPr lang="en-US" sz="2400" b="1" dirty="0">
                <a:latin typeface="Arial"/>
                <a:ea typeface="+mn-ea"/>
                <a:cs typeface="Arial"/>
              </a:rPr>
              <a:t> 650 </a:t>
            </a:r>
          </a:p>
          <a:p>
            <a:pPr eaLnBrk="1" hangingPunct="1">
              <a:defRPr/>
            </a:pPr>
            <a:r>
              <a:rPr lang="en-US" sz="2400" b="1" dirty="0">
                <a:latin typeface="Arial"/>
                <a:ea typeface="+mn-ea"/>
                <a:cs typeface="Arial"/>
              </a:rPr>
              <a:t>(</a:t>
            </a:r>
            <a:r>
              <a:rPr lang="si-LK" sz="2400" b="1" dirty="0">
                <a:latin typeface="Arial"/>
                <a:ea typeface="+mn-ea"/>
                <a:cs typeface="Arial"/>
              </a:rPr>
              <a:t>උත්</a:t>
            </a:r>
            <a:r>
              <a:rPr lang="en-US" sz="2400" b="1" dirty="0">
                <a:latin typeface="Arial"/>
                <a:ea typeface="+mn-ea"/>
                <a:cs typeface="Arial"/>
              </a:rPr>
              <a:t> 6- 9)</a:t>
            </a:r>
            <a:r>
              <a:rPr lang="si-LK" sz="2400" b="1" dirty="0">
                <a:latin typeface="Arial"/>
                <a:ea typeface="+mn-ea"/>
                <a:cs typeface="Arial"/>
              </a:rPr>
              <a:t>සමාන </a:t>
            </a:r>
            <a:r>
              <a:rPr lang="en-US" sz="2400" b="1" dirty="0">
                <a:latin typeface="Arial"/>
                <a:ea typeface="+mn-ea"/>
                <a:cs typeface="Arial"/>
              </a:rPr>
              <a:t> </a:t>
            </a:r>
            <a:r>
              <a:rPr lang="si-LK" sz="2400" b="1" dirty="0">
                <a:latin typeface="Arial"/>
                <a:ea typeface="+mn-ea"/>
                <a:cs typeface="Arial"/>
              </a:rPr>
              <a:t>ජලගැල්ම</a:t>
            </a:r>
            <a:r>
              <a:rPr lang="en-US" sz="2400" b="1" dirty="0">
                <a:latin typeface="Arial"/>
                <a:ea typeface="+mn-ea"/>
                <a:cs typeface="Arial"/>
              </a:rPr>
              <a:t> </a:t>
            </a:r>
            <a:r>
              <a:rPr lang="si-LK" sz="2400" b="1" dirty="0">
                <a:latin typeface="Arial"/>
                <a:ea typeface="+mn-ea"/>
                <a:cs typeface="Arial"/>
              </a:rPr>
              <a:t>කතාව</a:t>
            </a:r>
            <a:endParaRPr lang="en-US" sz="2400" b="1" dirty="0">
              <a:latin typeface="Arial"/>
              <a:ea typeface="+mn-ea"/>
              <a:cs typeface="Arial"/>
            </a:endParaRPr>
          </a:p>
        </p:txBody>
      </p:sp>
      <p:sp>
        <p:nvSpPr>
          <p:cNvPr id="49157" name="Text Box 5"/>
          <p:cNvSpPr txBox="1">
            <a:spLocks noChangeArrowheads="1"/>
          </p:cNvSpPr>
          <p:nvPr/>
        </p:nvSpPr>
        <p:spPr bwMode="auto">
          <a:xfrm>
            <a:off x="8502650" y="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sz="2400" b="1">
                <a:latin typeface="Arial"/>
                <a:ea typeface="+mn-ea"/>
                <a:cs typeface="Arial"/>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marL="0" indent="0" eaLnBrk="1" hangingPunct="1">
              <a:buNone/>
              <a:defRPr/>
            </a:pPr>
            <a:r>
              <a:rPr lang="si-LK" sz="2400" b="1" u="sng" dirty="0">
                <a:latin typeface="Arial" charset="0"/>
                <a:ea typeface="ＭＳ Ｐゴシック" charset="0"/>
                <a:cs typeface="ＭＳ Ｐゴシック" charset="0"/>
              </a:rPr>
              <a:t>බබිලෝනීය මිථ්‍යාව</a:t>
            </a:r>
            <a:endParaRPr lang="en-US" sz="2400" b="1" u="sng" dirty="0">
              <a:latin typeface="Arial" charset="0"/>
              <a:ea typeface="ＭＳ Ｐゴシック" charset="0"/>
              <a:cs typeface="ＭＳ Ｐゴシック" charset="0"/>
            </a:endParaRPr>
          </a:p>
          <a:p>
            <a:pPr eaLnBrk="1" hangingPunct="1">
              <a:defRPr/>
            </a:pPr>
            <a:r>
              <a:rPr lang="si-LK" sz="2400" b="1" dirty="0">
                <a:latin typeface="Arial" charset="0"/>
                <a:ea typeface="ＭＳ Ｐゴシック" charset="0"/>
                <a:cs typeface="ＭＳ Ｐゴシック" charset="0"/>
              </a:rPr>
              <a:t>බොහෝ දෙවිවරුන් (බහු දේවවාදය)</a:t>
            </a:r>
          </a:p>
          <a:p>
            <a:pPr eaLnBrk="1" hangingPunct="1">
              <a:defRPr/>
            </a:pPr>
            <a:r>
              <a:rPr lang="si-LK" sz="2400" b="1" dirty="0">
                <a:latin typeface="Arial" charset="0"/>
                <a:ea typeface="ＭＳ Ｐゴシック" charset="0"/>
                <a:cs typeface="ＭＳ Ｐゴシック" charset="0"/>
              </a:rPr>
              <a:t>දෙවියන්ගේ ආරවුල / එකඟ නොවීම</a:t>
            </a:r>
          </a:p>
          <a:p>
            <a:pPr eaLnBrk="1" hangingPunct="1">
              <a:defRPr/>
            </a:pPr>
            <a:r>
              <a:rPr lang="si-LK" sz="2400" b="1" dirty="0">
                <a:latin typeface="Arial" charset="0"/>
                <a:ea typeface="ＭＳ Ｐゴシック" charset="0"/>
                <a:cs typeface="ＭＳ Ｐゴシック" charset="0"/>
              </a:rPr>
              <a:t>ජලගැල්ම පැමිණියේ මන්දැයි ව්‍යාකූල විය</a:t>
            </a:r>
            <a:endParaRPr lang="en-US" sz="2400" b="1" dirty="0">
              <a:latin typeface="Arial" charset="0"/>
              <a:ea typeface="ＭＳ Ｐゴシック" charset="0"/>
              <a:cs typeface="ＭＳ Ｐゴシック" charset="0"/>
            </a:endParaRPr>
          </a:p>
          <a:p>
            <a:pPr eaLnBrk="1" hangingPunct="1">
              <a:defRPr/>
            </a:pPr>
            <a:r>
              <a:rPr lang="si-LK" sz="2400" b="1" dirty="0">
                <a:latin typeface="Arial" charset="0"/>
                <a:ea typeface="ＭＳ Ｐゴシック" charset="0"/>
                <a:cs typeface="ＭＳ Ｐゴシック" charset="0"/>
              </a:rPr>
              <a:t>අඩාඩ් - ගිගුරුම්</a:t>
            </a:r>
          </a:p>
          <a:p>
            <a:pPr eaLnBrk="1" hangingPunct="1">
              <a:defRPr/>
            </a:pPr>
            <a:r>
              <a:rPr lang="si-LK" sz="2400" b="1" dirty="0">
                <a:latin typeface="Arial" charset="0"/>
                <a:ea typeface="ＭＳ Ｐゴシック" charset="0"/>
                <a:cs typeface="ＭＳ Ｐゴシック" charset="0"/>
              </a:rPr>
              <a:t>     නිනුර්ටා- සුළං</a:t>
            </a:r>
          </a:p>
          <a:p>
            <a:pPr eaLnBrk="1" hangingPunct="1">
              <a:defRPr/>
            </a:pPr>
            <a:r>
              <a:rPr lang="si-LK" sz="2400" b="1" dirty="0">
                <a:latin typeface="Arial" charset="0"/>
                <a:ea typeface="ＭＳ Ｐゴシック" charset="0"/>
                <a:cs typeface="ＭＳ Ｐゴシック" charset="0"/>
              </a:rPr>
              <a:t>     අන්නනාකි - අකුණු</a:t>
            </a:r>
            <a:endParaRPr lang="en-US" sz="2400" b="1" dirty="0">
              <a:latin typeface="Arial" charset="0"/>
              <a:ea typeface="ＭＳ Ｐゴシック" charset="0"/>
              <a:cs typeface="ＭＳ Ｐゴシック" charset="0"/>
            </a:endParaRPr>
          </a:p>
        </p:txBody>
      </p:sp>
      <p:sp>
        <p:nvSpPr>
          <p:cNvPr id="44035" name="Rectangle 3"/>
          <p:cNvSpPr>
            <a:spLocks noChangeArrowheads="1"/>
          </p:cNvSpPr>
          <p:nvPr/>
        </p:nvSpPr>
        <p:spPr bwMode="auto">
          <a:xfrm>
            <a:off x="4648200" y="2286000"/>
            <a:ext cx="4495800" cy="2743200"/>
          </a:xfrm>
          <a:prstGeom prst="rect">
            <a:avLst/>
          </a:prstGeom>
          <a:noFill/>
          <a:ln w="9525">
            <a:noFill/>
            <a:miter lim="800000"/>
            <a:headEnd/>
            <a:tailEnd/>
          </a:ln>
          <a:effectLst/>
        </p:spPr>
        <p:txBody>
          <a:bodyPr/>
          <a:lstStyle/>
          <a:p>
            <a:pPr eaLnBrk="1" hangingPunct="1">
              <a:spcBef>
                <a:spcPct val="20000"/>
              </a:spcBef>
              <a:buClr>
                <a:schemeClr val="hlink"/>
              </a:buClr>
              <a:buSzPct val="75000"/>
              <a:defRPr/>
            </a:pPr>
            <a:r>
              <a:rPr lang="si-LK" sz="2400" b="1" u="sng" dirty="0">
                <a:effectLst>
                  <a:outerShdw blurRad="38100" dist="38100" dir="2700000" algn="tl">
                    <a:srgbClr val="010199"/>
                  </a:outerShdw>
                </a:effectLst>
              </a:rPr>
              <a:t>බයිබලීය ගිණුම</a:t>
            </a:r>
            <a:endParaRPr lang="en-US" sz="2400" b="1" u="sng" dirty="0">
              <a:effectLst>
                <a:outerShdw blurRad="38100" dist="38100" dir="2700000" algn="tl">
                  <a:srgbClr val="010199"/>
                </a:outerShdw>
              </a:effectLst>
            </a:endParaRPr>
          </a:p>
          <a:p>
            <a:pPr eaLnBrk="1" hangingPunct="1">
              <a:spcBef>
                <a:spcPct val="20000"/>
              </a:spcBef>
              <a:buClr>
                <a:schemeClr val="hlink"/>
              </a:buClr>
              <a:buSzPct val="75000"/>
              <a:defRPr/>
            </a:pPr>
            <a:endParaRPr lang="en-US" sz="2400" b="1" u="sng" dirty="0">
              <a:effectLst>
                <a:outerShdw blurRad="38100" dist="38100" dir="2700000" algn="tl">
                  <a:srgbClr val="010199"/>
                </a:outerShdw>
              </a:effectLst>
            </a:endParaRPr>
          </a:p>
        </p:txBody>
      </p:sp>
      <p:sp>
        <p:nvSpPr>
          <p:cNvPr id="44036" name="Text Box 4"/>
          <p:cNvSpPr txBox="1">
            <a:spLocks noChangeArrowheads="1"/>
          </p:cNvSpPr>
          <p:nvPr/>
        </p:nvSpPr>
        <p:spPr bwMode="auto">
          <a:xfrm>
            <a:off x="250825" y="1243013"/>
            <a:ext cx="5561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2800" dirty="0">
                <a:latin typeface="Times New Roman" charset="0"/>
              </a:rPr>
              <a:t>බැබිලෝනියානු අනුවාදය (ක්‍රි.පූ 2000)</a:t>
            </a:r>
            <a:endParaRPr lang="en-US" sz="2800" dirty="0">
              <a:latin typeface="Times New Roman" charset="0"/>
            </a:endParaRPr>
          </a:p>
        </p:txBody>
      </p:sp>
      <p:sp>
        <p:nvSpPr>
          <p:cNvPr id="44037" name="WordArt 5"/>
          <p:cNvSpPr>
            <a:spLocks noChangeArrowheads="1" noChangeShapeType="1" noTextEdit="1"/>
          </p:cNvSpPr>
          <p:nvPr/>
        </p:nvSpPr>
        <p:spPr bwMode="auto">
          <a:xfrm>
            <a:off x="321890" y="191869"/>
            <a:ext cx="3733800" cy="1143000"/>
          </a:xfrm>
          <a:prstGeom prst="rect">
            <a:avLst/>
          </a:prstGeom>
        </p:spPr>
        <p:txBody>
          <a:bodyPr wrap="none" fromWordArt="1">
            <a:prstTxWarp prst="textPlain">
              <a:avLst>
                <a:gd name="adj" fmla="val 50000"/>
              </a:avLst>
            </a:prstTxWarp>
          </a:bodyPr>
          <a:lstStyle/>
          <a:p>
            <a:pPr algn="ctr"/>
            <a:endPar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a:p>
            <a:pPr algn="ctr"/>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ගිල්ගමේෂ්</a:t>
            </a:r>
            <a:r>
              <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 </a:t>
            </a:r>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වීර කාව්‍යය </a:t>
            </a:r>
            <a:r>
              <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 </a:t>
            </a:r>
          </a:p>
          <a:p>
            <a:pPr algn="ct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12645"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46"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endParaRPr>
          </a:p>
        </p:txBody>
      </p:sp>
      <p:sp>
        <p:nvSpPr>
          <p:cNvPr id="112647" name="Text Box 8"/>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cs typeface="Arial" charset="0"/>
              </a:rPr>
              <a:t>140</a:t>
            </a:r>
          </a:p>
        </p:txBody>
      </p:sp>
      <p:sp>
        <p:nvSpPr>
          <p:cNvPr id="2" name="Rectangle 1"/>
          <p:cNvSpPr/>
          <p:nvPr/>
        </p:nvSpPr>
        <p:spPr>
          <a:xfrm>
            <a:off x="5824441" y="191869"/>
            <a:ext cx="2425664" cy="646331"/>
          </a:xfrm>
          <a:prstGeom prst="rect">
            <a:avLst/>
          </a:prstGeom>
        </p:spPr>
        <p:txBody>
          <a:bodyPr wrap="none">
            <a:spAutoFit/>
          </a:bodyPr>
          <a:lstStyle/>
          <a:p>
            <a:r>
              <a:rPr lang="si-LK" sz="3600" dirty="0"/>
              <a:t>සහිත්‍ය වර්ග</a:t>
            </a:r>
            <a:endParaRPr lang="en-US" sz="3600" dirty="0"/>
          </a:p>
        </p:txBody>
      </p:sp>
      <p:sp>
        <p:nvSpPr>
          <p:cNvPr id="3" name="Rectangle 2"/>
          <p:cNvSpPr/>
          <p:nvPr/>
        </p:nvSpPr>
        <p:spPr>
          <a:xfrm>
            <a:off x="4427984" y="2924944"/>
            <a:ext cx="4572000" cy="2308324"/>
          </a:xfrm>
          <a:prstGeom prst="rect">
            <a:avLst/>
          </a:prstGeom>
        </p:spPr>
        <p:txBody>
          <a:bodyPr>
            <a:spAutoFit/>
          </a:bodyPr>
          <a:lstStyle/>
          <a:p>
            <a:pPr marL="342900" indent="-342900">
              <a:buFont typeface="Arial" pitchFamily="34" charset="0"/>
              <a:buChar char="•"/>
            </a:pPr>
            <a:r>
              <a:rPr lang="si-LK" sz="2400" dirty="0"/>
              <a:t>එකම දෙවියන් (ඒක දේවවාදය)</a:t>
            </a:r>
          </a:p>
          <a:p>
            <a:pPr marL="342900" indent="-342900">
              <a:buFont typeface="Arial" pitchFamily="34" charset="0"/>
              <a:buChar char="•"/>
            </a:pPr>
            <a:r>
              <a:rPr lang="si-LK" sz="2400" dirty="0"/>
              <a:t>ශුද්ධ දෙවි කෙනෙක්</a:t>
            </a:r>
          </a:p>
          <a:p>
            <a:pPr marL="342900" indent="-342900">
              <a:buFont typeface="Arial" pitchFamily="34" charset="0"/>
              <a:buChar char="•"/>
            </a:pPr>
            <a:r>
              <a:rPr lang="si-LK" sz="2400" dirty="0"/>
              <a:t>දෙවියන් වහන්සේ දූෂිතයන්ට දඩුවම් කළේය</a:t>
            </a:r>
          </a:p>
          <a:p>
            <a:pPr marL="342900" indent="-342900">
              <a:buFont typeface="Arial" pitchFamily="34" charset="0"/>
              <a:buChar char="•"/>
            </a:pPr>
            <a:r>
              <a:rPr lang="si-LK" sz="2400" dirty="0"/>
              <a:t>සියල්ලේ මැවුම්කරු / තිරසාරය - විනිශ්චය ක්‍රියාත්මක කරයි</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20113" y="2643930"/>
            <a:ext cx="3783013" cy="4259263"/>
            <a:chOff x="-192" y="1637"/>
            <a:chExt cx="2383" cy="2683"/>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6" name="Text Box 5"/>
            <p:cNvSpPr txBox="1">
              <a:spLocks noChangeArrowheads="1"/>
            </p:cNvSpPr>
            <p:nvPr/>
          </p:nvSpPr>
          <p:spPr bwMode="auto">
            <a:xfrm>
              <a:off x="1289" y="4029"/>
              <a:ext cx="902"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grpSp>
        <p:nvGrpSpPr>
          <p:cNvPr id="250883" name="Group 6"/>
          <p:cNvGrpSpPr>
            <a:grpSpLocks/>
          </p:cNvGrpSpPr>
          <p:nvPr/>
        </p:nvGrpSpPr>
        <p:grpSpPr bwMode="auto">
          <a:xfrm>
            <a:off x="2771800" y="47528"/>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algn="ct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116"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b="1" dirty="0">
                <a:solidFill>
                  <a:srgbClr val="000000"/>
                </a:solidFill>
                <a:cs typeface="Arial" charset="0"/>
              </a:endParaRP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83c</a:t>
            </a:r>
          </a:p>
        </p:txBody>
      </p:sp>
      <p:sp>
        <p:nvSpPr>
          <p:cNvPr id="250888" name="Text Box 17"/>
          <p:cNvSpPr txBox="1">
            <a:spLocks noChangeArrowheads="1"/>
          </p:cNvSpPr>
          <p:nvPr/>
        </p:nvSpPr>
        <p:spPr bwMode="auto">
          <a:xfrm>
            <a:off x="3362900" y="4370648"/>
            <a:ext cx="28797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si-LK" altLang="zh-CN" b="1" dirty="0">
                <a:solidFill>
                  <a:srgbClr val="FFFFFF"/>
                </a:solidFill>
                <a:cs typeface="Arial" charset="0"/>
              </a:rPr>
              <a:t>පොදු අංග:</a:t>
            </a:r>
          </a:p>
          <a:p>
            <a:pPr marL="182563" indent="-182563" eaLnBrk="1" hangingPunct="1">
              <a:spcBef>
                <a:spcPct val="50000"/>
              </a:spcBef>
              <a:buFontTx/>
              <a:buChar char="•"/>
            </a:pPr>
            <a:r>
              <a:rPr lang="si-LK" altLang="zh-CN" b="1" dirty="0">
                <a:solidFill>
                  <a:srgbClr val="FFFFFF"/>
                </a:solidFill>
                <a:cs typeface="Arial" charset="0"/>
              </a:rPr>
              <a:t>විශ්ව ගංවතුර</a:t>
            </a:r>
          </a:p>
          <a:p>
            <a:pPr marL="182563" indent="-182563" eaLnBrk="1" hangingPunct="1">
              <a:spcBef>
                <a:spcPct val="50000"/>
              </a:spcBef>
              <a:buFontTx/>
              <a:buChar char="•"/>
            </a:pPr>
            <a:r>
              <a:rPr lang="si-LK" altLang="zh-CN" b="1" dirty="0">
                <a:solidFill>
                  <a:srgbClr val="FFFFFF"/>
                </a:solidFill>
                <a:cs typeface="Arial" charset="0"/>
              </a:rPr>
              <a:t>බෝට්ටුව බේරුණා</a:t>
            </a:r>
          </a:p>
          <a:p>
            <a:pPr marL="182563" indent="-182563" eaLnBrk="1" hangingPunct="1">
              <a:spcBef>
                <a:spcPct val="50000"/>
              </a:spcBef>
              <a:buFontTx/>
              <a:buChar char="•"/>
            </a:pPr>
            <a:r>
              <a:rPr lang="si-LK" altLang="zh-CN" b="1" dirty="0">
                <a:solidFill>
                  <a:srgbClr val="FFFFFF"/>
                </a:solidFill>
                <a:cs typeface="Arial" charset="0"/>
              </a:rPr>
              <a:t>පවුලේ මගීන්</a:t>
            </a:r>
            <a:endParaRPr lang="zh-CN" altLang="en-US" b="1" dirty="0">
              <a:solidFill>
                <a:srgbClr val="FFFFFF"/>
              </a:solidFill>
              <a:cs typeface="Arial" charset="0"/>
            </a:endParaRPr>
          </a:p>
        </p:txBody>
      </p:sp>
      <p:sp>
        <p:nvSpPr>
          <p:cNvPr id="2" name="Rectangle 1"/>
          <p:cNvSpPr/>
          <p:nvPr/>
        </p:nvSpPr>
        <p:spPr>
          <a:xfrm>
            <a:off x="152399" y="201223"/>
            <a:ext cx="2311502" cy="2215991"/>
          </a:xfrm>
          <a:prstGeom prst="rect">
            <a:avLst/>
          </a:prstGeom>
        </p:spPr>
        <p:txBody>
          <a:bodyPr wrap="square">
            <a:spAutoFit/>
          </a:bodyPr>
          <a:lstStyle/>
          <a:p>
            <a:endParaRPr lang="si-LK" dirty="0"/>
          </a:p>
          <a:p>
            <a:r>
              <a:rPr lang="si-LK" sz="4000" dirty="0">
                <a:solidFill>
                  <a:schemeClr val="bg1"/>
                </a:solidFill>
              </a:rPr>
              <a:t>ගංවතුර පුරාවෘත්ත</a:t>
            </a:r>
            <a:r>
              <a:rPr lang="en-US" sz="4000" dirty="0">
                <a:solidFill>
                  <a:schemeClr val="bg1"/>
                </a:solidFill>
              </a:rPr>
              <a:t> 270 </a:t>
            </a:r>
            <a:r>
              <a:rPr lang="si-LK" sz="4000" dirty="0">
                <a:solidFill>
                  <a:schemeClr val="bg1"/>
                </a:solidFill>
              </a:rPr>
              <a:t>ක්</a:t>
            </a:r>
            <a:endParaRPr lang="en-US" sz="4000" dirty="0">
              <a:solidFill>
                <a:schemeClr val="bg1"/>
              </a:solidFill>
            </a:endParaRPr>
          </a:p>
        </p:txBody>
      </p:sp>
      <p:sp>
        <p:nvSpPr>
          <p:cNvPr id="3" name="Rectangle 2"/>
          <p:cNvSpPr/>
          <p:nvPr/>
        </p:nvSpPr>
        <p:spPr>
          <a:xfrm>
            <a:off x="2771800" y="3532238"/>
            <a:ext cx="4572000" cy="738664"/>
          </a:xfrm>
          <a:prstGeom prst="rect">
            <a:avLst/>
          </a:prstGeom>
        </p:spPr>
        <p:txBody>
          <a:bodyPr>
            <a:spAutoFit/>
          </a:bodyPr>
          <a:lstStyle/>
          <a:p>
            <a:endParaRPr lang="si-LK" dirty="0"/>
          </a:p>
          <a:p>
            <a:r>
              <a:rPr lang="si-LK" sz="2400" b="1" dirty="0"/>
              <a:t>බබිලෝනියාව</a:t>
            </a:r>
            <a:endParaRPr lang="en-US" sz="2400" b="1" dirty="0"/>
          </a:p>
        </p:txBody>
      </p:sp>
      <p:sp>
        <p:nvSpPr>
          <p:cNvPr id="5" name="Rectangle 4"/>
          <p:cNvSpPr/>
          <p:nvPr/>
        </p:nvSpPr>
        <p:spPr>
          <a:xfrm>
            <a:off x="5966285" y="2663285"/>
            <a:ext cx="4572000" cy="800219"/>
          </a:xfrm>
          <a:prstGeom prst="rect">
            <a:avLst/>
          </a:prstGeom>
        </p:spPr>
        <p:txBody>
          <a:bodyPr>
            <a:spAutoFit/>
          </a:bodyPr>
          <a:lstStyle/>
          <a:p>
            <a:endParaRPr lang="si-LK" dirty="0"/>
          </a:p>
          <a:p>
            <a:r>
              <a:rPr lang="si-LK" sz="2800" b="1" dirty="0"/>
              <a:t>හවායි</a:t>
            </a:r>
            <a:endParaRPr lang="en-US" sz="2800" b="1" dirty="0"/>
          </a:p>
        </p:txBody>
      </p:sp>
      <p:sp>
        <p:nvSpPr>
          <p:cNvPr id="6" name="Rectangle 5"/>
          <p:cNvSpPr/>
          <p:nvPr/>
        </p:nvSpPr>
        <p:spPr>
          <a:xfrm>
            <a:off x="1930975" y="6093738"/>
            <a:ext cx="4572000" cy="800219"/>
          </a:xfrm>
          <a:prstGeom prst="rect">
            <a:avLst/>
          </a:prstGeom>
        </p:spPr>
        <p:txBody>
          <a:bodyPr>
            <a:spAutoFit/>
          </a:bodyPr>
          <a:lstStyle/>
          <a:p>
            <a:endParaRPr lang="si-LK" dirty="0"/>
          </a:p>
          <a:p>
            <a:r>
              <a:rPr lang="si-LK" sz="2800" b="1" dirty="0"/>
              <a:t>චීනය</a:t>
            </a:r>
            <a:endParaRPr lang="en-US" sz="2800" b="1" dirty="0"/>
          </a:p>
        </p:txBody>
      </p:sp>
      <p:sp>
        <p:nvSpPr>
          <p:cNvPr id="7" name="Rectangle 6"/>
          <p:cNvSpPr/>
          <p:nvPr/>
        </p:nvSpPr>
        <p:spPr>
          <a:xfrm>
            <a:off x="6658356" y="3716904"/>
            <a:ext cx="1768433" cy="461665"/>
          </a:xfrm>
          <a:prstGeom prst="rect">
            <a:avLst/>
          </a:prstGeom>
        </p:spPr>
        <p:txBody>
          <a:bodyPr wrap="none">
            <a:spAutoFit/>
          </a:bodyPr>
          <a:lstStyle/>
          <a:p>
            <a:r>
              <a:rPr lang="si-LK" sz="2400" b="1" dirty="0"/>
              <a:t>මෙක්සිකෝව</a:t>
            </a:r>
            <a:endParaRPr lang="en-US" sz="2400" b="1" dirty="0"/>
          </a:p>
        </p:txBody>
      </p:sp>
    </p:spTree>
    <p:extLst>
      <p:ext uri="{BB962C8B-B14F-4D97-AF65-F5344CB8AC3E}">
        <p14:creationId xmlns:p14="http://schemas.microsoft.com/office/powerpoint/2010/main" val="96142417"/>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si-LK" sz="4000" b="1" dirty="0">
                <a:solidFill>
                  <a:srgbClr val="000000"/>
                </a:solidFill>
                <a:effectLst/>
                <a:latin typeface="Arial" charset="0"/>
                <a:ea typeface="ＭＳ Ｐゴシック" charset="0"/>
                <a:cs typeface="ＭＳ Ｐゴシック" charset="0"/>
              </a:rPr>
              <a:t>බෝට්ටුව සඳහා</a:t>
            </a:r>
            <a:r>
              <a:rPr lang="en-US" sz="4000" b="1" dirty="0">
                <a:solidFill>
                  <a:srgbClr val="000000"/>
                </a:solidFill>
                <a:effectLst/>
                <a:latin typeface="Arial" charset="0"/>
                <a:ea typeface="ＭＳ Ｐゴシック" charset="0"/>
                <a:cs typeface="ＭＳ Ｐゴシック" charset="0"/>
              </a:rPr>
              <a:t> </a:t>
            </a:r>
            <a:r>
              <a:rPr lang="si-LK" sz="4000" b="1" dirty="0">
                <a:solidFill>
                  <a:srgbClr val="000000"/>
                </a:solidFill>
                <a:effectLst/>
                <a:latin typeface="Arial" charset="0"/>
                <a:ea typeface="ＭＳ Ｐゴシック" charset="0"/>
                <a:cs typeface="ＭＳ Ｐゴシック" charset="0"/>
              </a:rPr>
              <a:t>චීන අනුලක්ශනය</a:t>
            </a:r>
            <a:endParaRPr lang="en-US" sz="4000" b="1" dirty="0">
              <a:solidFill>
                <a:srgbClr val="000000"/>
              </a:solidFill>
              <a:effectLst/>
              <a:latin typeface="Arial" charset="0"/>
              <a:ea typeface="ＭＳ Ｐゴシック" charset="0"/>
              <a:cs typeface="ＭＳ Ｐゴシック" charset="0"/>
            </a:endParaRP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5"/>
          <p:cNvSpPr txBox="1">
            <a:spLocks noChangeArrowheads="1"/>
          </p:cNvSpPr>
          <p:nvPr/>
        </p:nvSpPr>
        <p:spPr bwMode="auto">
          <a:xfrm>
            <a:off x="2051050" y="6400799"/>
            <a:ext cx="13017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cs typeface="Arial" charset="0"/>
              </a:rPr>
              <a:t>චීනය</a:t>
            </a:r>
            <a:endParaRPr lang="en-US" b="1" dirty="0">
              <a:cs typeface="Arial" charset="0"/>
            </a:endParaRPr>
          </a:p>
        </p:txBody>
      </p:sp>
      <p:sp>
        <p:nvSpPr>
          <p:cNvPr id="116741" name="Text Box 18"/>
          <p:cNvSpPr txBox="1">
            <a:spLocks noChangeArrowheads="1"/>
          </p:cNvSpPr>
          <p:nvPr/>
        </p:nvSpPr>
        <p:spPr bwMode="auto">
          <a:xfrm>
            <a:off x="8172450" y="1158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188g</a:t>
            </a:r>
          </a:p>
        </p:txBody>
      </p:sp>
      <p:pic>
        <p:nvPicPr>
          <p:cNvPr id="116742" name="Picture 1"/>
          <p:cNvPicPr>
            <a:picLocks noChangeAspect="1"/>
          </p:cNvPicPr>
          <p:nvPr/>
        </p:nvPicPr>
        <p:blipFill>
          <a:blip>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4"/>
          <p:cNvPicPr>
            <a:picLocks noChangeAspect="1"/>
          </p:cNvPicPr>
          <p:nvPr/>
        </p:nvPicPr>
        <p:blipFill>
          <a:blip>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solidFill>
                  <a:schemeClr val="bg1"/>
                </a:solidFill>
                <a:cs typeface="Arial" charset="0"/>
              </a:rPr>
              <a:t>නැව</a:t>
            </a: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solidFill>
                  <a:schemeClr val="bg1"/>
                </a:solidFill>
                <a:cs typeface="Arial" charset="0"/>
              </a:rPr>
              <a:t>අට</a:t>
            </a:r>
          </a:p>
        </p:txBody>
      </p:sp>
      <p:sp>
        <p:nvSpPr>
          <p:cNvPr id="116746" name="Text Box 5"/>
          <p:cNvSpPr txBox="1">
            <a:spLocks noChangeArrowheads="1"/>
          </p:cNvSpPr>
          <p:nvPr/>
        </p:nvSpPr>
        <p:spPr bwMode="auto">
          <a:xfrm>
            <a:off x="7734300" y="5300663"/>
            <a:ext cx="1301750"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solidFill>
                  <a:schemeClr val="bg1"/>
                </a:solidFill>
                <a:cs typeface="Arial" charset="0"/>
              </a:rPr>
              <a:t>පුද්ගලයාගේ මුඛය</a:t>
            </a:r>
            <a:endParaRPr lang="en-US" b="1" dirty="0">
              <a:solidFill>
                <a:schemeClr val="bg1"/>
              </a:solidFill>
              <a:cs typeface="Arial" charset="0"/>
            </a:endParaRP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Arial" charset="0"/>
              </a:rPr>
              <a:t>Ship</a:t>
            </a: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Eight</a:t>
            </a:r>
          </a:p>
        </p:txBody>
      </p:sp>
      <p:sp>
        <p:nvSpPr>
          <p:cNvPr id="116749" name="Text Box 5"/>
          <p:cNvSpPr txBox="1">
            <a:spLocks noChangeArrowheads="1"/>
          </p:cNvSpPr>
          <p:nvPr/>
        </p:nvSpPr>
        <p:spPr bwMode="auto">
          <a:xfrm>
            <a:off x="1547813" y="1966913"/>
            <a:ext cx="1301750"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si-LK" b="1" dirty="0">
              <a:solidFill>
                <a:schemeClr val="bg1"/>
              </a:solidFill>
              <a:cs typeface="Arial" charset="0"/>
            </a:endParaRPr>
          </a:p>
          <a:p>
            <a:pPr algn="ctr" eaLnBrk="1" hangingPunct="1"/>
            <a:r>
              <a:rPr lang="si-LK" b="1" dirty="0">
                <a:solidFill>
                  <a:schemeClr val="bg1"/>
                </a:solidFill>
                <a:cs typeface="Arial" charset="0"/>
              </a:rPr>
              <a:t>යාත්‍රාව</a:t>
            </a:r>
            <a:endParaRPr lang="en-US" b="1" dirty="0">
              <a:solidFill>
                <a:schemeClr val="bg1"/>
              </a:solidFill>
              <a:cs typeface="Arial" charset="0"/>
            </a:endParaRP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solidFill>
                  <a:schemeClr val="bg1"/>
                </a:solidFill>
                <a:cs typeface="Arial" charset="0"/>
              </a:rPr>
              <a:t>පුද්ගලයා</a:t>
            </a:r>
            <a:endParaRPr lang="en-US" b="1" dirty="0">
              <a:solidFill>
                <a:schemeClr val="bg1"/>
              </a:solidFill>
              <a:cs typeface="Arial" charset="0"/>
            </a:endParaRPr>
          </a:p>
        </p:txBody>
      </p:sp>
      <p:sp>
        <p:nvSpPr>
          <p:cNvPr id="15" name="Text Box 5"/>
          <p:cNvSpPr txBox="1">
            <a:spLocks noChangeArrowheads="1"/>
          </p:cNvSpPr>
          <p:nvPr/>
        </p:nvSpPr>
        <p:spPr bwMode="auto">
          <a:xfrm>
            <a:off x="3052856" y="2312988"/>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solidFill>
                  <a:schemeClr val="bg1"/>
                </a:solidFill>
                <a:cs typeface="Arial" charset="0"/>
              </a:rPr>
              <a:t>නැව</a:t>
            </a:r>
            <a:endParaRPr lang="en-US" b="1" dirty="0">
              <a:solidFill>
                <a:schemeClr val="bg1"/>
              </a:solidFill>
              <a:cs typeface="Arial" charset="0"/>
            </a:endParaRPr>
          </a:p>
        </p:txBody>
      </p:sp>
      <p:sp>
        <p:nvSpPr>
          <p:cNvPr id="16" name="Text Box 5"/>
          <p:cNvSpPr txBox="1">
            <a:spLocks noChangeArrowheads="1"/>
          </p:cNvSpPr>
          <p:nvPr/>
        </p:nvSpPr>
        <p:spPr bwMode="auto">
          <a:xfrm>
            <a:off x="4541931" y="2312988"/>
            <a:ext cx="13017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b="1" dirty="0">
                <a:solidFill>
                  <a:schemeClr val="bg1"/>
                </a:solidFill>
                <a:cs typeface="Arial" charset="0"/>
              </a:rPr>
              <a:t>අට</a:t>
            </a:r>
            <a:endParaRPr lang="en-US" b="1" dirty="0">
              <a:solidFill>
                <a:schemeClr val="bg1"/>
              </a:solidFill>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si-LK" dirty="0">
                <a:latin typeface="Arial" charset="0"/>
                <a:ea typeface="ＭＳ Ｐゴシック" charset="0"/>
                <a:cs typeface="ＭＳ Ｐゴシック" charset="0"/>
              </a:rPr>
              <a:t>මිථ්‍යාදෘෂ්ටික සාහිත්‍යයේ වර්ග</a:t>
            </a:r>
            <a:endParaRPr lang="en-US" dirty="0">
              <a:latin typeface="Arial" charset="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0" indent="0" eaLnBrk="1" hangingPunct="1">
              <a:lnSpc>
                <a:spcPct val="90000"/>
              </a:lnSpc>
              <a:buNone/>
              <a:defRPr/>
            </a:pPr>
            <a:r>
              <a:rPr lang="si-LK" b="1" dirty="0">
                <a:latin typeface="Arial" charset="0"/>
                <a:ea typeface="ＭＳ Ｐゴシック" charset="0"/>
              </a:rPr>
              <a:t>ඓතිහාසික</a:t>
            </a:r>
          </a:p>
          <a:p>
            <a:pPr marL="609600" indent="-609600" eaLnBrk="1" hangingPunct="1">
              <a:lnSpc>
                <a:spcPct val="90000"/>
              </a:lnSpc>
              <a:buFontTx/>
              <a:buAutoNum type="arabicPeriod"/>
              <a:defRPr/>
            </a:pPr>
            <a:r>
              <a:rPr lang="si-LK" b="1" dirty="0">
                <a:latin typeface="Arial" charset="0"/>
                <a:ea typeface="ＭＳ Ｐゴシック" charset="0"/>
              </a:rPr>
              <a:t>ඇසිරියානු (උ.දා., ටිග්ලත්-පිලේසර්)</a:t>
            </a:r>
          </a:p>
          <a:p>
            <a:pPr marL="609600" indent="-609600" eaLnBrk="1" hangingPunct="1">
              <a:lnSpc>
                <a:spcPct val="90000"/>
              </a:lnSpc>
              <a:buFontTx/>
              <a:buAutoNum type="arabicPeriod"/>
              <a:defRPr/>
            </a:pPr>
            <a:r>
              <a:rPr lang="si-LK" b="1" dirty="0">
                <a:latin typeface="Arial" charset="0"/>
                <a:ea typeface="ＭＳ Ｐゴシック" charset="0"/>
              </a:rPr>
              <a:t>ඊජිප්තු (පාරාවෝවරුන්ගේ ඉතිහාසය)</a:t>
            </a:r>
          </a:p>
          <a:p>
            <a:pPr marL="609600" indent="-609600" eaLnBrk="1" hangingPunct="1">
              <a:lnSpc>
                <a:spcPct val="90000"/>
              </a:lnSpc>
              <a:buFontTx/>
              <a:buAutoNum type="arabicPeriod"/>
              <a:defRPr/>
            </a:pPr>
            <a:r>
              <a:rPr lang="si-LK" b="1" dirty="0">
                <a:latin typeface="Arial" charset="0"/>
                <a:ea typeface="ＭＳ Ｐゴシック" charset="0"/>
              </a:rPr>
              <a:t>බබිලෝනීය වංශකථාව</a:t>
            </a:r>
          </a:p>
          <a:p>
            <a:pPr marL="609600" indent="-609600" eaLnBrk="1" hangingPunct="1">
              <a:lnSpc>
                <a:spcPct val="90000"/>
              </a:lnSpc>
              <a:buFontTx/>
              <a:buAutoNum type="arabicPeriod"/>
              <a:defRPr/>
            </a:pPr>
            <a:r>
              <a:rPr lang="si-LK" b="1" dirty="0">
                <a:latin typeface="Arial" charset="0"/>
                <a:ea typeface="ＭＳ Ｐゴシック" charset="0"/>
              </a:rPr>
              <a:t>පර්සියානු (උදා: සයිරස් සිලින්ඩර්)</a:t>
            </a:r>
          </a:p>
          <a:p>
            <a:pPr marL="0" indent="0" eaLnBrk="1" hangingPunct="1">
              <a:lnSpc>
                <a:spcPct val="90000"/>
              </a:lnSpc>
              <a:buNone/>
              <a:defRPr/>
            </a:pPr>
            <a:r>
              <a:rPr lang="si-LK" b="1" dirty="0">
                <a:latin typeface="Arial" charset="0"/>
                <a:ea typeface="ＭＳ Ｐゴシック" charset="0"/>
              </a:rPr>
              <a:t>ප්‍රච්නාව</a:t>
            </a:r>
            <a:endParaRPr lang="en-US" b="1" dirty="0">
              <a:latin typeface="Arial" charset="0"/>
              <a:ea typeface="ＭＳ Ｐゴシック" charset="0"/>
            </a:endParaRPr>
          </a:p>
          <a:p>
            <a:pPr marL="609600" indent="-609600" eaLnBrk="1" hangingPunct="1">
              <a:lnSpc>
                <a:spcPct val="90000"/>
              </a:lnSpc>
              <a:buFontTx/>
              <a:buAutoNum type="arabicPeriod"/>
              <a:defRPr/>
            </a:pPr>
            <a:r>
              <a:rPr lang="si-LK" b="1" dirty="0">
                <a:latin typeface="Arial" charset="0"/>
                <a:ea typeface="ＭＳ Ｐゴシック" charset="0"/>
              </a:rPr>
              <a:t>ඇමෙනෙමොප් උපදෙස්</a:t>
            </a:r>
            <a:endParaRPr lang="en-US" b="1" dirty="0">
              <a:latin typeface="Arial" charset="0"/>
              <a:ea typeface="ＭＳ Ｐゴシック" charset="0"/>
            </a:endParaRPr>
          </a:p>
        </p:txBody>
      </p:sp>
      <p:pic>
        <p:nvPicPr>
          <p:cNvPr id="118787" name="Picture 6" descr="gilner_zoom">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858000" y="3733800"/>
            <a:ext cx="1852613" cy="2438400"/>
          </a:xfrm>
        </p:spPr>
      </p:pic>
      <p:pic>
        <p:nvPicPr>
          <p:cNvPr id="118788" name="Picture 15" descr="scroll">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189</a:t>
            </a:r>
            <a:endParaRPr lang="en-US" sz="1800"/>
          </a:p>
        </p:txBody>
      </p:sp>
      <p:pic>
        <p:nvPicPr>
          <p:cNvPr id="8210" name="Picture 18" descr="800px-Cyrus_Cylinder_BM_ME909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3528" y="3717032"/>
            <a:ext cx="5791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 calcmode="lin" valueType="num">
                                      <p:cBhvr additive="base">
                                        <p:cTn id="43"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6" end="6"/>
                                            </p:txEl>
                                          </p:spTgt>
                                        </p:tgtEl>
                                        <p:attrNameLst>
                                          <p:attrName>ppt_y</p:attrName>
                                        </p:attrNameLst>
                                      </p:cBhvr>
                                      <p:tavLst>
                                        <p:tav tm="0">
                                          <p:val>
                                            <p:strVal val="1+#ppt_h/2"/>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82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0" presetClass="exit" presetSubtype="0" fill="hold" nodeType="clickEffect">
                                  <p:stCondLst>
                                    <p:cond delay="0"/>
                                  </p:stCondLst>
                                  <p:childTnLst>
                                    <p:animEffect transition="out" filter="wedge">
                                      <p:cBhvr>
                                        <p:cTn id="50" dur="2000"/>
                                        <p:tgtEl>
                                          <p:spTgt spid="8210"/>
                                        </p:tgtEl>
                                      </p:cBhvr>
                                    </p:animEffect>
                                    <p:set>
                                      <p:cBhvr>
                                        <p:cTn id="51" dur="1" fill="hold">
                                          <p:stCondLst>
                                            <p:cond delay="1999"/>
                                          </p:stCondLst>
                                        </p:cTn>
                                        <p:tgtEl>
                                          <p:spTgt spid="8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611560" y="476672"/>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si-LK" b="1" dirty="0">
                <a:solidFill>
                  <a:srgbClr val="F4F4F4"/>
                </a:solidFill>
                <a:ea typeface="+mj-ea"/>
                <a:cs typeface="+mj-cs"/>
              </a:rPr>
              <a:t>සමාන්තර ප්‍රච්නා</a:t>
            </a:r>
            <a:r>
              <a:rPr lang="en-US" b="1" dirty="0">
                <a:solidFill>
                  <a:srgbClr val="F4F4F4"/>
                </a:solidFill>
                <a:ea typeface="+mj-ea"/>
                <a:cs typeface="+mj-cs"/>
              </a:rPr>
              <a:t> </a:t>
            </a:r>
            <a:r>
              <a:rPr lang="si-LK" b="1" dirty="0">
                <a:solidFill>
                  <a:srgbClr val="F4F4F4"/>
                </a:solidFill>
                <a:ea typeface="+mj-ea"/>
                <a:cs typeface="+mj-cs"/>
              </a:rPr>
              <a:t>සාහිත්‍යය</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eaLnBrk="1" hangingPunct="1">
              <a:buFontTx/>
              <a:buNone/>
              <a:defRPr/>
            </a:pPr>
            <a:r>
              <a:rPr lang="si-LK" b="1" dirty="0">
                <a:solidFill>
                  <a:schemeClr val="bg1"/>
                </a:solidFill>
                <a:effectLst>
                  <a:glow rad="228600">
                    <a:schemeClr val="tx1"/>
                  </a:glow>
                </a:effectLst>
                <a:latin typeface="Arial" charset="0"/>
                <a:ea typeface="ＭＳ Ｐゴシック" charset="0"/>
                <a:cs typeface="ＭＳ Ｐゴシック" charset="0"/>
              </a:rPr>
              <a:t>ආමෙන්-එම්-ඔපෙට්</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a:solidFill>
                  <a:schemeClr val="bg1"/>
                </a:solidFill>
                <a:latin typeface="Arial" pitchFamily="-112" charset="0"/>
                <a:ea typeface="+mn-ea"/>
                <a:cs typeface="+mn-cs"/>
              </a:rPr>
              <a:t>188b</a:t>
            </a:r>
          </a:p>
        </p:txBody>
      </p:sp>
      <p:sp>
        <p:nvSpPr>
          <p:cNvPr id="7" name="Rectangle 4"/>
          <p:cNvSpPr txBox="1">
            <a:spLocks noChangeArrowheads="1"/>
          </p:cNvSpPr>
          <p:nvPr/>
        </p:nvSpPr>
        <p:spPr bwMode="auto">
          <a:xfrm>
            <a:off x="30865" y="2349500"/>
            <a:ext cx="4191000" cy="450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si-LK" sz="2400" dirty="0">
                <a:effectLst>
                  <a:glow rad="228600">
                    <a:schemeClr val="tx1"/>
                  </a:glow>
                </a:effectLst>
              </a:rPr>
              <a:t>"ඔබේ කන් දෙන්න, මම කියන දේ අහන්න, එය සිහි තබාගැනීම සඳහා ඔබේ සිත අදාළ</a:t>
            </a:r>
            <a:r>
              <a:rPr lang="en-US" sz="2400" dirty="0">
                <a:effectLst>
                  <a:glow rad="228600">
                    <a:schemeClr val="tx1"/>
                  </a:glow>
                </a:effectLst>
              </a:rPr>
              <a:t> </a:t>
            </a:r>
            <a:r>
              <a:rPr lang="si-LK" sz="2400" dirty="0">
                <a:effectLst>
                  <a:glow rad="228600">
                    <a:schemeClr val="tx1"/>
                  </a:glow>
                </a:effectLst>
              </a:rPr>
              <a:t>කරගන්න</a:t>
            </a:r>
            <a:r>
              <a:rPr lang="en-US" sz="2400" dirty="0">
                <a:effectLst>
                  <a:glow rad="228600">
                    <a:schemeClr val="tx1"/>
                  </a:glow>
                </a:effectLst>
              </a:rPr>
              <a:t> </a:t>
            </a:r>
            <a:r>
              <a:rPr lang="si-LK" sz="2400" dirty="0">
                <a:effectLst>
                  <a:glow rad="228600">
                    <a:schemeClr val="tx1"/>
                  </a:glow>
                </a:effectLst>
              </a:rPr>
              <a:t>; ඔබ ඔබේ සිත තුළ එය ගබඩා කිරිම සදහා</a:t>
            </a:r>
            <a:r>
              <a:rPr lang="en-US" sz="2400" dirty="0">
                <a:effectLst>
                  <a:glow rad="228600">
                    <a:schemeClr val="tx1"/>
                  </a:glow>
                </a:effectLst>
              </a:rPr>
              <a:t>  </a:t>
            </a:r>
            <a:r>
              <a:rPr lang="si-LK" sz="2400" dirty="0">
                <a:effectLst>
                  <a:glow rad="228600">
                    <a:schemeClr val="tx1"/>
                  </a:glow>
                </a:effectLst>
              </a:rPr>
              <a:t>ඔවුන් ඔබේ කුසේ කරඩුව තුල විවේක</a:t>
            </a:r>
            <a:r>
              <a:rPr lang="en-US" sz="2400" dirty="0">
                <a:effectLst>
                  <a:glow rad="228600">
                    <a:schemeClr val="tx1"/>
                  </a:glow>
                </a:effectLst>
              </a:rPr>
              <a:t> </a:t>
            </a:r>
            <a:r>
              <a:rPr lang="si-LK" sz="2400" dirty="0">
                <a:effectLst>
                  <a:glow rad="228600">
                    <a:schemeClr val="tx1"/>
                  </a:glow>
                </a:effectLst>
              </a:rPr>
              <a:t>ගැනීමට ඉඩ</a:t>
            </a:r>
            <a:r>
              <a:rPr lang="en-US" sz="2400" dirty="0">
                <a:effectLst>
                  <a:glow rad="228600">
                    <a:schemeClr val="tx1"/>
                  </a:glow>
                </a:effectLst>
              </a:rPr>
              <a:t> </a:t>
            </a:r>
            <a:r>
              <a:rPr lang="si-LK" sz="2400" dirty="0">
                <a:effectLst>
                  <a:glow rad="228600">
                    <a:schemeClr val="tx1"/>
                  </a:glow>
                </a:effectLst>
              </a:rPr>
              <a:t>හරින්න</a:t>
            </a:r>
            <a:r>
              <a:rPr lang="en-US" sz="2400" dirty="0">
                <a:effectLst>
                  <a:glow rad="228600">
                    <a:schemeClr val="tx1"/>
                  </a:glow>
                </a:effectLst>
              </a:rPr>
              <a:t> </a:t>
            </a:r>
            <a:r>
              <a:rPr lang="si-LK" sz="2400" dirty="0">
                <a:effectLst>
                  <a:glow rad="228600">
                    <a:schemeClr val="tx1"/>
                  </a:glow>
                </a:effectLst>
              </a:rPr>
              <a:t>, ඔවුන් ඔබේ දිව මත මෙළෙස</a:t>
            </a:r>
            <a:r>
              <a:rPr lang="en-US" sz="2400" dirty="0">
                <a:effectLst>
                  <a:glow rad="228600">
                    <a:schemeClr val="tx1"/>
                  </a:glow>
                </a:effectLst>
              </a:rPr>
              <a:t> </a:t>
            </a:r>
            <a:r>
              <a:rPr lang="si-LK" sz="2400" dirty="0">
                <a:effectLst>
                  <a:glow rad="228600">
                    <a:schemeClr val="tx1"/>
                  </a:glow>
                </a:effectLst>
              </a:rPr>
              <a:t>ක්රියා කරය</a:t>
            </a:r>
            <a:r>
              <a:rPr lang="si-LK" sz="2800" dirty="0">
                <a:effectLst>
                  <a:glow rad="228600">
                    <a:schemeClr val="tx1"/>
                  </a:glow>
                </a:effectLst>
              </a:rPr>
              <a:t>ි (1 </a:t>
            </a:r>
            <a:r>
              <a:rPr lang="si-LK" sz="2400" dirty="0">
                <a:effectLst>
                  <a:glow rad="228600">
                    <a:schemeClr val="tx1"/>
                  </a:glow>
                </a:effectLst>
              </a:rPr>
              <a:t>පරි.)</a:t>
            </a:r>
            <a:endParaRPr lang="en-US" sz="2400" dirty="0">
              <a:effectLst>
                <a:glow rad="228600">
                  <a:schemeClr val="tx1"/>
                </a:glow>
              </a:effectLst>
            </a:endParaRPr>
          </a:p>
        </p:txBody>
      </p:sp>
      <p:sp>
        <p:nvSpPr>
          <p:cNvPr id="8" name="Rectangle 3"/>
          <p:cNvSpPr txBox="1">
            <a:spLocks noChangeArrowheads="1"/>
          </p:cNvSpPr>
          <p:nvPr/>
        </p:nvSpPr>
        <p:spPr bwMode="auto">
          <a:xfrm>
            <a:off x="4293022" y="2068979"/>
            <a:ext cx="4879975" cy="450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si-LK" sz="1800" b="0" dirty="0">
                <a:effectLst>
                  <a:glow rad="228600">
                    <a:schemeClr val="tx1"/>
                  </a:glow>
                </a:effectLst>
              </a:rPr>
              <a:t>නුඹේ කන නමා ප්‍රඥාවන්තයන්ගේ බස් අසා, නුඹේ සිත මාගේ ඉගැන්වීමට යොමු කරපන්න. මක්නිසාද ඒවා නුඹ තුළෙහි තබාගන, ඒවා මුළුමනින්ම නුඹේ තොල්වල පිහිටන්නේ නම් එය ප්‍රසන්න දෙයක්ය. නුඹේ විශ්වාසය ස්වාමීන්වහන්සේ කෙරෙහි තිබෙන පිණිස මම අද ඒවා නුඹට, එසේය, නුඹට දැන්නුවෙමි. නුඹ එවූවන් වෙතට නුඹ සැබෑකමේ වචනවලින් උත්තර ගෙනෙන පිණිස සැබෑකමේ වචනවල හරිකම නුඹට දන්වන්ට, මම මන්ත්‍රණ සහ දැනගැන්මත් ගැන උතුම්වූ කාරණා නුඹට නොලිවුවෙම්ද? දිළින්දා දිළිඳු බැවින් ඔහුගෙන් කොල්ල නොකන්න, අසරණයාට දොරටුවේදී පීඩා නොකරන්න. මක්නිසාද ස්වාමීන්වහන්සේ ඔවුන් වෙනුවට විත්ති කියා, ඔවුන්ගෙන් කොල්ලකන්නන්ගේ ප්‍රාණය කොල්ලකන්නේය. තරහ ගති ඇත්තෙකු සමග මිත්‍ර නොවෙන්න; කෝපාධික මනුෂ්‍යයෙකු සමග නොගැවසෙන්න.</a:t>
            </a:r>
            <a:endParaRPr lang="en-US" sz="1800" b="0" dirty="0">
              <a:effectLst>
                <a:glow rad="228600">
                  <a:schemeClr val="tx1"/>
                </a:glow>
              </a:effectLst>
            </a:endParaRPr>
          </a:p>
        </p:txBody>
      </p:sp>
      <p:sp>
        <p:nvSpPr>
          <p:cNvPr id="2" name="TextBox 1"/>
          <p:cNvSpPr txBox="1"/>
          <p:nvPr/>
        </p:nvSpPr>
        <p:spPr>
          <a:xfrm>
            <a:off x="4636418" y="1268760"/>
            <a:ext cx="4176464" cy="800219"/>
          </a:xfrm>
          <a:prstGeom prst="rect">
            <a:avLst/>
          </a:prstGeom>
          <a:noFill/>
        </p:spPr>
        <p:txBody>
          <a:bodyPr wrap="square" rtlCol="0">
            <a:spAutoFit/>
          </a:bodyPr>
          <a:lstStyle/>
          <a:p>
            <a:endParaRPr lang="si-LK" dirty="0"/>
          </a:p>
          <a:p>
            <a:r>
              <a:rPr lang="si-LK" sz="2800" b="1" dirty="0">
                <a:solidFill>
                  <a:schemeClr val="bg1"/>
                </a:solidFill>
                <a:effectLst>
                  <a:outerShdw blurRad="38100" dist="38100" dir="2700000" algn="tl">
                    <a:srgbClr val="000000">
                      <a:alpha val="43137"/>
                    </a:srgbClr>
                  </a:outerShdw>
                </a:effectLst>
              </a:rPr>
              <a:t>හිතෝපදේශ 22: 17-24</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si-LK" b="1" dirty="0">
                <a:solidFill>
                  <a:srgbClr val="F4F4F4"/>
                </a:solidFill>
                <a:ea typeface="+mj-ea"/>
                <a:cs typeface="+mj-cs"/>
              </a:rPr>
              <a:t>සමාන්තර ප්‍රච්නා</a:t>
            </a:r>
            <a:r>
              <a:rPr lang="en-US" b="1" dirty="0">
                <a:solidFill>
                  <a:srgbClr val="F4F4F4"/>
                </a:solidFill>
                <a:ea typeface="+mj-ea"/>
                <a:cs typeface="+mj-cs"/>
              </a:rPr>
              <a:t> </a:t>
            </a:r>
            <a:r>
              <a:rPr lang="si-LK" b="1" dirty="0">
                <a:solidFill>
                  <a:srgbClr val="F4F4F4"/>
                </a:solidFill>
                <a:ea typeface="+mj-ea"/>
                <a:cs typeface="+mj-cs"/>
              </a:rPr>
              <a:t>සාහිත්‍යය</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93663" y="1196752"/>
            <a:ext cx="4191000" cy="666750"/>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endParaRPr lang="si-LK" sz="3200" b="1" dirty="0">
              <a:solidFill>
                <a:schemeClr val="bg1"/>
              </a:solidFill>
              <a:effectLst>
                <a:glow rad="228600">
                  <a:schemeClr val="tx1"/>
                </a:glow>
              </a:effectLst>
              <a:latin typeface="Arial" charset="0"/>
              <a:ea typeface="ＭＳ Ｐゴシック" charset="0"/>
              <a:cs typeface="ＭＳ Ｐゴシック" charset="0"/>
            </a:endParaRPr>
          </a:p>
          <a:p>
            <a:pPr marL="0" indent="0" eaLnBrk="1" hangingPunct="1">
              <a:buFontTx/>
              <a:buNone/>
            </a:pPr>
            <a:r>
              <a:rPr lang="si-LK" sz="3200" b="1" dirty="0">
                <a:solidFill>
                  <a:schemeClr val="bg1"/>
                </a:solidFill>
                <a:effectLst>
                  <a:glow rad="228600">
                    <a:schemeClr val="tx1"/>
                  </a:glow>
                </a:effectLst>
                <a:latin typeface="Arial" charset="0"/>
                <a:ea typeface="ＭＳ Ｐゴシック" charset="0"/>
                <a:cs typeface="ＭＳ Ｐゴシック" charset="0"/>
              </a:rPr>
              <a:t>ආමෙන්-එම්-ඔපෙට්</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si-LK" sz="3200" b="1" dirty="0">
                <a:solidFill>
                  <a:schemeClr val="bg1"/>
                </a:solidFill>
                <a:effectLst>
                  <a:glow rad="228600">
                    <a:schemeClr val="tx1"/>
                  </a:glow>
                </a:effectLst>
                <a:latin typeface="Arial" charset="0"/>
                <a:ea typeface="ＭＳ Ｐゴシック" charset="0"/>
                <a:cs typeface="ＭＳ Ｐゴシック" charset="0"/>
              </a:rPr>
              <a:t>හිතෝපදේශ 22: 17-24: 22</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a:solidFill>
                  <a:schemeClr val="bg1"/>
                </a:solidFill>
                <a:latin typeface="Arial" pitchFamily="-112" charset="0"/>
                <a:ea typeface="+mn-ea"/>
                <a:cs typeface="+mn-cs"/>
              </a:rPr>
              <a:t>188b</a:t>
            </a:r>
          </a:p>
        </p:txBody>
      </p:sp>
      <p:sp>
        <p:nvSpPr>
          <p:cNvPr id="7" name="Rectangle 4"/>
          <p:cNvSpPr txBox="1">
            <a:spLocks noChangeArrowheads="1"/>
          </p:cNvSpPr>
          <p:nvPr/>
        </p:nvSpPr>
        <p:spPr bwMode="auto">
          <a:xfrm>
            <a:off x="29916" y="2383314"/>
            <a:ext cx="4191000" cy="450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endParaRPr lang="si-LK" dirty="0"/>
          </a:p>
          <a:p>
            <a:r>
              <a:rPr lang="si-LK" dirty="0"/>
              <a:t>“දුප්පතුන් සොරකම් කිරීමට හා පීඩිතයන්ට පීඩා කිරීමට පරෙස්සම් වන්න” (2 පරි.)</a:t>
            </a:r>
            <a:endParaRPr lang="en-US" dirty="0"/>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dirty="0"/>
              <a:t>"</a:t>
            </a:r>
            <a:r>
              <a:rPr lang="en-US" dirty="0"/>
              <a:t> </a:t>
            </a:r>
            <a:r>
              <a:rPr lang="si-LK" dirty="0"/>
              <a:t>ළින්දා දිළිඳු බැවින් ඔහුගෙන් කොල්ල නොකන්න, අසරණයාට දොරටුවේදී පීඩා නොකරන්න </a:t>
            </a:r>
            <a:r>
              <a:rPr lang="en-US" dirty="0"/>
              <a:t>(</a:t>
            </a:r>
            <a:r>
              <a:rPr lang="si-LK" dirty="0"/>
              <a:t>හිතෝපදේශ </a:t>
            </a:r>
            <a:r>
              <a:rPr lang="en-US" dirty="0"/>
              <a:t>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si-LK" dirty="0">
                <a:latin typeface="Arial" charset="0"/>
                <a:ea typeface="ＭＳ Ｐゴシック" charset="0"/>
                <a:cs typeface="ＭＳ Ｐゴシック" charset="0"/>
              </a:rPr>
              <a:t>මිථ්‍යාදෘෂ්ටික සාහිත්‍යයේ වර්ග</a:t>
            </a:r>
            <a:endParaRPr lang="en-US" dirty="0">
              <a:latin typeface="Arial" charset="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0" indent="0" eaLnBrk="1" hangingPunct="1">
              <a:lnSpc>
                <a:spcPct val="90000"/>
              </a:lnSpc>
              <a:buNone/>
              <a:defRPr/>
            </a:pPr>
            <a:r>
              <a:rPr lang="si-LK" b="1" dirty="0">
                <a:latin typeface="Arial" charset="0"/>
                <a:ea typeface="ＭＳ Ｐゴシック" charset="0"/>
              </a:rPr>
              <a:t>ඓතිහාසික</a:t>
            </a:r>
          </a:p>
          <a:p>
            <a:pPr marL="609600" indent="-609600" eaLnBrk="1" hangingPunct="1">
              <a:lnSpc>
                <a:spcPct val="90000"/>
              </a:lnSpc>
              <a:buFontTx/>
              <a:buAutoNum type="arabicPeriod"/>
              <a:defRPr/>
            </a:pPr>
            <a:r>
              <a:rPr lang="si-LK" b="1" dirty="0">
                <a:latin typeface="Arial" charset="0"/>
                <a:ea typeface="ＭＳ Ｐゴシック" charset="0"/>
              </a:rPr>
              <a:t>ඇසිරියානු (උ.දා., ටිග්ලත්-පිලේසර්)</a:t>
            </a:r>
          </a:p>
          <a:p>
            <a:pPr marL="609600" indent="-609600" eaLnBrk="1" hangingPunct="1">
              <a:lnSpc>
                <a:spcPct val="90000"/>
              </a:lnSpc>
              <a:buFontTx/>
              <a:buAutoNum type="arabicPeriod"/>
              <a:defRPr/>
            </a:pPr>
            <a:r>
              <a:rPr lang="si-LK" b="1" dirty="0">
                <a:latin typeface="Arial" charset="0"/>
                <a:ea typeface="ＭＳ Ｐゴシック" charset="0"/>
              </a:rPr>
              <a:t>ඊජිප්තු (පාරාවෝවරුන්ගේ ඉතිහාසය)</a:t>
            </a:r>
          </a:p>
          <a:p>
            <a:pPr marL="609600" indent="-609600" eaLnBrk="1" hangingPunct="1">
              <a:lnSpc>
                <a:spcPct val="90000"/>
              </a:lnSpc>
              <a:buFontTx/>
              <a:buAutoNum type="arabicPeriod"/>
              <a:defRPr/>
            </a:pPr>
            <a:r>
              <a:rPr lang="si-LK" b="1" dirty="0">
                <a:latin typeface="Arial" charset="0"/>
                <a:ea typeface="ＭＳ Ｐゴシック" charset="0"/>
              </a:rPr>
              <a:t>බබිලෝනීය වංශකථාව</a:t>
            </a:r>
          </a:p>
          <a:p>
            <a:pPr marL="609600" indent="-609600" eaLnBrk="1" hangingPunct="1">
              <a:lnSpc>
                <a:spcPct val="90000"/>
              </a:lnSpc>
              <a:buFontTx/>
              <a:buAutoNum type="arabicPeriod"/>
              <a:defRPr/>
            </a:pPr>
            <a:r>
              <a:rPr lang="si-LK" b="1" dirty="0">
                <a:latin typeface="Arial" charset="0"/>
                <a:ea typeface="ＭＳ Ｐゴシック" charset="0"/>
              </a:rPr>
              <a:t>පර්සියානු (උදා: සයිරස් සිලින්ඩර්)</a:t>
            </a:r>
          </a:p>
          <a:p>
            <a:pPr marL="0" indent="0" eaLnBrk="1" hangingPunct="1">
              <a:lnSpc>
                <a:spcPct val="90000"/>
              </a:lnSpc>
              <a:buNone/>
              <a:defRPr/>
            </a:pPr>
            <a:r>
              <a:rPr lang="si-LK" b="1" dirty="0">
                <a:latin typeface="Arial" charset="0"/>
                <a:ea typeface="ＭＳ Ｐゴシック" charset="0"/>
              </a:rPr>
              <a:t>ප්‍රච්නාව</a:t>
            </a:r>
            <a:endParaRPr lang="en-US" b="1" dirty="0">
              <a:latin typeface="Arial" charset="0"/>
              <a:ea typeface="ＭＳ Ｐゴシック" charset="0"/>
            </a:endParaRPr>
          </a:p>
          <a:p>
            <a:pPr marL="609600" indent="-609600" eaLnBrk="1" hangingPunct="1">
              <a:lnSpc>
                <a:spcPct val="90000"/>
              </a:lnSpc>
              <a:buFontTx/>
              <a:buAutoNum type="arabicPeriod"/>
              <a:defRPr/>
            </a:pPr>
            <a:r>
              <a:rPr lang="si-LK" b="1" dirty="0">
                <a:latin typeface="Arial" charset="0"/>
                <a:ea typeface="ＭＳ Ｐゴシック" charset="0"/>
              </a:rPr>
              <a:t>ඇමෙනෙමොප් උපදෙස්</a:t>
            </a:r>
            <a:endParaRPr lang="en-US" b="1" dirty="0">
              <a:latin typeface="Arial" charset="0"/>
              <a:ea typeface="ＭＳ Ｐゴシック" charset="0"/>
            </a:endParaRPr>
          </a:p>
          <a:p>
            <a:pPr marL="609600" indent="-609600" eaLnBrk="1" hangingPunct="1">
              <a:lnSpc>
                <a:spcPct val="90000"/>
              </a:lnSpc>
              <a:buFontTx/>
              <a:buAutoNum type="arabicPeriod"/>
              <a:defRPr/>
            </a:pPr>
            <a:r>
              <a:rPr lang="si-LK" b="1" dirty="0">
                <a:latin typeface="Arial" charset="0"/>
                <a:ea typeface="ＭＳ Ｐゴシック" charset="0"/>
              </a:rPr>
              <a:t>ඊජිප්තු ආදර ගීත</a:t>
            </a:r>
          </a:p>
          <a:p>
            <a:pPr marL="609600" indent="-609600" eaLnBrk="1" hangingPunct="1">
              <a:lnSpc>
                <a:spcPct val="90000"/>
              </a:lnSpc>
              <a:buFontTx/>
              <a:buAutoNum type="arabicPeriod"/>
              <a:defRPr/>
            </a:pPr>
            <a:r>
              <a:rPr lang="si-LK" b="1" dirty="0">
                <a:latin typeface="Arial" charset="0"/>
                <a:ea typeface="ＭＳ Ｐゴシック" charset="0"/>
              </a:rPr>
              <a:t>ගීතිකා සහ යාච්ච්නාව</a:t>
            </a:r>
          </a:p>
          <a:p>
            <a:pPr marL="609600" indent="-609600" eaLnBrk="1" hangingPunct="1">
              <a:lnSpc>
                <a:spcPct val="90000"/>
              </a:lnSpc>
              <a:buFontTx/>
              <a:buAutoNum type="arabicPeriod"/>
              <a:defRPr/>
            </a:pPr>
            <a:endParaRPr lang="en-US" b="1" dirty="0">
              <a:latin typeface="Arial" charset="0"/>
              <a:ea typeface="ＭＳ Ｐゴシック" charset="0"/>
            </a:endParaRPr>
          </a:p>
        </p:txBody>
      </p:sp>
      <p:pic>
        <p:nvPicPr>
          <p:cNvPr id="118788"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189</a:t>
            </a:r>
            <a:endParaRPr lang="en-US" sz="180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3645024"/>
            <a:ext cx="28590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420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 calcmode="lin" valueType="num">
                                      <p:cBhvr additive="base">
                                        <p:cTn id="43"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195">
                                            <p:txEl>
                                              <p:pRg st="7" end="7"/>
                                            </p:txEl>
                                          </p:spTgt>
                                        </p:tgtEl>
                                        <p:attrNameLst>
                                          <p:attrName>style.visibility</p:attrName>
                                        </p:attrNameLst>
                                      </p:cBhvr>
                                      <p:to>
                                        <p:strVal val="visible"/>
                                      </p:to>
                                    </p:set>
                                    <p:anim calcmode="lin" valueType="num">
                                      <p:cBhvr additive="base">
                                        <p:cTn id="49"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195">
                                            <p:txEl>
                                              <p:pRg st="8" end="8"/>
                                            </p:txEl>
                                          </p:spTgt>
                                        </p:tgtEl>
                                        <p:attrNameLst>
                                          <p:attrName>style.visibility</p:attrName>
                                        </p:attrNameLst>
                                      </p:cBhvr>
                                      <p:to>
                                        <p:strVal val="visible"/>
                                      </p:to>
                                    </p:set>
                                    <p:anim calcmode="lin" valueType="num">
                                      <p:cBhvr additive="base">
                                        <p:cTn id="55"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si-LK" b="1" dirty="0">
                <a:solidFill>
                  <a:srgbClr val="F4F4F4"/>
                </a:solidFill>
                <a:ea typeface="+mj-ea"/>
                <a:cs typeface="+mj-cs"/>
              </a:rPr>
              <a:t>සමාන්තර ප්‍රච්නා සහිත්‍ය</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93663" y="908720"/>
            <a:ext cx="4191000" cy="1890713"/>
          </a:xfrm>
          <a:effectLst>
            <a:outerShdw blurRad="63500" dist="38099" dir="2700000" algn="ctr" rotWithShape="0">
              <a:srgbClr val="000000">
                <a:alpha val="74998"/>
              </a:srgbClr>
            </a:outerShdw>
          </a:effectLst>
        </p:spPr>
        <p:txBody>
          <a:bodyPr/>
          <a:lstStyle/>
          <a:p>
            <a:pPr eaLnBrk="1" hangingPunct="1">
              <a:defRPr/>
            </a:pPr>
            <a:endParaRPr lang="si-LK" sz="3600" b="1" dirty="0">
              <a:solidFill>
                <a:schemeClr val="bg1"/>
              </a:solidFill>
              <a:latin typeface="Arial" charset="0"/>
              <a:ea typeface="ＭＳ Ｐゴシック" charset="0"/>
              <a:cs typeface="ＭＳ Ｐゴシック" charset="0"/>
            </a:endParaRPr>
          </a:p>
          <a:p>
            <a:pPr eaLnBrk="1" hangingPunct="1">
              <a:defRPr/>
            </a:pPr>
            <a:r>
              <a:rPr lang="si-LK" sz="3600" b="1" dirty="0">
                <a:solidFill>
                  <a:schemeClr val="bg1"/>
                </a:solidFill>
                <a:latin typeface="Arial" charset="0"/>
                <a:ea typeface="ＭＳ Ｐゴシック" charset="0"/>
                <a:cs typeface="ＭＳ Ｐゴシック" charset="0"/>
              </a:rPr>
              <a:t>ආමෙන්-එම්-ඔපෙට්</a:t>
            </a:r>
          </a:p>
          <a:p>
            <a:pPr eaLnBrk="1" hangingPunct="1">
              <a:defRPr/>
            </a:pPr>
            <a:r>
              <a:rPr lang="si-LK" sz="3600" b="1" dirty="0">
                <a:solidFill>
                  <a:schemeClr val="bg1"/>
                </a:solidFill>
                <a:latin typeface="Arial" charset="0"/>
                <a:ea typeface="ＭＳ Ｐゴシック" charset="0"/>
                <a:cs typeface="ＭＳ Ｐゴシック" charset="0"/>
              </a:rPr>
              <a:t>ඊජිප්තු ආදර කවි</a:t>
            </a:r>
            <a:endParaRPr lang="en-US" sz="3600" b="1" dirty="0">
              <a:solidFill>
                <a:schemeClr val="bg1"/>
              </a:solidFill>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268760"/>
            <a:ext cx="5181600" cy="1890713"/>
          </a:xfrm>
          <a:effectLst>
            <a:outerShdw blurRad="63500" dist="38099" dir="2700000" algn="ctr" rotWithShape="0">
              <a:srgbClr val="000000">
                <a:alpha val="74998"/>
              </a:srgbClr>
            </a:outerShdw>
          </a:effectLst>
        </p:spPr>
        <p:txBody>
          <a:bodyPr/>
          <a:lstStyle/>
          <a:p>
            <a:pPr eaLnBrk="1" hangingPunct="1">
              <a:defRPr/>
            </a:pPr>
            <a:r>
              <a:rPr lang="si-LK" sz="3600" b="1" dirty="0">
                <a:solidFill>
                  <a:schemeClr val="bg1"/>
                </a:solidFill>
                <a:latin typeface="Arial" charset="0"/>
                <a:ea typeface="ＭＳ Ｐゴシック" charset="0"/>
                <a:cs typeface="ＭＳ Ｐゴシック" charset="0"/>
              </a:rPr>
              <a:t>හිතෝපදේශ 22: 17-24: 22</a:t>
            </a:r>
          </a:p>
          <a:p>
            <a:pPr eaLnBrk="1" hangingPunct="1">
              <a:defRPr/>
            </a:pPr>
            <a:r>
              <a:rPr lang="si-LK" sz="3600" b="1" dirty="0">
                <a:solidFill>
                  <a:schemeClr val="bg1"/>
                </a:solidFill>
                <a:latin typeface="Arial" charset="0"/>
                <a:ea typeface="ＭＳ Ｐゴシック" charset="0"/>
                <a:cs typeface="ＭＳ Ｐゴシック" charset="0"/>
              </a:rPr>
              <a:t>සලමොන්ගේ ගීතය</a:t>
            </a:r>
            <a:endParaRPr lang="en-US" sz="3600" b="1" dirty="0">
              <a:solidFill>
                <a:schemeClr val="bg1"/>
              </a:solidFill>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a:solidFill>
                  <a:schemeClr val="bg1"/>
                </a:solidFill>
                <a:latin typeface="Arial" pitchFamily="-112" charset="0"/>
                <a:ea typeface="+mn-ea"/>
                <a:cs typeface="+mn-cs"/>
              </a:rPr>
              <a:t>188b</a:t>
            </a:r>
          </a:p>
        </p:txBody>
      </p:sp>
      <p:sp>
        <p:nvSpPr>
          <p:cNvPr id="8" name="Rectangle 4"/>
          <p:cNvSpPr txBox="1">
            <a:spLocks noChangeArrowheads="1"/>
          </p:cNvSpPr>
          <p:nvPr/>
        </p:nvSpPr>
        <p:spPr bwMode="auto">
          <a:xfrm>
            <a:off x="323528" y="2492896"/>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endParaRPr lang="si-LK" dirty="0"/>
          </a:p>
          <a:p>
            <a:pPr>
              <a:defRPr/>
            </a:pPr>
            <a:r>
              <a:rPr lang="si-LK" dirty="0"/>
              <a:t>“මම මාසයක්වත් මගේ සහෝදරියගේ වස්ත්‍රයේ රෙදි සෝදන යන්ත්‍රයක් වූවා නම්! ඇගේ ශරීරයට ස්පර්ශ වන [ඇඳුම්] ග්‍රහණය කර ගැනීමෙන් මා ශක්තිමත් වනු ඇත (ආර්නෝල්ඩ්, 192)</a:t>
            </a:r>
            <a:endParaRPr lang="en-US" dirty="0"/>
          </a:p>
        </p:txBody>
      </p:sp>
      <p:sp>
        <p:nvSpPr>
          <p:cNvPr id="9" name="Rectangle 4"/>
          <p:cNvSpPr txBox="1">
            <a:spLocks noChangeArrowheads="1"/>
          </p:cNvSpPr>
          <p:nvPr/>
        </p:nvSpPr>
        <p:spPr bwMode="auto">
          <a:xfrm>
            <a:off x="4574141" y="3212975"/>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endParaRPr lang="si-LK" dirty="0"/>
          </a:p>
          <a:p>
            <a:pPr>
              <a:defRPr/>
            </a:pPr>
            <a:r>
              <a:rPr lang="si-LK" dirty="0"/>
              <a:t>“ඔබේ ඇඳුම් ලෙබනනයේ දේවදාර ගස් මෙන් සුවඳයි” (4:11)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si-LK" b="1" dirty="0">
                <a:solidFill>
                  <a:srgbClr val="F4F4F4"/>
                </a:solidFill>
                <a:ea typeface="+mj-ea"/>
                <a:cs typeface="+mj-cs"/>
              </a:rPr>
              <a:t>සමාන්තර ප්‍රච්නා සහිත්‍ය</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5562600"/>
          </a:xfrm>
          <a:effectLst>
            <a:outerShdw blurRad="63500" dist="38099" dir="2700000" algn="ctr" rotWithShape="0">
              <a:srgbClr val="000000">
                <a:alpha val="74998"/>
              </a:srgbClr>
            </a:outerShdw>
          </a:effectLst>
        </p:spPr>
        <p:txBody>
          <a:bodyPr/>
          <a:lstStyle/>
          <a:p>
            <a:pPr eaLnBrk="1" hangingPunct="1">
              <a:defRPr/>
            </a:pPr>
            <a:r>
              <a:rPr lang="si-LK" sz="3200" b="1" dirty="0">
                <a:solidFill>
                  <a:schemeClr val="bg1"/>
                </a:solidFill>
                <a:latin typeface="Arial" charset="0"/>
                <a:ea typeface="ＭＳ Ｐゴシック" charset="0"/>
                <a:cs typeface="ＭＳ Ｐゴシック" charset="0"/>
              </a:rPr>
              <a:t>ආමෙන්-එම්-ඔපෙට්</a:t>
            </a:r>
          </a:p>
          <a:p>
            <a:pPr eaLnBrk="1" hangingPunct="1">
              <a:defRPr/>
            </a:pPr>
            <a:r>
              <a:rPr lang="si-LK" sz="3200" b="1" dirty="0">
                <a:solidFill>
                  <a:schemeClr val="bg1"/>
                </a:solidFill>
                <a:latin typeface="Arial" charset="0"/>
                <a:ea typeface="ＭＳ Ｐゴシック" charset="0"/>
                <a:cs typeface="ＭＳ Ｐゴシック" charset="0"/>
              </a:rPr>
              <a:t>ඊජිප්තු ආදර කවි (ආර්නෝල්ඩ්, 192)</a:t>
            </a:r>
          </a:p>
          <a:p>
            <a:pPr eaLnBrk="1" hangingPunct="1">
              <a:defRPr/>
            </a:pPr>
            <a:r>
              <a:rPr lang="si-LK" sz="3200" b="1" dirty="0">
                <a:solidFill>
                  <a:schemeClr val="bg1"/>
                </a:solidFill>
                <a:latin typeface="Arial" charset="0"/>
                <a:ea typeface="ＭＳ Ｐゴシック" charset="0"/>
                <a:cs typeface="ＭＳ Ｐゴシック" charset="0"/>
              </a:rPr>
              <a:t>මාරි ලිපි</a:t>
            </a:r>
          </a:p>
          <a:p>
            <a:pPr eaLnBrk="1" hangingPunct="1">
              <a:defRPr/>
            </a:pPr>
            <a:r>
              <a:rPr lang="si-LK" sz="3200" b="1" dirty="0">
                <a:solidFill>
                  <a:schemeClr val="bg1"/>
                </a:solidFill>
                <a:latin typeface="Arial" charset="0"/>
                <a:ea typeface="ＭＳ Ｐゴシック" charset="0"/>
                <a:cs typeface="ＭＳ Ｐゴシック" charset="0"/>
              </a:rPr>
              <a:t>බබිලෝනීය තියොගනි</a:t>
            </a:r>
          </a:p>
          <a:p>
            <a:pPr eaLnBrk="1" hangingPunct="1">
              <a:defRPr/>
            </a:pPr>
            <a:r>
              <a:rPr lang="si-LK" sz="3200" b="1" dirty="0">
                <a:solidFill>
                  <a:schemeClr val="bg1"/>
                </a:solidFill>
                <a:latin typeface="Arial" charset="0"/>
                <a:ea typeface="ＭＳ Ｐゴシック" charset="0"/>
                <a:cs typeface="ＭＳ Ｐゴシック" charset="0"/>
              </a:rPr>
              <a:t>බබිලෝනීය තියඩිසි</a:t>
            </a:r>
            <a:endParaRPr lang="en-US" sz="3200" b="1" dirty="0">
              <a:solidFill>
                <a:schemeClr val="bg1"/>
              </a:solidFill>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4525963"/>
          </a:xfrm>
          <a:effectLst>
            <a:outerShdw blurRad="63500" dist="38099" dir="2700000" algn="ctr" rotWithShape="0">
              <a:srgbClr val="000000">
                <a:alpha val="74998"/>
              </a:srgbClr>
            </a:outerShdw>
          </a:effectLst>
        </p:spPr>
        <p:txBody>
          <a:bodyPr/>
          <a:lstStyle/>
          <a:p>
            <a:pPr eaLnBrk="1" hangingPunct="1">
              <a:defRPr/>
            </a:pPr>
            <a:r>
              <a:rPr lang="si-LK" sz="3600" b="1" dirty="0">
                <a:solidFill>
                  <a:schemeClr val="bg1"/>
                </a:solidFill>
                <a:latin typeface="Arial" charset="0"/>
                <a:ea typeface="ＭＳ Ｐゴシック" charset="0"/>
                <a:cs typeface="ＭＳ Ｐゴシック" charset="0"/>
              </a:rPr>
              <a:t>හිතෝපදේශ 22: 17-24: 22</a:t>
            </a:r>
          </a:p>
          <a:p>
            <a:pPr eaLnBrk="1" hangingPunct="1">
              <a:defRPr/>
            </a:pPr>
            <a:r>
              <a:rPr lang="si-LK" sz="3600" b="1" dirty="0">
                <a:solidFill>
                  <a:schemeClr val="bg1"/>
                </a:solidFill>
                <a:latin typeface="Arial" charset="0"/>
                <a:ea typeface="ＭＳ Ｐゴシック" charset="0"/>
                <a:cs typeface="ＭＳ Ｐゴシック" charset="0"/>
              </a:rPr>
              <a:t>සලමොන්ගේ ගීතය</a:t>
            </a:r>
          </a:p>
          <a:p>
            <a:pPr eaLnBrk="1" hangingPunct="1">
              <a:defRPr/>
            </a:pPr>
            <a:r>
              <a:rPr lang="si-LK" sz="3600" b="1" dirty="0">
                <a:solidFill>
                  <a:schemeClr val="bg1"/>
                </a:solidFill>
                <a:latin typeface="Arial" charset="0"/>
                <a:ea typeface="ＭＳ Ｐゴシック" charset="0"/>
                <a:cs typeface="ＭＳ Ｐゴシック" charset="0"/>
              </a:rPr>
              <a:t>අක්කාඩියානු අනාවැකි</a:t>
            </a:r>
          </a:p>
          <a:p>
            <a:pPr eaLnBrk="1" hangingPunct="1">
              <a:defRPr/>
            </a:pPr>
            <a:r>
              <a:rPr lang="si-LK" sz="3600" b="1" dirty="0">
                <a:solidFill>
                  <a:schemeClr val="bg1"/>
                </a:solidFill>
                <a:latin typeface="Arial" charset="0"/>
                <a:ea typeface="ＭＳ Ｐゴシック" charset="0"/>
                <a:cs typeface="ＭＳ Ｐゴシック" charset="0"/>
              </a:rPr>
              <a:t>පරමාධිපත්‍යය සඳහා ඝාතන</a:t>
            </a:r>
          </a:p>
          <a:p>
            <a:pPr eaLnBrk="1" hangingPunct="1">
              <a:defRPr/>
            </a:pPr>
            <a:r>
              <a:rPr lang="si-LK" sz="3600" b="1" dirty="0">
                <a:solidFill>
                  <a:schemeClr val="bg1"/>
                </a:solidFill>
                <a:latin typeface="Arial" charset="0"/>
                <a:ea typeface="ＭＳ Ｐゴシック" charset="0"/>
                <a:cs typeface="ＭＳ Ｐゴシック" charset="0"/>
              </a:rPr>
              <a:t>"යොබ්" දුක් විඳීම පිළිබඳ සංවාදය</a:t>
            </a:r>
            <a:endParaRPr lang="en-US" sz="3600" b="1" dirty="0">
              <a:solidFill>
                <a:schemeClr val="bg1"/>
              </a:solidFill>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191500" y="66772"/>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dirty="0">
                <a:solidFill>
                  <a:schemeClr val="bg1"/>
                </a:solidFill>
                <a:latin typeface="Arial" pitchFamily="-112" charset="0"/>
                <a:ea typeface="+mn-ea"/>
                <a:cs typeface="+mn-cs"/>
              </a:rPr>
              <a:t>188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si-LK" altLang="zh-CN" dirty="0">
                <a:solidFill>
                  <a:schemeClr val="bg1"/>
                </a:solidFill>
                <a:latin typeface="Arial" charset="0"/>
                <a:ea typeface="ＭＳ Ｐゴシック" charset="0"/>
                <a:cs typeface="Arial" charset="0"/>
              </a:rPr>
              <a:t>නව ආරම්භයක් අවශ්‍යයි…</a:t>
            </a:r>
            <a:endParaRPr lang="en-US" altLang="zh-CN" dirty="0">
              <a:solidFill>
                <a:schemeClr val="bg1"/>
              </a:solidFill>
              <a:latin typeface="Arial" charset="0"/>
              <a:ea typeface="ＭＳ Ｐゴシック" charset="0"/>
              <a:cs typeface="Arial"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9650"/>
            <a:ext cx="91440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65</a:t>
            </a:r>
          </a:p>
        </p:txBody>
      </p:sp>
      <p:sp>
        <p:nvSpPr>
          <p:cNvPr id="192516" name="Rectangle 6"/>
          <p:cNvSpPr>
            <a:spLocks noChangeArrowheads="1"/>
          </p:cNvSpPr>
          <p:nvPr/>
        </p:nvSpPr>
        <p:spPr bwMode="auto">
          <a:xfrm>
            <a:off x="304800" y="1124744"/>
            <a:ext cx="8610600" cy="250436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pPr>
            <a:r>
              <a:rPr lang="si-LK" altLang="ja-JP" sz="2800" dirty="0">
                <a:solidFill>
                  <a:srgbClr val="FFFFFF"/>
                </a:solidFill>
                <a:cs typeface="Arial" charset="0"/>
              </a:rPr>
              <a:t>දෙවියන්වහන්සේ පොළොව දෙස බැලූසේක; බලව, එය දූෂ්‍යව තිබුණාය; මක්නිසාද මාංසමයවූ සියල්ලෝ පොළොවෙහි තමන්ගේ මාර්ග දූෂ්‍යකරගන සිටියෝය. දෙවියන්වහන්සේ නෝවාට කථාකොට: මාංසමයවූ සියල්ලන් කරණකොටගෙන පොළොව බලාත්කාරයෙන් පිරී තිබෙන බැවින් ඔවුන්ගේ අන්තිමය මා ඉදිරියට පැමිණ තිබේ; බලව, මම ඔවුන් පොළොව හා සමග විනාශකරන්නෙමි. </a:t>
            </a:r>
            <a:r>
              <a:rPr lang="en-US" altLang="ja-JP" sz="2800" dirty="0">
                <a:solidFill>
                  <a:srgbClr val="FFFFFF"/>
                </a:solidFill>
                <a:cs typeface="Arial" charset="0"/>
              </a:rPr>
              <a:t>(.</a:t>
            </a:r>
            <a:r>
              <a:rPr lang="si-LK" altLang="ja-JP" sz="2800" dirty="0">
                <a:solidFill>
                  <a:srgbClr val="FFFFFF"/>
                </a:solidFill>
                <a:cs typeface="Arial" charset="0"/>
              </a:rPr>
              <a:t> උත්පත්ති</a:t>
            </a:r>
            <a:r>
              <a:rPr lang="en-US" altLang="ja-JP" sz="2800" dirty="0">
                <a:solidFill>
                  <a:srgbClr val="FFFFFF"/>
                </a:solidFill>
                <a:cs typeface="Arial" charset="0"/>
              </a:rPr>
              <a:t> 6:12-13).</a:t>
            </a:r>
            <a:endParaRPr lang="en-US" altLang="zh-CN" sz="2800" dirty="0">
              <a:solidFill>
                <a:srgbClr val="FFFFFF"/>
              </a:solidFill>
              <a:cs typeface="Arial" charset="0"/>
            </a:endParaRPr>
          </a:p>
        </p:txBody>
      </p:sp>
    </p:spTree>
    <p:extLst>
      <p:ext uri="{BB962C8B-B14F-4D97-AF65-F5344CB8AC3E}">
        <p14:creationId xmlns:p14="http://schemas.microsoft.com/office/powerpoint/2010/main" val="3115484060"/>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7090" y="2620809"/>
            <a:ext cx="9161090" cy="4237191"/>
            <a:chOff x="0" y="1680"/>
            <a:chExt cx="5760" cy="3168"/>
          </a:xfrm>
        </p:grpSpPr>
        <p:pic>
          <p:nvPicPr>
            <p:cNvPr id="13312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7" name="Group 8"/>
            <p:cNvGrpSpPr>
              <a:grpSpLocks/>
            </p:cNvGrpSpPr>
            <p:nvPr/>
          </p:nvGrpSpPr>
          <p:grpSpPr bwMode="auto">
            <a:xfrm>
              <a:off x="3024" y="3081"/>
              <a:ext cx="782" cy="224"/>
              <a:chOff x="3024" y="3081"/>
              <a:chExt cx="782" cy="224"/>
            </a:xfrm>
          </p:grpSpPr>
          <p:grpSp>
            <p:nvGrpSpPr>
              <p:cNvPr id="133128" name="Group 9"/>
              <p:cNvGrpSpPr>
                <a:grpSpLocks/>
              </p:cNvGrpSpPr>
              <p:nvPr/>
            </p:nvGrpSpPr>
            <p:grpSpPr bwMode="auto">
              <a:xfrm>
                <a:off x="3168" y="3081"/>
                <a:ext cx="638" cy="224"/>
                <a:chOff x="3120" y="3072"/>
                <a:chExt cx="638" cy="224"/>
              </a:xfrm>
            </p:grpSpPr>
            <p:sp>
              <p:nvSpPr>
                <p:cNvPr id="133130" name="Line 10"/>
                <p:cNvSpPr>
                  <a:spLocks noChangeShapeType="1"/>
                </p:cNvSpPr>
                <p:nvPr/>
              </p:nvSpPr>
              <p:spPr bwMode="auto">
                <a:xfrm flipH="1" flipV="1">
                  <a:off x="3120" y="3207"/>
                  <a:ext cx="384" cy="9"/>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31" name="Text Box 11"/>
                <p:cNvSpPr txBox="1">
                  <a:spLocks noChangeArrowheads="1"/>
                </p:cNvSpPr>
                <p:nvPr/>
              </p:nvSpPr>
              <p:spPr bwMode="auto">
                <a:xfrm>
                  <a:off x="3372" y="3072"/>
                  <a:ext cx="386" cy="2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Mari</a:t>
                  </a:r>
                </a:p>
              </p:txBody>
            </p:sp>
          </p:grpSp>
          <p:sp>
            <p:nvSpPr>
              <p:cNvPr id="133129"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p:spPr>
            <p:txBody>
              <a:bodyPr wrap="none" anchor="ctr"/>
              <a:lstStyle/>
              <a:p>
                <a:endParaRPr lang="en-US"/>
              </a:p>
            </p:txBody>
          </p:sp>
        </p:grpSp>
      </p:grpSp>
      <p:sp>
        <p:nvSpPr>
          <p:cNvPr id="33794"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  </a:t>
            </a:r>
            <a:r>
              <a:rPr lang="si-LK" dirty="0">
                <a:latin typeface="Arial" charset="0"/>
                <a:ea typeface="ＭＳ Ｐゴシック" charset="0"/>
                <a:cs typeface="ＭＳ Ｐゴシック" charset="0"/>
              </a:rPr>
              <a:t>මිථ්‍යාදෘෂ්ටික සාහිත්‍යයේ වර්ග</a:t>
            </a:r>
            <a:endParaRPr lang="en-US" dirty="0">
              <a:latin typeface="Arial" charset="0"/>
              <a:ea typeface="ＭＳ Ｐゴシック" charset="0"/>
              <a:cs typeface="ＭＳ Ｐゴシック" charset="0"/>
            </a:endParaRPr>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eaLnBrk="1" hangingPunct="1">
              <a:lnSpc>
                <a:spcPct val="90000"/>
              </a:lnSpc>
              <a:buClrTx/>
              <a:buFontTx/>
              <a:buAutoNum type="arabicPeriod" startAt="3"/>
              <a:defRPr/>
            </a:pPr>
            <a:r>
              <a:rPr lang="si-LK" sz="2400" b="1" dirty="0">
                <a:latin typeface="Arial" charset="0"/>
                <a:ea typeface="ＭＳ Ｐゴシック" charset="0"/>
              </a:rPr>
              <a:t>අනාවැකි</a:t>
            </a:r>
          </a:p>
          <a:p>
            <a:pPr marL="0" indent="0" eaLnBrk="1" hangingPunct="1">
              <a:lnSpc>
                <a:spcPct val="90000"/>
              </a:lnSpc>
              <a:buClrTx/>
              <a:buNone/>
              <a:defRPr/>
            </a:pPr>
            <a:r>
              <a:rPr lang="en-US" sz="2400" b="1" dirty="0">
                <a:latin typeface="Arial" charset="0"/>
                <a:ea typeface="ＭＳ Ｐゴシック" charset="0"/>
              </a:rPr>
              <a:t>   a) </a:t>
            </a:r>
            <a:r>
              <a:rPr lang="si-LK" sz="2400" b="1" dirty="0">
                <a:latin typeface="Arial" charset="0"/>
                <a:ea typeface="ＭＳ Ｐゴシック" charset="0"/>
              </a:rPr>
              <a:t>මාරි අනාවැකි පෙළ (ක්‍රි.පූ 1800-1760)</a:t>
            </a:r>
            <a:endParaRPr lang="en-US" sz="2400" b="1" dirty="0">
              <a:latin typeface="Arial" charset="0"/>
              <a:ea typeface="ＭＳ Ｐゴシック" charset="0"/>
            </a:endParaRPr>
          </a:p>
        </p:txBody>
      </p:sp>
      <p:sp>
        <p:nvSpPr>
          <p:cNvPr id="133124" name="Text Box 4"/>
          <p:cNvSpPr txBox="1">
            <a:spLocks noChangeArrowheads="1"/>
          </p:cNvSpPr>
          <p:nvPr/>
        </p:nvSpPr>
        <p:spPr bwMode="auto">
          <a:xfrm>
            <a:off x="3255785" y="1143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si-LK" sz="2000" b="1" dirty="0"/>
              <a:t>(අඛණ්ඩව</a:t>
            </a:r>
            <a:r>
              <a:rPr lang="en-US" sz="2000" b="1" dirty="0"/>
              <a:t>)</a:t>
            </a:r>
          </a:p>
        </p:txBody>
      </p:sp>
      <p:pic>
        <p:nvPicPr>
          <p:cNvPr id="133125" name="Picture 13" descr="scroll">
            <a:hlinkClick r:id="rId4"/>
          </p:cNvPr>
          <p:cNvPicPr>
            <a:picLocks noGrp="1" noChangeAspect="1" noChangeArrowheads="1"/>
          </p:cNvPicPr>
          <p:nvPr>
            <p:ph sz="half" idx="2"/>
          </p:nvPr>
        </p:nvPicPr>
        <p:blipFill>
          <a:blip r:embed="rId5">
            <a:lum contrast="-6000"/>
            <a:extLst>
              <a:ext uri="{28A0092B-C50C-407E-A947-70E740481C1C}">
                <a14:useLocalDpi xmlns:a14="http://schemas.microsoft.com/office/drawing/2010/main"/>
              </a:ext>
            </a:extLst>
          </a:blip>
          <a:srcRect/>
          <a:stretch>
            <a:fillRect/>
          </a:stretch>
        </p:blipFill>
        <p:spPr>
          <a:xfrm>
            <a:off x="50800" y="381000"/>
            <a:ext cx="1244600" cy="952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si-LK" dirty="0">
                <a:latin typeface="Arial" charset="0"/>
                <a:ea typeface="ＭＳ Ｐゴシック" charset="0"/>
                <a:cs typeface="ＭＳ Ｐゴシック" charset="0"/>
              </a:rPr>
              <a:t>මිථ්‍යාදෘෂ්ටික සාහිත්‍යයේ වර්ග</a:t>
            </a:r>
            <a:endParaRPr lang="en-US" dirty="0">
              <a:latin typeface="Arial" charset="0"/>
              <a:ea typeface="ＭＳ Ｐゴシック" charset="0"/>
              <a:cs typeface="ＭＳ Ｐゴシック" charset="0"/>
            </a:endParaRPr>
          </a:p>
        </p:txBody>
      </p:sp>
      <p:sp>
        <p:nvSpPr>
          <p:cNvPr id="135170"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si-LK" sz="2000" b="1" dirty="0"/>
              <a:t>(අඛණ්ඩව)</a:t>
            </a:r>
          </a:p>
        </p:txBody>
      </p:sp>
      <p:pic>
        <p:nvPicPr>
          <p:cNvPr id="135171" name="Picture 20" descr="scroll">
            <a:hlinkClick r:id="rId3"/>
          </p:cNvPr>
          <p:cNvPicPr>
            <a:picLocks noGrp="1" noChangeAspect="1" noChangeArrowheads="1"/>
          </p:cNvPicPr>
          <p:nvPr>
            <p:ph sz="half" idx="2"/>
          </p:nvPr>
        </p:nvPicPr>
        <p:blipFill>
          <a:blip r:embed="rId4">
            <a:lum contrast="-6000"/>
            <a:extLst>
              <a:ext uri="{28A0092B-C50C-407E-A947-70E740481C1C}">
                <a14:useLocalDpi xmlns:a14="http://schemas.microsoft.com/office/drawing/2010/main"/>
              </a:ext>
            </a:extLst>
          </a:blip>
          <a:srcRect/>
          <a:stretch>
            <a:fillRect/>
          </a:stretch>
        </p:blipFill>
        <p:spPr>
          <a:xfrm>
            <a:off x="50800" y="381000"/>
            <a:ext cx="1244600" cy="952500"/>
          </a:xfrm>
        </p:spPr>
      </p:pic>
      <p:sp>
        <p:nvSpPr>
          <p:cNvPr id="10262" name="Text Box 22"/>
          <p:cNvSpPr txBox="1">
            <a:spLocks noChangeArrowheads="1"/>
          </p:cNvSpPr>
          <p:nvPr/>
        </p:nvSpPr>
        <p:spPr bwMode="auto">
          <a:xfrm>
            <a:off x="4997152" y="2333685"/>
            <a:ext cx="4139952" cy="4524315"/>
          </a:xfrm>
          <a:prstGeom prst="rect">
            <a:avLst/>
          </a:prstGeom>
          <a:solidFill>
            <a:srgbClr val="800000"/>
          </a:solidFill>
          <a:ln>
            <a:noFill/>
          </a:ln>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a:spcBef>
                <a:spcPct val="50000"/>
              </a:spcBef>
              <a:defRPr/>
            </a:pPr>
            <a:r>
              <a:rPr lang="si-LK" b="1" dirty="0"/>
              <a:t>හිත්තයිට් ගිවිසුම් ආකෘතිය (ක්‍රි.පූ. 15 වන සියවස, පි. 190)</a:t>
            </a:r>
          </a:p>
          <a:p>
            <a:pPr marL="457200" indent="-457200">
              <a:spcBef>
                <a:spcPct val="50000"/>
              </a:spcBef>
              <a:buFont typeface="+mj-lt"/>
              <a:buAutoNum type="arabicPeriod"/>
              <a:defRPr/>
            </a:pPr>
            <a:r>
              <a:rPr lang="si-LK" b="1" dirty="0"/>
              <a:t>පෙරවදන (කථික හැඳින්වීම)</a:t>
            </a:r>
          </a:p>
          <a:p>
            <a:pPr marL="457200" indent="-457200">
              <a:spcBef>
                <a:spcPct val="50000"/>
              </a:spcBef>
              <a:buFont typeface="+mj-lt"/>
              <a:buAutoNum type="arabicPeriod"/>
              <a:defRPr/>
            </a:pPr>
            <a:r>
              <a:rPr lang="si-LK" b="1" dirty="0"/>
              <a:t>පූර්ව ඓතිහාසිකපෙරවදන</a:t>
            </a:r>
          </a:p>
          <a:p>
            <a:pPr marL="457200" indent="-457200">
              <a:spcBef>
                <a:spcPct val="50000"/>
              </a:spcBef>
              <a:buFont typeface="+mj-lt"/>
              <a:buAutoNum type="arabicPeriod"/>
              <a:defRPr/>
            </a:pPr>
            <a:r>
              <a:rPr lang="si-LK" b="1" dirty="0"/>
              <a:t>නියමයන් (නියමයන්)</a:t>
            </a:r>
          </a:p>
          <a:p>
            <a:pPr marL="457200" indent="-457200">
              <a:spcBef>
                <a:spcPct val="50000"/>
              </a:spcBef>
              <a:buFont typeface="+mj-lt"/>
              <a:buAutoNum type="arabicPeriod"/>
              <a:defRPr/>
            </a:pPr>
            <a:r>
              <a:rPr lang="si-LK" b="1" dirty="0"/>
              <a:t>ලේඛනයේ තැන්පතුව</a:t>
            </a:r>
          </a:p>
          <a:p>
            <a:pPr marL="457200" indent="-457200">
              <a:spcBef>
                <a:spcPct val="50000"/>
              </a:spcBef>
              <a:buFont typeface="+mj-lt"/>
              <a:buAutoNum type="arabicPeriod"/>
              <a:defRPr/>
            </a:pPr>
            <a:r>
              <a:rPr lang="si-LK" b="1" dirty="0"/>
              <a:t>දිව්‍ය සාක්ෂිකරුවන් කැඳවන්න</a:t>
            </a:r>
          </a:p>
          <a:p>
            <a:pPr marL="457200" indent="-457200">
              <a:spcBef>
                <a:spcPct val="50000"/>
              </a:spcBef>
              <a:buFont typeface="+mj-lt"/>
              <a:buAutoNum type="arabicPeriod"/>
              <a:defRPr/>
            </a:pPr>
            <a:r>
              <a:rPr lang="si-LK" b="1" dirty="0"/>
              <a:t>ශාප සහ ආශිර්වාද</a:t>
            </a:r>
            <a:endParaRPr lang="en-US" b="1" dirty="0"/>
          </a:p>
        </p:txBody>
      </p:sp>
      <p:sp>
        <p:nvSpPr>
          <p:cNvPr id="135173" name="Text Box 23"/>
          <p:cNvSpPr txBox="1">
            <a:spLocks noChangeArrowheads="1"/>
          </p:cNvSpPr>
          <p:nvPr/>
        </p:nvSpPr>
        <p:spPr bwMode="auto">
          <a:xfrm>
            <a:off x="8535988" y="76200"/>
            <a:ext cx="61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189</a:t>
            </a:r>
            <a:br>
              <a:rPr lang="en-US" sz="2000" b="1"/>
            </a:br>
            <a:r>
              <a:rPr lang="en-US" sz="2000" b="1"/>
              <a:t>190</a:t>
            </a:r>
          </a:p>
        </p:txBody>
      </p:sp>
      <p:sp>
        <p:nvSpPr>
          <p:cNvPr id="10243" name="Rectangle 3"/>
          <p:cNvSpPr>
            <a:spLocks noGrp="1" noChangeArrowheads="1"/>
          </p:cNvSpPr>
          <p:nvPr>
            <p:ph type="body" sz="half" idx="1"/>
          </p:nvPr>
        </p:nvSpPr>
        <p:spPr>
          <a:xfrm>
            <a:off x="107504" y="1916832"/>
            <a:ext cx="4706938" cy="4530725"/>
          </a:xfrm>
        </p:spPr>
        <p:txBody>
          <a:bodyPr/>
          <a:lstStyle/>
          <a:p>
            <a:pPr marL="457200" lvl="1" indent="0" eaLnBrk="1" hangingPunct="1">
              <a:lnSpc>
                <a:spcPct val="90000"/>
              </a:lnSpc>
              <a:buClrTx/>
              <a:buNone/>
              <a:defRPr/>
            </a:pPr>
            <a:r>
              <a:rPr lang="si-LK" sz="2400" b="1" i="1" u="sng" dirty="0">
                <a:latin typeface="Arial" charset="0"/>
                <a:ea typeface="ＭＳ Ｐゴシック" charset="0"/>
              </a:rPr>
              <a:t>අනාවැකි</a:t>
            </a:r>
            <a:endParaRPr lang="en-US" sz="2400" b="1" i="1" u="sng" dirty="0">
              <a:latin typeface="Arial" charset="0"/>
              <a:ea typeface="ＭＳ Ｐゴシック" charset="0"/>
            </a:endParaRPr>
          </a:p>
          <a:p>
            <a:pPr marL="990600" lvl="1" indent="-533400" eaLnBrk="1" hangingPunct="1">
              <a:lnSpc>
                <a:spcPct val="90000"/>
              </a:lnSpc>
              <a:buClrTx/>
              <a:buFontTx/>
              <a:buAutoNum type="alphaLcParenR"/>
              <a:defRPr/>
            </a:pPr>
            <a:r>
              <a:rPr lang="si-LK" sz="1800" b="1" dirty="0">
                <a:latin typeface="Arial" charset="0"/>
                <a:ea typeface="ＭＳ Ｐゴシック" charset="0"/>
              </a:rPr>
              <a:t>මාරි අනාවැකි පෙළ (ක්‍රි.පූ 1800-1760)</a:t>
            </a:r>
          </a:p>
          <a:p>
            <a:pPr marL="990600" lvl="1" indent="-533400" eaLnBrk="1" hangingPunct="1">
              <a:lnSpc>
                <a:spcPct val="90000"/>
              </a:lnSpc>
              <a:buClrTx/>
              <a:buFontTx/>
              <a:buAutoNum type="alphaLcParenR"/>
              <a:defRPr/>
            </a:pPr>
            <a:r>
              <a:rPr lang="si-LK" sz="1800" b="1" dirty="0">
                <a:latin typeface="Arial" charset="0"/>
                <a:ea typeface="ＭＳ Ｐゴシック" charset="0"/>
              </a:rPr>
              <a:t>මාර්ඩුක් අනාවැකිය (215 හි </a:t>
            </a:r>
            <a:r>
              <a:rPr lang="en-US" sz="1800" b="1" dirty="0">
                <a:latin typeface="Arial" charset="0"/>
                <a:ea typeface="ＭＳ Ｐゴシック" charset="0"/>
              </a:rPr>
              <a:t>ANE </a:t>
            </a:r>
            <a:r>
              <a:rPr lang="si-LK" sz="1800" b="1" dirty="0">
                <a:latin typeface="Arial" charset="0"/>
                <a:ea typeface="ＭＳ Ｐゴシック" charset="0"/>
              </a:rPr>
              <a:t>වෙතින් කියවීම්</a:t>
            </a:r>
            <a:endParaRPr lang="en-US" sz="1800" b="1" dirty="0">
              <a:latin typeface="Arial" charset="0"/>
              <a:ea typeface="ＭＳ Ｐゴシック" charset="0"/>
            </a:endParaRPr>
          </a:p>
          <a:p>
            <a:pPr marL="457200" lvl="1" indent="0" eaLnBrk="1" hangingPunct="1">
              <a:lnSpc>
                <a:spcPct val="90000"/>
              </a:lnSpc>
              <a:buClrTx/>
              <a:buNone/>
              <a:defRPr/>
            </a:pPr>
            <a:endParaRPr lang="en-US" sz="2400" b="1" dirty="0">
              <a:latin typeface="Arial" charset="0"/>
              <a:ea typeface="ＭＳ Ｐゴシック" charset="0"/>
            </a:endParaRPr>
          </a:p>
          <a:p>
            <a:pPr marL="457200" lvl="1" indent="0" eaLnBrk="1" hangingPunct="1">
              <a:lnSpc>
                <a:spcPct val="90000"/>
              </a:lnSpc>
              <a:buClrTx/>
              <a:buNone/>
              <a:defRPr/>
            </a:pPr>
            <a:r>
              <a:rPr lang="si-LK" sz="2400" b="1" i="1" u="sng" dirty="0">
                <a:latin typeface="Arial" charset="0"/>
                <a:ea typeface="ＭＳ Ｐゴシック" charset="0"/>
              </a:rPr>
              <a:t>ලිපි</a:t>
            </a:r>
            <a:endParaRPr lang="en-US" sz="2400" b="1" i="1" u="sng" dirty="0">
              <a:latin typeface="Arial" charset="0"/>
              <a:ea typeface="ＭＳ Ｐゴシック" charset="0"/>
            </a:endParaRPr>
          </a:p>
          <a:p>
            <a:pPr marL="0" indent="0" eaLnBrk="1" hangingPunct="1">
              <a:lnSpc>
                <a:spcPct val="90000"/>
              </a:lnSpc>
              <a:buClrTx/>
              <a:buNone/>
              <a:defRPr/>
            </a:pPr>
            <a:r>
              <a:rPr lang="en-US" sz="1800" b="1" dirty="0">
                <a:latin typeface="Arial" charset="0"/>
                <a:ea typeface="ＭＳ Ｐゴシック" charset="0"/>
                <a:cs typeface="ＭＳ Ｐゴシック" charset="0"/>
              </a:rPr>
              <a:t>      a)</a:t>
            </a:r>
            <a:r>
              <a:rPr lang="si-LK" sz="1800" b="1" dirty="0">
                <a:latin typeface="Arial" charset="0"/>
                <a:ea typeface="ＭＳ Ｐゴシック" charset="0"/>
                <a:cs typeface="ＭＳ Ｐゴシック" charset="0"/>
              </a:rPr>
              <a:t>අමර්නා ලිපි</a:t>
            </a:r>
          </a:p>
          <a:p>
            <a:pPr marL="0" indent="0" eaLnBrk="1" hangingPunct="1">
              <a:lnSpc>
                <a:spcPct val="90000"/>
              </a:lnSpc>
              <a:buClrTx/>
              <a:buNone/>
              <a:defRPr/>
            </a:pPr>
            <a:r>
              <a:rPr lang="en-US" sz="1800" b="1" dirty="0">
                <a:latin typeface="Arial" charset="0"/>
                <a:ea typeface="ＭＳ Ｐゴシック" charset="0"/>
                <a:cs typeface="ＭＳ Ｐゴシック" charset="0"/>
              </a:rPr>
              <a:t>      b) </a:t>
            </a:r>
            <a:r>
              <a:rPr lang="si-LK" sz="1800" b="1" dirty="0">
                <a:latin typeface="Arial" charset="0"/>
                <a:ea typeface="ＭＳ Ｐゴシック" charset="0"/>
                <a:cs typeface="ＭＳ Ｐゴシック" charset="0"/>
              </a:rPr>
              <a:t>ලචිෂ් ඔස්ට්‍රාකා</a:t>
            </a:r>
            <a:endParaRPr lang="en-US" sz="1800" b="1" dirty="0">
              <a:latin typeface="Arial" charset="0"/>
              <a:ea typeface="ＭＳ Ｐゴシック" charset="0"/>
              <a:cs typeface="ＭＳ Ｐゴシック" charset="0"/>
            </a:endParaRPr>
          </a:p>
          <a:p>
            <a:pPr marL="0" indent="0" eaLnBrk="1" hangingPunct="1">
              <a:lnSpc>
                <a:spcPct val="90000"/>
              </a:lnSpc>
              <a:buClrTx/>
              <a:buNone/>
              <a:defRPr/>
            </a:pPr>
            <a:r>
              <a:rPr lang="en-US" sz="2800" b="1" dirty="0">
                <a:latin typeface="Arial" charset="0"/>
                <a:ea typeface="ＭＳ Ｐゴシック" charset="0"/>
                <a:cs typeface="ＭＳ Ｐゴシック" charset="0"/>
              </a:rPr>
              <a:t>    </a:t>
            </a:r>
            <a:r>
              <a:rPr lang="si-LK" sz="2400" b="1" dirty="0">
                <a:latin typeface="Arial" charset="0"/>
                <a:ea typeface="ＭＳ Ｐゴシック" charset="0"/>
                <a:cs typeface="ＭＳ Ｐゴシック" charset="0"/>
              </a:rPr>
              <a:t>නෛතික (පි. 190-191)</a:t>
            </a:r>
            <a:endParaRPr lang="en-US" sz="2400" b="1" dirty="0">
              <a:latin typeface="Arial" charset="0"/>
              <a:ea typeface="ＭＳ Ｐゴシック" charset="0"/>
              <a:cs typeface="ＭＳ Ｐゴシック" charset="0"/>
            </a:endParaRPr>
          </a:p>
          <a:p>
            <a:pPr marL="0" indent="0" eaLnBrk="1" hangingPunct="1">
              <a:lnSpc>
                <a:spcPct val="90000"/>
              </a:lnSpc>
              <a:buClrTx/>
              <a:buNone/>
              <a:defRPr/>
            </a:pPr>
            <a:r>
              <a:rPr lang="en-US" sz="1800" b="1" dirty="0">
                <a:latin typeface="Arial" charset="0"/>
                <a:ea typeface="ＭＳ Ｐゴシック" charset="0"/>
                <a:cs typeface="ＭＳ Ｐゴシック" charset="0"/>
              </a:rPr>
              <a:t>      a)</a:t>
            </a:r>
            <a:r>
              <a:rPr lang="si-LK" sz="1800" b="1" dirty="0">
                <a:latin typeface="Arial" charset="0"/>
                <a:ea typeface="ＭＳ Ｐゴシック" charset="0"/>
                <a:cs typeface="ＭＳ Ｐゴシック" charset="0"/>
              </a:rPr>
              <a:t>සමානකම්</a:t>
            </a:r>
            <a:endParaRPr lang="en-US" sz="1800" b="1" dirty="0">
              <a:latin typeface="Arial" charset="0"/>
              <a:ea typeface="ＭＳ Ｐゴシック" charset="0"/>
              <a:cs typeface="ＭＳ Ｐゴシック" charset="0"/>
            </a:endParaRPr>
          </a:p>
          <a:p>
            <a:pPr marL="0" indent="0" eaLnBrk="1" hangingPunct="1">
              <a:lnSpc>
                <a:spcPct val="90000"/>
              </a:lnSpc>
              <a:buClrTx/>
              <a:buNone/>
              <a:defRPr/>
            </a:pPr>
            <a:endParaRPr lang="en-US" sz="1800" b="1" dirty="0">
              <a:latin typeface="Arial" charset="0"/>
              <a:ea typeface="ＭＳ Ｐゴシック" charset="0"/>
              <a:cs typeface="ＭＳ Ｐゴシック" charset="0"/>
            </a:endParaRPr>
          </a:p>
          <a:p>
            <a:pPr marL="0" indent="0" eaLnBrk="1" hangingPunct="1">
              <a:lnSpc>
                <a:spcPct val="90000"/>
              </a:lnSpc>
              <a:buClrTx/>
              <a:buNone/>
              <a:defRPr/>
            </a:pPr>
            <a:endParaRPr lang="si-LK" sz="1800" b="1" dirty="0">
              <a:latin typeface="Arial" charset="0"/>
              <a:ea typeface="ＭＳ Ｐゴシック" charset="0"/>
              <a:cs typeface="ＭＳ Ｐゴシック" charset="0"/>
            </a:endParaRPr>
          </a:p>
          <a:p>
            <a:pPr marL="0" indent="0" eaLnBrk="1" hangingPunct="1">
              <a:lnSpc>
                <a:spcPct val="90000"/>
              </a:lnSpc>
              <a:buClrTx/>
              <a:buNone/>
              <a:defRPr/>
            </a:pPr>
            <a:r>
              <a:rPr lang="en-US" sz="1800" b="1" dirty="0">
                <a:latin typeface="Arial" charset="0"/>
                <a:ea typeface="ＭＳ Ｐゴシック" charset="0"/>
                <a:cs typeface="ＭＳ Ｐゴシック" charset="0"/>
              </a:rPr>
              <a:t>1.</a:t>
            </a:r>
            <a:r>
              <a:rPr lang="si-LK" sz="1800" b="1" dirty="0">
                <a:latin typeface="Arial" charset="0"/>
                <a:ea typeface="ＭＳ Ｐゴシック" charset="0"/>
                <a:cs typeface="ＭＳ Ｐゴシック" charset="0"/>
              </a:rPr>
              <a:t>හිත්තයිට් ගිවිසුම් (සුසරින්-වාසල් ගිවිසුම්)</a:t>
            </a:r>
          </a:p>
          <a:p>
            <a:pPr marL="0" indent="0" eaLnBrk="1" hangingPunct="1">
              <a:lnSpc>
                <a:spcPct val="90000"/>
              </a:lnSpc>
              <a:buClrTx/>
              <a:buNone/>
              <a:defRPr/>
            </a:pPr>
            <a:r>
              <a:rPr lang="en-US" sz="1800" b="1" dirty="0">
                <a:latin typeface="Arial" charset="0"/>
                <a:ea typeface="ＭＳ Ｐゴシック" charset="0"/>
                <a:cs typeface="ＭＳ Ｐゴシック" charset="0"/>
              </a:rPr>
              <a:t>2.</a:t>
            </a:r>
            <a:r>
              <a:rPr lang="si-LK" sz="1800" b="1" dirty="0">
                <a:latin typeface="Arial" charset="0"/>
                <a:ea typeface="ＭＳ Ｐゴシック" charset="0"/>
                <a:cs typeface="ＭＳ Ｐゴシック" charset="0"/>
              </a:rPr>
              <a:t>නික්මයාම-ලෙවී කථාව, ද්විතීය කථාව, ජොෂ්.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strips(downLeft)">
                                      <p:cBhvr>
                                        <p:cTn id="7" dur="500"/>
                                        <p:tgtEl>
                                          <p:spTgt spid="10243">
                                            <p:txEl>
                                              <p:pRg st="1" end="1"/>
                                            </p:txEl>
                                          </p:spTgt>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animEffect transition="in" filter="strips(downLeft)">
                                      <p:cBhvr>
                                        <p:cTn id="11" dur="500"/>
                                        <p:tgtEl>
                                          <p:spTgt spid="10243">
                                            <p:txEl>
                                              <p:pRg st="2" end="2"/>
                                            </p:txEl>
                                          </p:spTgt>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animEffect transition="in" filter="strips(downLeft)">
                                      <p:cBhvr>
                                        <p:cTn id="15" dur="500"/>
                                        <p:tgtEl>
                                          <p:spTgt spid="10243">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0243">
                                            <p:txEl>
                                              <p:pRg st="6" end="6"/>
                                            </p:txEl>
                                          </p:spTgt>
                                        </p:tgtEl>
                                        <p:attrNameLst>
                                          <p:attrName>style.visibility</p:attrName>
                                        </p:attrNameLst>
                                      </p:cBhvr>
                                      <p:to>
                                        <p:strVal val="visible"/>
                                      </p:to>
                                    </p:set>
                                    <p:animEffect transition="in" filter="strips(downLeft)">
                                      <p:cBhvr>
                                        <p:cTn id="20" dur="500"/>
                                        <p:tgtEl>
                                          <p:spTgt spid="1024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0243">
                                            <p:txEl>
                                              <p:pRg st="7" end="7"/>
                                            </p:txEl>
                                          </p:spTgt>
                                        </p:tgtEl>
                                        <p:attrNameLst>
                                          <p:attrName>style.visibility</p:attrName>
                                        </p:attrNameLst>
                                      </p:cBhvr>
                                      <p:to>
                                        <p:strVal val="visible"/>
                                      </p:to>
                                    </p:set>
                                    <p:animEffect transition="in" filter="strips(downLeft)">
                                      <p:cBhvr>
                                        <p:cTn id="25" dur="500"/>
                                        <p:tgtEl>
                                          <p:spTgt spid="1024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0243">
                                            <p:txEl>
                                              <p:pRg st="12" end="12"/>
                                            </p:txEl>
                                          </p:spTgt>
                                        </p:tgtEl>
                                        <p:attrNameLst>
                                          <p:attrName>style.visibility</p:attrName>
                                        </p:attrNameLst>
                                      </p:cBhvr>
                                      <p:to>
                                        <p:strVal val="visible"/>
                                      </p:to>
                                    </p:set>
                                    <p:animEffect transition="in" filter="strips(downLeft)">
                                      <p:cBhvr>
                                        <p:cTn id="30" dur="500"/>
                                        <p:tgtEl>
                                          <p:spTgt spid="10243">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0243">
                                            <p:txEl>
                                              <p:pRg st="8" end="8"/>
                                            </p:txEl>
                                          </p:spTgt>
                                        </p:tgtEl>
                                        <p:attrNameLst>
                                          <p:attrName>style.visibility</p:attrName>
                                        </p:attrNameLst>
                                      </p:cBhvr>
                                      <p:to>
                                        <p:strVal val="visible"/>
                                      </p:to>
                                    </p:set>
                                    <p:animEffect transition="in" filter="strips(downLeft)">
                                      <p:cBhvr>
                                        <p:cTn id="35" dur="500"/>
                                        <p:tgtEl>
                                          <p:spTgt spid="1024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0243">
                                            <p:txEl>
                                              <p:pRg st="11" end="11"/>
                                            </p:txEl>
                                          </p:spTgt>
                                        </p:tgtEl>
                                        <p:attrNameLst>
                                          <p:attrName>style.visibility</p:attrName>
                                        </p:attrNameLst>
                                      </p:cBhvr>
                                      <p:to>
                                        <p:strVal val="visible"/>
                                      </p:to>
                                    </p:set>
                                    <p:animEffect transition="in" filter="strips(downLeft)">
                                      <p:cBhvr>
                                        <p:cTn id="40" dur="500"/>
                                        <p:tgtEl>
                                          <p:spTgt spid="1024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0243">
                                            <p:txEl>
                                              <p:pRg st="5" end="5"/>
                                            </p:txEl>
                                          </p:spTgt>
                                        </p:tgtEl>
                                        <p:attrNameLst>
                                          <p:attrName>style.visibility</p:attrName>
                                        </p:attrNameLst>
                                      </p:cBhvr>
                                      <p:to>
                                        <p:strVal val="visible"/>
                                      </p:to>
                                    </p:set>
                                    <p:animEffect transition="in" filter="strips(downLeft)">
                                      <p:cBhvr>
                                        <p:cTn id="45" dur="500"/>
                                        <p:tgtEl>
                                          <p:spTgt spid="10243">
                                            <p:txEl>
                                              <p:pRg st="5" end="5"/>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262">
                                            <p:bg/>
                                          </p:spTgt>
                                        </p:tgtEl>
                                        <p:attrNameLst>
                                          <p:attrName>style.visibility</p:attrName>
                                        </p:attrNameLst>
                                      </p:cBhvr>
                                      <p:to>
                                        <p:strVal val="visible"/>
                                      </p:to>
                                    </p:set>
                                    <p:animEffect transition="in" filter="wipe(left)">
                                      <p:cBhvr>
                                        <p:cTn id="50" dur="500"/>
                                        <p:tgtEl>
                                          <p:spTgt spid="10262">
                                            <p:bg/>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0262">
                                            <p:txEl>
                                              <p:pRg st="0" end="0"/>
                                            </p:txEl>
                                          </p:spTgt>
                                        </p:tgtEl>
                                        <p:attrNameLst>
                                          <p:attrName>style.visibility</p:attrName>
                                        </p:attrNameLst>
                                      </p:cBhvr>
                                      <p:to>
                                        <p:strVal val="visible"/>
                                      </p:to>
                                    </p:set>
                                    <p:animEffect transition="in" filter="wipe(left)">
                                      <p:cBhvr>
                                        <p:cTn id="53" dur="500"/>
                                        <p:tgtEl>
                                          <p:spTgt spid="10262">
                                            <p:txEl>
                                              <p:pRg st="0" end="0"/>
                                            </p:tx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262">
                                            <p:txEl>
                                              <p:pRg st="1" end="1"/>
                                            </p:txEl>
                                          </p:spTgt>
                                        </p:tgtEl>
                                        <p:attrNameLst>
                                          <p:attrName>style.visibility</p:attrName>
                                        </p:attrNameLst>
                                      </p:cBhvr>
                                      <p:to>
                                        <p:strVal val="visible"/>
                                      </p:to>
                                    </p:set>
                                    <p:animEffect transition="in" filter="wipe(left)">
                                      <p:cBhvr>
                                        <p:cTn id="56" dur="500"/>
                                        <p:tgtEl>
                                          <p:spTgt spid="10262">
                                            <p:txEl>
                                              <p:pRg st="1" end="1"/>
                                            </p:tx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0262">
                                            <p:txEl>
                                              <p:pRg st="2" end="2"/>
                                            </p:txEl>
                                          </p:spTgt>
                                        </p:tgtEl>
                                        <p:attrNameLst>
                                          <p:attrName>style.visibility</p:attrName>
                                        </p:attrNameLst>
                                      </p:cBhvr>
                                      <p:to>
                                        <p:strVal val="visible"/>
                                      </p:to>
                                    </p:set>
                                    <p:animEffect transition="in" filter="wipe(left)">
                                      <p:cBhvr>
                                        <p:cTn id="59" dur="500"/>
                                        <p:tgtEl>
                                          <p:spTgt spid="10262">
                                            <p:txEl>
                                              <p:pRg st="2" end="2"/>
                                            </p:tx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0262">
                                            <p:txEl>
                                              <p:pRg st="3" end="3"/>
                                            </p:txEl>
                                          </p:spTgt>
                                        </p:tgtEl>
                                        <p:attrNameLst>
                                          <p:attrName>style.visibility</p:attrName>
                                        </p:attrNameLst>
                                      </p:cBhvr>
                                      <p:to>
                                        <p:strVal val="visible"/>
                                      </p:to>
                                    </p:set>
                                    <p:animEffect transition="in" filter="wipe(left)">
                                      <p:cBhvr>
                                        <p:cTn id="62" dur="500"/>
                                        <p:tgtEl>
                                          <p:spTgt spid="10262">
                                            <p:txEl>
                                              <p:pRg st="3" end="3"/>
                                            </p:tx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0262">
                                            <p:txEl>
                                              <p:pRg st="4" end="4"/>
                                            </p:txEl>
                                          </p:spTgt>
                                        </p:tgtEl>
                                        <p:attrNameLst>
                                          <p:attrName>style.visibility</p:attrName>
                                        </p:attrNameLst>
                                      </p:cBhvr>
                                      <p:to>
                                        <p:strVal val="visible"/>
                                      </p:to>
                                    </p:set>
                                    <p:animEffect transition="in" filter="wipe(left)">
                                      <p:cBhvr>
                                        <p:cTn id="65" dur="500"/>
                                        <p:tgtEl>
                                          <p:spTgt spid="10262">
                                            <p:txEl>
                                              <p:pRg st="4" end="4"/>
                                            </p:tx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0262">
                                            <p:txEl>
                                              <p:pRg st="5" end="5"/>
                                            </p:txEl>
                                          </p:spTgt>
                                        </p:tgtEl>
                                        <p:attrNameLst>
                                          <p:attrName>style.visibility</p:attrName>
                                        </p:attrNameLst>
                                      </p:cBhvr>
                                      <p:to>
                                        <p:strVal val="visible"/>
                                      </p:to>
                                    </p:set>
                                    <p:animEffect transition="in" filter="wipe(left)">
                                      <p:cBhvr>
                                        <p:cTn id="68" dur="500"/>
                                        <p:tgtEl>
                                          <p:spTgt spid="10262">
                                            <p:txEl>
                                              <p:pRg st="5" end="5"/>
                                            </p:tx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0262">
                                            <p:txEl>
                                              <p:pRg st="6" end="6"/>
                                            </p:txEl>
                                          </p:spTgt>
                                        </p:tgtEl>
                                        <p:attrNameLst>
                                          <p:attrName>style.visibility</p:attrName>
                                        </p:attrNameLst>
                                      </p:cBhvr>
                                      <p:to>
                                        <p:strVal val="visible"/>
                                      </p:to>
                                    </p:set>
                                    <p:animEffect transition="in" filter="wipe(left)">
                                      <p:cBhvr>
                                        <p:cTn id="71" dur="500"/>
                                        <p:tgtEl>
                                          <p:spTgt spid="10262">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8" presetClass="exit" presetSubtype="16" fill="hold" grpId="1" nodeType="clickEffect">
                                  <p:stCondLst>
                                    <p:cond delay="0"/>
                                  </p:stCondLst>
                                  <p:childTnLst>
                                    <p:animEffect transition="out" filter="diamond(in)">
                                      <p:cBhvr>
                                        <p:cTn id="75" dur="2000"/>
                                        <p:tgtEl>
                                          <p:spTgt spid="10262">
                                            <p:txEl>
                                              <p:pRg st="0" end="0"/>
                                            </p:txEl>
                                          </p:spTgt>
                                        </p:tgtEl>
                                      </p:cBhvr>
                                    </p:animEffect>
                                    <p:set>
                                      <p:cBhvr>
                                        <p:cTn id="76" dur="1" fill="hold">
                                          <p:stCondLst>
                                            <p:cond delay="1999"/>
                                          </p:stCondLst>
                                        </p:cTn>
                                        <p:tgtEl>
                                          <p:spTgt spid="10262">
                                            <p:txEl>
                                              <p:pRg st="0" end="0"/>
                                            </p:txEl>
                                          </p:spTgt>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8" presetClass="exit" presetSubtype="16" fill="hold" grpId="1" nodeType="clickEffect">
                                  <p:stCondLst>
                                    <p:cond delay="0"/>
                                  </p:stCondLst>
                                  <p:childTnLst>
                                    <p:animEffect transition="out" filter="diamond(in)">
                                      <p:cBhvr>
                                        <p:cTn id="80" dur="2000"/>
                                        <p:tgtEl>
                                          <p:spTgt spid="10262">
                                            <p:txEl>
                                              <p:pRg st="1" end="1"/>
                                            </p:txEl>
                                          </p:spTgt>
                                        </p:tgtEl>
                                      </p:cBhvr>
                                    </p:animEffect>
                                    <p:set>
                                      <p:cBhvr>
                                        <p:cTn id="81" dur="1" fill="hold">
                                          <p:stCondLst>
                                            <p:cond delay="1999"/>
                                          </p:stCondLst>
                                        </p:cTn>
                                        <p:tgtEl>
                                          <p:spTgt spid="10262">
                                            <p:txEl>
                                              <p:pRg st="1" end="1"/>
                                            </p:txEl>
                                          </p:spTgt>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8" presetClass="exit" presetSubtype="16" fill="hold" grpId="1" nodeType="clickEffect">
                                  <p:stCondLst>
                                    <p:cond delay="0"/>
                                  </p:stCondLst>
                                  <p:childTnLst>
                                    <p:animEffect transition="out" filter="diamond(in)">
                                      <p:cBhvr>
                                        <p:cTn id="85" dur="2000"/>
                                        <p:tgtEl>
                                          <p:spTgt spid="10262">
                                            <p:txEl>
                                              <p:pRg st="2" end="2"/>
                                            </p:txEl>
                                          </p:spTgt>
                                        </p:tgtEl>
                                      </p:cBhvr>
                                    </p:animEffect>
                                    <p:set>
                                      <p:cBhvr>
                                        <p:cTn id="86" dur="1" fill="hold">
                                          <p:stCondLst>
                                            <p:cond delay="1999"/>
                                          </p:stCondLst>
                                        </p:cTn>
                                        <p:tgtEl>
                                          <p:spTgt spid="10262">
                                            <p:txEl>
                                              <p:pRg st="2" end="2"/>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8" presetClass="exit" presetSubtype="16" fill="hold" grpId="1" nodeType="clickEffect">
                                  <p:stCondLst>
                                    <p:cond delay="0"/>
                                  </p:stCondLst>
                                  <p:childTnLst>
                                    <p:animEffect transition="out" filter="diamond(in)">
                                      <p:cBhvr>
                                        <p:cTn id="90" dur="2000"/>
                                        <p:tgtEl>
                                          <p:spTgt spid="10262">
                                            <p:txEl>
                                              <p:pRg st="3" end="3"/>
                                            </p:txEl>
                                          </p:spTgt>
                                        </p:tgtEl>
                                      </p:cBhvr>
                                    </p:animEffect>
                                    <p:set>
                                      <p:cBhvr>
                                        <p:cTn id="91" dur="1" fill="hold">
                                          <p:stCondLst>
                                            <p:cond delay="1999"/>
                                          </p:stCondLst>
                                        </p:cTn>
                                        <p:tgtEl>
                                          <p:spTgt spid="10262">
                                            <p:txEl>
                                              <p:pRg st="3" end="3"/>
                                            </p:txEl>
                                          </p:spTgt>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8" presetClass="exit" presetSubtype="16" fill="hold" grpId="1" nodeType="clickEffect">
                                  <p:stCondLst>
                                    <p:cond delay="0"/>
                                  </p:stCondLst>
                                  <p:childTnLst>
                                    <p:animEffect transition="out" filter="diamond(in)">
                                      <p:cBhvr>
                                        <p:cTn id="95" dur="2000"/>
                                        <p:tgtEl>
                                          <p:spTgt spid="10262">
                                            <p:txEl>
                                              <p:pRg st="4" end="4"/>
                                            </p:txEl>
                                          </p:spTgt>
                                        </p:tgtEl>
                                      </p:cBhvr>
                                    </p:animEffect>
                                    <p:set>
                                      <p:cBhvr>
                                        <p:cTn id="96" dur="1" fill="hold">
                                          <p:stCondLst>
                                            <p:cond delay="1999"/>
                                          </p:stCondLst>
                                        </p:cTn>
                                        <p:tgtEl>
                                          <p:spTgt spid="10262">
                                            <p:txEl>
                                              <p:pRg st="4" end="4"/>
                                            </p:txEl>
                                          </p:spTgt>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8" presetClass="exit" presetSubtype="16" fill="hold" grpId="1" nodeType="clickEffect">
                                  <p:stCondLst>
                                    <p:cond delay="0"/>
                                  </p:stCondLst>
                                  <p:childTnLst>
                                    <p:animEffect transition="out" filter="diamond(in)">
                                      <p:cBhvr>
                                        <p:cTn id="100" dur="2000"/>
                                        <p:tgtEl>
                                          <p:spTgt spid="10262">
                                            <p:txEl>
                                              <p:pRg st="5" end="5"/>
                                            </p:txEl>
                                          </p:spTgt>
                                        </p:tgtEl>
                                      </p:cBhvr>
                                    </p:animEffect>
                                    <p:set>
                                      <p:cBhvr>
                                        <p:cTn id="101" dur="1" fill="hold">
                                          <p:stCondLst>
                                            <p:cond delay="1999"/>
                                          </p:stCondLst>
                                        </p:cTn>
                                        <p:tgtEl>
                                          <p:spTgt spid="10262">
                                            <p:txEl>
                                              <p:pRg st="5" end="5"/>
                                            </p:txEl>
                                          </p:spTgt>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8" presetClass="exit" presetSubtype="16" fill="hold" grpId="1" nodeType="clickEffect">
                                  <p:stCondLst>
                                    <p:cond delay="0"/>
                                  </p:stCondLst>
                                  <p:childTnLst>
                                    <p:animEffect transition="out" filter="diamond(in)">
                                      <p:cBhvr>
                                        <p:cTn id="105" dur="2000"/>
                                        <p:tgtEl>
                                          <p:spTgt spid="10262">
                                            <p:txEl>
                                              <p:pRg st="6" end="6"/>
                                            </p:txEl>
                                          </p:spTgt>
                                        </p:tgtEl>
                                      </p:cBhvr>
                                    </p:animEffect>
                                    <p:set>
                                      <p:cBhvr>
                                        <p:cTn id="106" dur="1" fill="hold">
                                          <p:stCondLst>
                                            <p:cond delay="1999"/>
                                          </p:stCondLst>
                                        </p:cTn>
                                        <p:tgtEl>
                                          <p:spTgt spid="10262">
                                            <p:txEl>
                                              <p:pRg st="6" end="6"/>
                                            </p:txEl>
                                          </p:spTgt>
                                        </p:tgtEl>
                                        <p:attrNameLst>
                                          <p:attrName>style.visibility</p:attrName>
                                        </p:attrNameLst>
                                      </p:cBhvr>
                                      <p:to>
                                        <p:strVal val="hidden"/>
                                      </p:to>
                                    </p:set>
                                  </p:childTnLst>
                                </p:cTn>
                              </p:par>
                              <p:par>
                                <p:cTn id="107" presetID="8" presetClass="exit" presetSubtype="16" fill="hold" grpId="1" nodeType="withEffect">
                                  <p:stCondLst>
                                    <p:cond delay="0"/>
                                  </p:stCondLst>
                                  <p:childTnLst>
                                    <p:animEffect transition="out" filter="diamond(in)">
                                      <p:cBhvr>
                                        <p:cTn id="108" dur="2000"/>
                                        <p:tgtEl>
                                          <p:spTgt spid="10262">
                                            <p:bg/>
                                          </p:spTgt>
                                        </p:tgtEl>
                                      </p:cBhvr>
                                    </p:animEffect>
                                    <p:set>
                                      <p:cBhvr>
                                        <p:cTn id="109" dur="1" fill="hold">
                                          <p:stCondLst>
                                            <p:cond delay="1999"/>
                                          </p:stCondLst>
                                        </p:cTn>
                                        <p:tgtEl>
                                          <p:spTgt spid="1026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495300" y="-171400"/>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si-LK" sz="3600" b="1" dirty="0">
                <a:solidFill>
                  <a:srgbClr val="FFFFFF"/>
                </a:solidFill>
                <a:effectLst/>
                <a:latin typeface="Arial" charset="0"/>
                <a:ea typeface="ＭＳ Ｐゴシック" charset="0"/>
                <a:cs typeface="ＭＳ Ｐゴシック" charset="0"/>
              </a:rPr>
            </a:br>
            <a:r>
              <a:rPr lang="si-LK" sz="4800" b="1" dirty="0">
                <a:solidFill>
                  <a:srgbClr val="FFFFFF"/>
                </a:solidFill>
                <a:effectLst/>
                <a:latin typeface="Arial" charset="0"/>
                <a:ea typeface="ＭＳ Ｐゴシック" charset="0"/>
                <a:cs typeface="ＭＳ Ｐゴシック" charset="0"/>
              </a:rPr>
              <a:t>සීනයිට පෙර නීති</a:t>
            </a:r>
            <a:endParaRPr lang="en-US" sz="4800" b="1" dirty="0">
              <a:solidFill>
                <a:srgbClr val="FFFFFF"/>
              </a:solidFill>
              <a:effectLst/>
              <a:latin typeface="Arial" charset="0"/>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sp>
        <p:nvSpPr>
          <p:cNvPr id="137219" name="TextBox 7"/>
          <p:cNvSpPr txBox="1">
            <a:spLocks noChangeArrowheads="1"/>
          </p:cNvSpPr>
          <p:nvPr/>
        </p:nvSpPr>
        <p:spPr bwMode="auto">
          <a:xfrm>
            <a:off x="1569273" y="3810853"/>
            <a:ext cx="12394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si-LK" b="1" dirty="0"/>
          </a:p>
          <a:p>
            <a:r>
              <a:rPr lang="si-LK" b="1" dirty="0"/>
              <a:t>හම්මුරාපි</a:t>
            </a:r>
            <a:endParaRPr lang="en-US" b="1" dirty="0"/>
          </a:p>
        </p:txBody>
      </p:sp>
      <p:sp>
        <p:nvSpPr>
          <p:cNvPr id="137220" name="TextBox 8"/>
          <p:cNvSpPr txBox="1">
            <a:spLocks noChangeArrowheads="1"/>
          </p:cNvSpPr>
          <p:nvPr/>
        </p:nvSpPr>
        <p:spPr bwMode="auto">
          <a:xfrm>
            <a:off x="5939103" y="3903185"/>
            <a:ext cx="12843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si-LK" sz="1800" b="1" dirty="0"/>
          </a:p>
          <a:p>
            <a:r>
              <a:rPr lang="si-LK" b="1" dirty="0"/>
              <a:t>මෝසෙස්</a:t>
            </a:r>
            <a:endParaRPr lang="en-US" b="1" dirty="0"/>
          </a:p>
        </p:txBody>
      </p:sp>
      <p:sp>
        <p:nvSpPr>
          <p:cNvPr id="137221" name="TextBox 9"/>
          <p:cNvSpPr txBox="1">
            <a:spLocks noChangeArrowheads="1"/>
          </p:cNvSpPr>
          <p:nvPr/>
        </p:nvSpPr>
        <p:spPr bwMode="auto">
          <a:xfrm>
            <a:off x="1256050" y="5251450"/>
            <a:ext cx="203132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si-LK" sz="1800" b="1" dirty="0"/>
          </a:p>
          <a:p>
            <a:r>
              <a:rPr lang="si-LK" sz="3200" b="1" dirty="0"/>
              <a:t>බබිලෝනිය</a:t>
            </a:r>
          </a:p>
          <a:p>
            <a:r>
              <a:rPr lang="si-LK" sz="3200" b="1" dirty="0"/>
              <a:t>ක්‍රි.පූ 1800</a:t>
            </a:r>
            <a:endParaRPr lang="en-US" sz="3200" b="1" dirty="0"/>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sp>
        <p:nvSpPr>
          <p:cNvPr id="137226" name="TextBox 15"/>
          <p:cNvSpPr txBox="1">
            <a:spLocks noChangeArrowheads="1"/>
          </p:cNvSpPr>
          <p:nvPr/>
        </p:nvSpPr>
        <p:spPr bwMode="auto">
          <a:xfrm>
            <a:off x="5796136" y="5373216"/>
            <a:ext cx="204735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si-LK" sz="1800" b="1" dirty="0"/>
          </a:p>
          <a:p>
            <a:r>
              <a:rPr lang="si-LK" sz="3200" b="1" dirty="0"/>
              <a:t>ක්‍රි.පූ 1400</a:t>
            </a:r>
          </a:p>
          <a:p>
            <a:r>
              <a:rPr lang="si-LK" sz="3200" b="1" dirty="0"/>
              <a:t>සීනයි කන්ද</a:t>
            </a:r>
            <a:endParaRPr lang="en-US" sz="3200" b="1" dirty="0"/>
          </a:p>
        </p:txBody>
      </p:sp>
      <p:sp>
        <p:nvSpPr>
          <p:cNvPr id="137227"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192</a:t>
            </a:r>
          </a:p>
        </p:txBody>
      </p:sp>
      <p:pic>
        <p:nvPicPr>
          <p:cNvPr id="1372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34" y="1557338"/>
            <a:ext cx="317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9731" y="1522413"/>
            <a:ext cx="34798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p:spPr>
        <p:txBody>
          <a:bodyPr wrap="none" anchor="ctr"/>
          <a:lstStyle/>
          <a:p>
            <a:r>
              <a:rPr lang="en-US" sz="3200"/>
              <a:t>                                   </a:t>
            </a:r>
            <a:r>
              <a:rPr lang="si-LK" sz="2400"/>
              <a:t>ම</a:t>
            </a:r>
            <a:r>
              <a:rPr lang="si-LK" sz="2400" dirty="0"/>
              <a:t>ුර්ෂිලිෂ් </a:t>
            </a:r>
            <a:r>
              <a:rPr lang="en-US" sz="2400" dirty="0"/>
              <a:t>I </a:t>
            </a:r>
            <a:r>
              <a:rPr lang="si-LK" sz="2400" dirty="0"/>
              <a:t>හෝ ඛතුෂිලිෂ් </a:t>
            </a:r>
            <a:r>
              <a:rPr lang="en-US" sz="2400" dirty="0"/>
              <a:t>I </a:t>
            </a:r>
            <a:r>
              <a:rPr lang="si-LK" sz="2400" dirty="0"/>
              <a:t>හි හිත්තයිට් නීති</a:t>
            </a:r>
            <a:endParaRPr lang="en-US" sz="2400" dirty="0"/>
          </a:p>
        </p:txBody>
      </p:sp>
      <p:sp>
        <p:nvSpPr>
          <p:cNvPr id="139266" name="Rectangle 11"/>
          <p:cNvSpPr>
            <a:spLocks noChangeArrowheads="1"/>
          </p:cNvSpPr>
          <p:nvPr/>
        </p:nvSpPr>
        <p:spPr bwMode="auto">
          <a:xfrm>
            <a:off x="0" y="3390900"/>
            <a:ext cx="9144000" cy="1828800"/>
          </a:xfrm>
          <a:prstGeom prst="rect">
            <a:avLst/>
          </a:prstGeom>
          <a:solidFill>
            <a:srgbClr val="008000"/>
          </a:solidFill>
          <a:ln w="9525">
            <a:solidFill>
              <a:schemeClr val="tx1"/>
            </a:solidFill>
            <a:miter lim="800000"/>
            <a:headEnd/>
            <a:tailEnd/>
          </a:ln>
        </p:spPr>
        <p:txBody>
          <a:bodyPr wrap="none" anchor="ctr"/>
          <a:lstStyle/>
          <a:p>
            <a:pPr marL="742950" indent="-742950" algn="r">
              <a:buFont typeface="Arial" pitchFamily="34" charset="0"/>
              <a:buChar char="•"/>
            </a:pPr>
            <a:r>
              <a:rPr lang="si-LK" sz="3200" dirty="0"/>
              <a:t>එෂ්නුන්නගේ නීති</a:t>
            </a:r>
          </a:p>
          <a:p>
            <a:pPr marL="742950" indent="-742950" algn="r">
              <a:buFont typeface="Arial" pitchFamily="34" charset="0"/>
              <a:buChar char="•"/>
            </a:pPr>
            <a:r>
              <a:rPr lang="si-LK" sz="3200" dirty="0"/>
              <a:t>හම්මුරාපිගේ නීති</a:t>
            </a:r>
          </a:p>
          <a:p>
            <a:pPr marL="742950" indent="-742950" algn="r">
              <a:buFont typeface="Arial" pitchFamily="34" charset="0"/>
              <a:buChar char="•"/>
            </a:pPr>
            <a:r>
              <a:rPr lang="si-LK" sz="3200" dirty="0"/>
              <a:t>මැද ඇසිරියානු නීති</a:t>
            </a:r>
            <a:endParaRPr lang="en-US" sz="3200" dirty="0"/>
          </a:p>
        </p:txBody>
      </p:sp>
      <p:sp>
        <p:nvSpPr>
          <p:cNvPr id="139267"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2041" name="Rectangle 9"/>
          <p:cNvSpPr>
            <a:spLocks noGrp="1" noChangeArrowheads="1"/>
          </p:cNvSpPr>
          <p:nvPr>
            <p:ph type="title"/>
          </p:nvPr>
        </p:nvSpPr>
        <p:spPr>
          <a:xfrm>
            <a:off x="457200" y="231775"/>
            <a:ext cx="8229600" cy="1139825"/>
          </a:xfrm>
        </p:spPr>
        <p:txBody>
          <a:bodyPr/>
          <a:lstStyle/>
          <a:p>
            <a:pPr eaLnBrk="1" hangingPunct="1">
              <a:defRPr/>
            </a:pPr>
            <a:r>
              <a:rPr lang="si-LK" b="1" dirty="0">
                <a:latin typeface="Arial" charset="0"/>
                <a:ea typeface="ＭＳ Ｐゴシック" charset="0"/>
                <a:cs typeface="ＭＳ Ｐゴシック" charset="0"/>
              </a:rPr>
              <a:t>නික්මයාමට සමාන්තරව නීති කේත</a:t>
            </a:r>
            <a:endParaRPr lang="en-US" b="1" dirty="0">
              <a:latin typeface="Arial" charset="0"/>
              <a:ea typeface="ＭＳ Ｐゴシック" charset="0"/>
              <a:cs typeface="ＭＳ Ｐゴシック" charset="0"/>
            </a:endParaRPr>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None/>
              <a:defRPr/>
            </a:pPr>
            <a:r>
              <a:rPr lang="si-LK" sz="4400" b="1" dirty="0">
                <a:latin typeface="Arial" charset="0"/>
                <a:ea typeface="ＭＳ Ｐゴシック" charset="0"/>
                <a:cs typeface="ＭＳ Ｐゴシック" charset="0"/>
              </a:rPr>
              <a:t>සුමේරියානු</a:t>
            </a:r>
            <a:endParaRPr lang="en-US" sz="4400" b="1" dirty="0">
              <a:latin typeface="Arial" charset="0"/>
              <a:ea typeface="ＭＳ Ｐゴシック" charset="0"/>
              <a:cs typeface="ＭＳ Ｐゴシック" charset="0"/>
            </a:endParaRPr>
          </a:p>
        </p:txBody>
      </p:sp>
      <p:sp>
        <p:nvSpPr>
          <p:cNvPr id="172039" name="Rectangle 7"/>
          <p:cNvSpPr>
            <a:spLocks noGrp="1" noChangeArrowheads="1"/>
          </p:cNvSpPr>
          <p:nvPr>
            <p:ph type="body" sz="half" idx="2"/>
          </p:nvPr>
        </p:nvSpPr>
        <p:spPr>
          <a:xfrm>
            <a:off x="3352800" y="1522413"/>
            <a:ext cx="5257800" cy="1754187"/>
          </a:xfrm>
        </p:spPr>
        <p:txBody>
          <a:bodyPr/>
          <a:lstStyle/>
          <a:p>
            <a:pPr eaLnBrk="1" hangingPunct="1">
              <a:defRPr/>
            </a:pPr>
            <a:r>
              <a:rPr lang="si-LK" sz="3200" b="1" dirty="0">
                <a:latin typeface="Arial" charset="0"/>
                <a:ea typeface="ＭＳ Ｐゴシック" charset="0"/>
                <a:cs typeface="ＭＳ Ｐゴシック" charset="0"/>
              </a:rPr>
              <a:t>රුනිම්ගිනා ප්‍රතිසංස්කරණය</a:t>
            </a:r>
          </a:p>
          <a:p>
            <a:pPr eaLnBrk="1" hangingPunct="1">
              <a:defRPr/>
            </a:pPr>
            <a:r>
              <a:rPr lang="en-US" sz="3200" b="1" dirty="0">
                <a:latin typeface="Arial" charset="0"/>
                <a:ea typeface="ＭＳ Ｐゴシック" charset="0"/>
                <a:cs typeface="ＭＳ Ｐゴシック" charset="0"/>
              </a:rPr>
              <a:t> </a:t>
            </a:r>
            <a:r>
              <a:rPr lang="si-LK" sz="3200" b="1" dirty="0">
                <a:latin typeface="Arial" charset="0"/>
                <a:ea typeface="ＭＳ Ｐゴシック" charset="0"/>
                <a:cs typeface="ＭＳ Ｐゴシック" charset="0"/>
              </a:rPr>
              <a:t>ඌර්-නම්මුගේ නීති</a:t>
            </a:r>
          </a:p>
          <a:p>
            <a:pPr eaLnBrk="1" hangingPunct="1">
              <a:defRPr/>
            </a:pPr>
            <a:r>
              <a:rPr lang="si-LK" sz="3200" b="1" dirty="0">
                <a:latin typeface="Arial" charset="0"/>
                <a:ea typeface="ＭＳ Ｐゴシック" charset="0"/>
                <a:cs typeface="ＭＳ Ｐゴシック" charset="0"/>
              </a:rPr>
              <a:t>ලිපිට්-ඉෂ්තාර්ගේ නීති</a:t>
            </a:r>
            <a:endParaRPr lang="en-US" sz="3200" b="1" dirty="0">
              <a:latin typeface="Arial" charset="0"/>
              <a:ea typeface="ＭＳ Ｐゴシック" charset="0"/>
              <a:cs typeface="ＭＳ Ｐゴシック" charset="0"/>
            </a:endParaRPr>
          </a:p>
        </p:txBody>
      </p:sp>
      <p:sp>
        <p:nvSpPr>
          <p:cNvPr id="172038" name="Rectangle 6"/>
          <p:cNvSpPr>
            <a:spLocks noChangeArrowheads="1"/>
          </p:cNvSpPr>
          <p:nvPr/>
        </p:nvSpPr>
        <p:spPr bwMode="auto">
          <a:xfrm>
            <a:off x="381000" y="3352800"/>
            <a:ext cx="2743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endParaRPr lang="en-US" sz="4400" b="1" dirty="0">
              <a:effectLst>
                <a:outerShdw blurRad="38100" dist="38100" dir="2700000" algn="tl">
                  <a:srgbClr val="010199"/>
                </a:outerShdw>
              </a:effectLst>
            </a:endParaRPr>
          </a:p>
        </p:txBody>
      </p:sp>
      <p:sp>
        <p:nvSpPr>
          <p:cNvPr id="172037" name="Rectangle 5"/>
          <p:cNvSpPr>
            <a:spLocks noChangeArrowheads="1"/>
          </p:cNvSpPr>
          <p:nvPr/>
        </p:nvSpPr>
        <p:spPr bwMode="auto">
          <a:xfrm>
            <a:off x="3352800" y="3429000"/>
            <a:ext cx="5257800" cy="1752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Char char="l"/>
              <a:defRPr/>
            </a:pPr>
            <a:endParaRPr lang="en-US" sz="1600" b="1" dirty="0">
              <a:effectLst>
                <a:outerShdw blurRad="38100" dist="38100" dir="2700000" algn="tl">
                  <a:srgbClr val="010199"/>
                </a:outerShdw>
              </a:effectLst>
            </a:endParaRPr>
          </a:p>
        </p:txBody>
      </p:sp>
      <p:sp>
        <p:nvSpPr>
          <p:cNvPr id="172036" name="Rectangle 4"/>
          <p:cNvSpPr>
            <a:spLocks noChangeArrowheads="1"/>
          </p:cNvSpPr>
          <p:nvPr/>
        </p:nvSpPr>
        <p:spPr bwMode="auto">
          <a:xfrm>
            <a:off x="381000" y="5257800"/>
            <a:ext cx="2743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endParaRPr lang="en-US" sz="4400" b="1" dirty="0">
              <a:effectLst>
                <a:outerShdw blurRad="38100" dist="38100" dir="2700000" algn="tl">
                  <a:srgbClr val="010199"/>
                </a:outerShdw>
              </a:effectLst>
            </a:endParaRPr>
          </a:p>
        </p:txBody>
      </p:sp>
      <p:sp>
        <p:nvSpPr>
          <p:cNvPr id="172035" name="Rectangle 3"/>
          <p:cNvSpPr>
            <a:spLocks noChangeArrowheads="1"/>
          </p:cNvSpPr>
          <p:nvPr/>
        </p:nvSpPr>
        <p:spPr bwMode="auto">
          <a:xfrm>
            <a:off x="3352800" y="5334000"/>
            <a:ext cx="5791200" cy="1219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Char char="l"/>
              <a:defRPr/>
            </a:pPr>
            <a:endParaRPr lang="en-US" sz="3200" b="1" dirty="0">
              <a:effectLst>
                <a:outerShdw blurRad="38100" dist="38100" dir="2700000" algn="tl">
                  <a:srgbClr val="010199"/>
                </a:outerShdw>
              </a:effectLst>
            </a:endParaRPr>
          </a:p>
        </p:txBody>
      </p:sp>
      <p:sp>
        <p:nvSpPr>
          <p:cNvPr id="139275" name="Text Box 2"/>
          <p:cNvSpPr txBox="1">
            <a:spLocks noChangeArrowheads="1"/>
          </p:cNvSpPr>
          <p:nvPr/>
        </p:nvSpPr>
        <p:spPr bwMode="auto">
          <a:xfrm>
            <a:off x="845820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191</a:t>
            </a:r>
          </a:p>
        </p:txBody>
      </p:sp>
      <p:sp>
        <p:nvSpPr>
          <p:cNvPr id="2" name="TextBox 1"/>
          <p:cNvSpPr txBox="1"/>
          <p:nvPr/>
        </p:nvSpPr>
        <p:spPr>
          <a:xfrm>
            <a:off x="539552" y="3717032"/>
            <a:ext cx="3312368" cy="769441"/>
          </a:xfrm>
          <a:prstGeom prst="rect">
            <a:avLst/>
          </a:prstGeom>
          <a:noFill/>
        </p:spPr>
        <p:txBody>
          <a:bodyPr wrap="square" rtlCol="0">
            <a:spAutoFit/>
          </a:bodyPr>
          <a:lstStyle/>
          <a:p>
            <a:r>
              <a:rPr lang="si-LK" sz="4400" dirty="0"/>
              <a:t>අක්කාඩියන්</a:t>
            </a:r>
            <a:endParaRPr lang="en-US" sz="4400" dirty="0"/>
          </a:p>
        </p:txBody>
      </p:sp>
      <p:sp>
        <p:nvSpPr>
          <p:cNvPr id="3" name="TextBox 2"/>
          <p:cNvSpPr txBox="1"/>
          <p:nvPr/>
        </p:nvSpPr>
        <p:spPr>
          <a:xfrm>
            <a:off x="323528" y="5661248"/>
            <a:ext cx="3240360" cy="1046440"/>
          </a:xfrm>
          <a:prstGeom prst="rect">
            <a:avLst/>
          </a:prstGeom>
          <a:noFill/>
        </p:spPr>
        <p:txBody>
          <a:bodyPr wrap="square" rtlCol="0">
            <a:spAutoFit/>
          </a:bodyPr>
          <a:lstStyle/>
          <a:p>
            <a:endParaRPr lang="si-LK" dirty="0"/>
          </a:p>
          <a:p>
            <a:r>
              <a:rPr lang="si-LK" sz="4400" dirty="0"/>
              <a:t>හිත්තයිට්</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nodePh="1">
                                  <p:stCondLst>
                                    <p:cond delay="0"/>
                                  </p:stCondLst>
                                  <p:endCondLst>
                                    <p:cond evt="begin" delay="0">
                                      <p:tn val="18"/>
                                    </p:cond>
                                  </p:end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nodePh="1">
                                  <p:stCondLst>
                                    <p:cond delay="0"/>
                                  </p:stCondLst>
                                  <p:endCondLst>
                                    <p:cond evt="begin" delay="0">
                                      <p:tn val="21"/>
                                    </p:cond>
                                  </p:end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nodePh="1">
                                  <p:stCondLst>
                                    <p:cond delay="0"/>
                                  </p:stCondLst>
                                  <p:endCondLst>
                                    <p:cond evt="begin" delay="0">
                                      <p:tn val="28"/>
                                    </p:cond>
                                  </p:end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4"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362200" y="0"/>
            <a:ext cx="3617913" cy="6858000"/>
          </a:xfrm>
          <a:prstGeom prst="rect">
            <a:avLst/>
          </a:prstGeom>
          <a:noFill/>
          <a:ln w="762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52579" name="Text Box 3"/>
          <p:cNvSpPr txBox="1">
            <a:spLocks noChangeArrowheads="1"/>
          </p:cNvSpPr>
          <p:nvPr/>
        </p:nvSpPr>
        <p:spPr bwMode="auto">
          <a:xfrm>
            <a:off x="6228184" y="1295400"/>
            <a:ext cx="2819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b="1" i="1" u="sng" dirty="0">
                <a:solidFill>
                  <a:schemeClr val="bg1"/>
                </a:solidFill>
                <a:latin typeface="Times New Roman" charset="0"/>
              </a:rPr>
              <a:t>මෝසෙස්</a:t>
            </a:r>
            <a:endParaRPr lang="en-US" b="1" i="1" u="sng" dirty="0">
              <a:solidFill>
                <a:schemeClr val="bg1"/>
              </a:solidFill>
              <a:latin typeface="Times New Roman" charset="0"/>
            </a:endParaRPr>
          </a:p>
        </p:txBody>
      </p:sp>
      <p:sp>
        <p:nvSpPr>
          <p:cNvPr id="152580" name="Rectangle 4"/>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si-LK" sz="3200" dirty="0">
                <a:solidFill>
                  <a:schemeClr val="bg1"/>
                </a:solidFill>
                <a:latin typeface="Arial" charset="0"/>
                <a:ea typeface="ＭＳ Ｐゴシック" charset="0"/>
                <a:cs typeface="ＭＳ Ｐゴシック" charset="0"/>
              </a:rPr>
              <a:t>යුදෙව් නීති වඩා හොඳ විය</a:t>
            </a:r>
            <a:endParaRPr lang="en-US" sz="3200" dirty="0">
              <a:solidFill>
                <a:schemeClr val="bg1"/>
              </a:solidFill>
              <a:latin typeface="Arial" charset="0"/>
              <a:ea typeface="ＭＳ Ｐゴシック" charset="0"/>
              <a:cs typeface="ＭＳ Ｐゴシック" charset="0"/>
            </a:endParaRPr>
          </a:p>
        </p:txBody>
      </p:sp>
      <p:sp>
        <p:nvSpPr>
          <p:cNvPr id="152581" name="Text Box 5"/>
          <p:cNvSpPr txBox="1">
            <a:spLocks noChangeArrowheads="1"/>
          </p:cNvSpPr>
          <p:nvPr/>
        </p:nvSpPr>
        <p:spPr bwMode="auto">
          <a:xfrm>
            <a:off x="2474913" y="1279525"/>
            <a:ext cx="37338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b="1" i="1" u="sng" dirty="0">
                <a:solidFill>
                  <a:schemeClr val="bg1"/>
                </a:solidFill>
                <a:latin typeface="Times New Roman" charset="0"/>
              </a:rPr>
              <a:t>හම්මුරාපි</a:t>
            </a:r>
            <a:endParaRPr lang="en-US" b="1" i="1" u="sng" dirty="0">
              <a:solidFill>
                <a:schemeClr val="bg1"/>
              </a:solidFill>
              <a:latin typeface="Times New Roman" charset="0"/>
            </a:endParaRPr>
          </a:p>
        </p:txBody>
      </p:sp>
      <p:sp>
        <p:nvSpPr>
          <p:cNvPr id="152591" name="Text Box 15"/>
          <p:cNvSpPr txBox="1">
            <a:spLocks noChangeArrowheads="1"/>
          </p:cNvSpPr>
          <p:nvPr/>
        </p:nvSpPr>
        <p:spPr bwMode="auto">
          <a:xfrm>
            <a:off x="59931" y="1279524"/>
            <a:ext cx="2240633"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b="1" i="1" u="sng" dirty="0">
                <a:solidFill>
                  <a:schemeClr val="bg1"/>
                </a:solidFill>
                <a:latin typeface="Times New Roman" charset="0"/>
              </a:rPr>
              <a:t>වරද</a:t>
            </a:r>
            <a:endParaRPr lang="en-US" b="1" i="1" u="sng" dirty="0">
              <a:solidFill>
                <a:schemeClr val="bg1"/>
              </a:solidFill>
              <a:latin typeface="Times New Roman" charset="0"/>
            </a:endParaRPr>
          </a:p>
        </p:txBody>
      </p:sp>
      <p:sp>
        <p:nvSpPr>
          <p:cNvPr id="152592" name="Text Box 16"/>
          <p:cNvSpPr txBox="1">
            <a:spLocks noChangeArrowheads="1"/>
          </p:cNvSpPr>
          <p:nvPr/>
        </p:nvSpPr>
        <p:spPr bwMode="auto">
          <a:xfrm>
            <a:off x="45368" y="1981200"/>
            <a:ext cx="224063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si-LK" sz="2000" b="1" i="1" dirty="0">
              <a:solidFill>
                <a:schemeClr val="bg1"/>
              </a:solidFill>
              <a:latin typeface="Times New Roman" charset="0"/>
            </a:endParaRPr>
          </a:p>
          <a:p>
            <a:pPr eaLnBrk="1" hangingPunct="1">
              <a:defRPr/>
            </a:pPr>
            <a:r>
              <a:rPr lang="si-LK" sz="2000" b="1" i="1" dirty="0">
                <a:solidFill>
                  <a:schemeClr val="bg1"/>
                </a:solidFill>
                <a:latin typeface="Times New Roman" charset="0"/>
              </a:rPr>
              <a:t>සොරකම් කිරීම</a:t>
            </a:r>
            <a:endParaRPr lang="en-US" sz="2000" b="1" i="1" dirty="0">
              <a:solidFill>
                <a:schemeClr val="bg1"/>
              </a:solidFill>
              <a:latin typeface="Times New Roman" charset="0"/>
            </a:endParaRPr>
          </a:p>
        </p:txBody>
      </p:sp>
      <p:sp>
        <p:nvSpPr>
          <p:cNvPr id="152593" name="Text Box 17"/>
          <p:cNvSpPr txBox="1">
            <a:spLocks noChangeArrowheads="1"/>
          </p:cNvSpPr>
          <p:nvPr/>
        </p:nvSpPr>
        <p:spPr bwMode="auto">
          <a:xfrm>
            <a:off x="45368" y="3124200"/>
            <a:ext cx="224063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sz="2000" b="1" i="1" dirty="0">
                <a:solidFill>
                  <a:schemeClr val="bg1"/>
                </a:solidFill>
                <a:latin typeface="Times New Roman" charset="0"/>
              </a:rPr>
              <a:t>සොරකම</a:t>
            </a:r>
            <a:endParaRPr lang="en-US" sz="2000" b="1" i="1" dirty="0">
              <a:solidFill>
                <a:schemeClr val="bg1"/>
              </a:solidFill>
              <a:latin typeface="Times New Roman" charset="0"/>
            </a:endParaRPr>
          </a:p>
        </p:txBody>
      </p:sp>
      <p:sp>
        <p:nvSpPr>
          <p:cNvPr id="152594" name="Text Box 18"/>
          <p:cNvSpPr txBox="1">
            <a:spLocks noChangeArrowheads="1"/>
          </p:cNvSpPr>
          <p:nvPr/>
        </p:nvSpPr>
        <p:spPr bwMode="auto">
          <a:xfrm>
            <a:off x="45368" y="4267200"/>
            <a:ext cx="224063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si-LK" sz="2000" b="1" i="1" dirty="0">
              <a:solidFill>
                <a:schemeClr val="bg1"/>
              </a:solidFill>
              <a:latin typeface="Times New Roman" charset="0"/>
            </a:endParaRPr>
          </a:p>
          <a:p>
            <a:pPr eaLnBrk="1" hangingPunct="1">
              <a:defRPr/>
            </a:pPr>
            <a:r>
              <a:rPr lang="si-LK" sz="2000" b="1" i="1" dirty="0">
                <a:solidFill>
                  <a:schemeClr val="bg1"/>
                </a:solidFill>
                <a:latin typeface="Times New Roman" charset="0"/>
              </a:rPr>
              <a:t>වහලුන්ට රැකවරණය</a:t>
            </a:r>
            <a:endParaRPr lang="en-US" sz="2000" b="1" i="1" dirty="0">
              <a:solidFill>
                <a:schemeClr val="bg1"/>
              </a:solidFill>
              <a:latin typeface="Times New Roman" charset="0"/>
            </a:endParaRPr>
          </a:p>
        </p:txBody>
      </p:sp>
      <p:sp>
        <p:nvSpPr>
          <p:cNvPr id="152595" name="Text Box 19"/>
          <p:cNvSpPr txBox="1">
            <a:spLocks noChangeArrowheads="1"/>
          </p:cNvSpPr>
          <p:nvPr/>
        </p:nvSpPr>
        <p:spPr bwMode="auto">
          <a:xfrm>
            <a:off x="45368" y="5591175"/>
            <a:ext cx="2240633"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si-LK" sz="2000" b="1" i="1" dirty="0">
              <a:solidFill>
                <a:schemeClr val="bg1"/>
              </a:solidFill>
              <a:latin typeface="Times New Roman" charset="0"/>
            </a:endParaRPr>
          </a:p>
          <a:p>
            <a:pPr eaLnBrk="1" hangingPunct="1">
              <a:defRPr/>
            </a:pPr>
            <a:r>
              <a:rPr lang="si-LK" sz="2000" b="1" i="1" dirty="0">
                <a:solidFill>
                  <a:schemeClr val="bg1"/>
                </a:solidFill>
                <a:latin typeface="Times New Roman" charset="0"/>
              </a:rPr>
              <a:t>වහලෙකුට තුවාල කිරීම</a:t>
            </a:r>
            <a:endParaRPr lang="en-US" sz="2000" b="1" i="1" dirty="0">
              <a:solidFill>
                <a:schemeClr val="bg1"/>
              </a:solidFill>
              <a:latin typeface="Times New Roman" charset="0"/>
            </a:endParaRPr>
          </a:p>
        </p:txBody>
      </p:sp>
      <p:sp>
        <p:nvSpPr>
          <p:cNvPr id="152597" name="Text Box 21"/>
          <p:cNvSpPr txBox="1">
            <a:spLocks noChangeArrowheads="1"/>
          </p:cNvSpPr>
          <p:nvPr/>
        </p:nvSpPr>
        <p:spPr bwMode="auto">
          <a:xfrm>
            <a:off x="6228185" y="1997075"/>
            <a:ext cx="29158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i="1" dirty="0">
                <a:solidFill>
                  <a:schemeClr val="bg1"/>
                </a:solidFill>
                <a:latin typeface="Times New Roman" charset="0"/>
              </a:rPr>
              <a:t>2x </a:t>
            </a:r>
            <a:r>
              <a:rPr lang="si-LK" sz="2000" b="1" i="1" dirty="0">
                <a:solidFill>
                  <a:schemeClr val="bg1"/>
                </a:solidFill>
                <a:latin typeface="Times New Roman" charset="0"/>
              </a:rPr>
              <a:t>ප්‍රතිස්ථාපනය කරන්න (නික්මයාම 22: 9)</a:t>
            </a:r>
            <a:endParaRPr lang="en-US" sz="2000" b="1" i="1" dirty="0">
              <a:solidFill>
                <a:schemeClr val="bg1"/>
              </a:solidFill>
              <a:latin typeface="Times New Roman" charset="0"/>
            </a:endParaRPr>
          </a:p>
        </p:txBody>
      </p:sp>
      <p:sp>
        <p:nvSpPr>
          <p:cNvPr id="152598" name="Text Box 22"/>
          <p:cNvSpPr txBox="1">
            <a:spLocks noChangeArrowheads="1"/>
          </p:cNvSpPr>
          <p:nvPr/>
        </p:nvSpPr>
        <p:spPr bwMode="auto">
          <a:xfrm>
            <a:off x="2405975" y="2165866"/>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altLang="zh-CN" sz="2800" b="1" dirty="0">
                <a:solidFill>
                  <a:schemeClr val="bg1"/>
                </a:solidFill>
                <a:ea typeface="华文细黑" charset="0"/>
                <a:cs typeface="华文细黑" charset="0"/>
              </a:rPr>
              <a:t>මරණය (§ 4)</a:t>
            </a:r>
            <a:endParaRPr lang="en-US" altLang="zh-CN" sz="2800" b="1" dirty="0">
              <a:solidFill>
                <a:schemeClr val="bg1"/>
              </a:solidFill>
              <a:ea typeface="华文细黑" charset="0"/>
              <a:cs typeface="华文细黑" charset="0"/>
            </a:endParaRPr>
          </a:p>
        </p:txBody>
      </p:sp>
      <p:sp>
        <p:nvSpPr>
          <p:cNvPr id="152599" name="Text Box 23"/>
          <p:cNvSpPr txBox="1">
            <a:spLocks noChangeArrowheads="1"/>
          </p:cNvSpPr>
          <p:nvPr/>
        </p:nvSpPr>
        <p:spPr bwMode="auto">
          <a:xfrm>
            <a:off x="6228184" y="3140075"/>
            <a:ext cx="2819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i="1" dirty="0">
                <a:solidFill>
                  <a:schemeClr val="bg1"/>
                </a:solidFill>
                <a:latin typeface="Times New Roman" charset="0"/>
              </a:rPr>
              <a:t>2x </a:t>
            </a:r>
            <a:r>
              <a:rPr lang="si-LK" sz="2000" b="1" i="1" dirty="0">
                <a:solidFill>
                  <a:schemeClr val="bg1"/>
                </a:solidFill>
                <a:latin typeface="Times New Roman" charset="0"/>
              </a:rPr>
              <a:t>ප්‍රතිස්ථාපනය කරන්න (නික්මයාම 22: 7)</a:t>
            </a:r>
            <a:endParaRPr lang="en-US" sz="2000" b="1" i="1" dirty="0">
              <a:solidFill>
                <a:schemeClr val="bg1"/>
              </a:solidFill>
              <a:latin typeface="Times New Roman" charset="0"/>
            </a:endParaRPr>
          </a:p>
        </p:txBody>
      </p:sp>
      <p:sp>
        <p:nvSpPr>
          <p:cNvPr id="152600" name="Text Box 24"/>
          <p:cNvSpPr txBox="1">
            <a:spLocks noChangeArrowheads="1"/>
          </p:cNvSpPr>
          <p:nvPr/>
        </p:nvSpPr>
        <p:spPr bwMode="auto">
          <a:xfrm>
            <a:off x="2432620" y="3062645"/>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defRPr/>
            </a:pPr>
            <a:r>
              <a:rPr lang="si-LK" altLang="zh-CN" sz="2800" b="1" dirty="0">
                <a:solidFill>
                  <a:schemeClr val="bg1"/>
                </a:solidFill>
                <a:latin typeface="Arial" pitchFamily="-112" charset="0"/>
                <a:ea typeface="华文细黑" pitchFamily="-112" charset="-122"/>
                <a:cs typeface="华文细黑" pitchFamily="-112" charset="-122"/>
              </a:rPr>
              <a:t>මරණය (§ </a:t>
            </a:r>
            <a:r>
              <a:rPr lang="en-US" altLang="zh-CN" sz="2800" b="1" dirty="0">
                <a:solidFill>
                  <a:schemeClr val="bg1"/>
                </a:solidFill>
                <a:latin typeface="Arial" pitchFamily="-112" charset="0"/>
                <a:ea typeface="华文细黑" pitchFamily="-112" charset="-122"/>
                <a:cs typeface="华文细黑" pitchFamily="-112" charset="-122"/>
              </a:rPr>
              <a:t>21</a:t>
            </a:r>
            <a:r>
              <a:rPr lang="si-LK" altLang="zh-CN" sz="2800" b="1" dirty="0">
                <a:solidFill>
                  <a:schemeClr val="bg1"/>
                </a:solidFill>
                <a:latin typeface="Arial" pitchFamily="-112" charset="0"/>
                <a:ea typeface="华文细黑" pitchFamily="-112" charset="-122"/>
                <a:cs typeface="华文细黑" pitchFamily="-112" charset="-122"/>
              </a:rPr>
              <a:t>)</a:t>
            </a:r>
          </a:p>
        </p:txBody>
      </p:sp>
      <p:sp>
        <p:nvSpPr>
          <p:cNvPr id="152601" name="Text Box 25"/>
          <p:cNvSpPr txBox="1">
            <a:spLocks noChangeArrowheads="1"/>
          </p:cNvSpPr>
          <p:nvPr/>
        </p:nvSpPr>
        <p:spPr bwMode="auto">
          <a:xfrm>
            <a:off x="6276393" y="4624048"/>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sz="2000" b="1" i="1" dirty="0">
                <a:solidFill>
                  <a:schemeClr val="bg1"/>
                </a:solidFill>
                <a:latin typeface="Times New Roman" charset="0"/>
              </a:rPr>
              <a:t>වරදක් නැත (ද්වි 23:15)</a:t>
            </a:r>
            <a:endParaRPr lang="en-US" sz="2000" b="1" i="1" dirty="0">
              <a:solidFill>
                <a:schemeClr val="bg1"/>
              </a:solidFill>
              <a:latin typeface="Times New Roman" charset="0"/>
            </a:endParaRPr>
          </a:p>
        </p:txBody>
      </p:sp>
      <p:sp>
        <p:nvSpPr>
          <p:cNvPr id="152602" name="Text Box 26"/>
          <p:cNvSpPr txBox="1">
            <a:spLocks noChangeArrowheads="1"/>
          </p:cNvSpPr>
          <p:nvPr/>
        </p:nvSpPr>
        <p:spPr bwMode="auto">
          <a:xfrm>
            <a:off x="2389251" y="4585535"/>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altLang="zh-CN" sz="2800" b="1" i="1" dirty="0">
                <a:solidFill>
                  <a:schemeClr val="bg1"/>
                </a:solidFill>
                <a:latin typeface="Times New Roman" charset="0"/>
                <a:ea typeface="华文细黑" charset="0"/>
                <a:cs typeface="华文细黑" charset="0"/>
              </a:rPr>
              <a:t>මරණය (§ </a:t>
            </a:r>
            <a:r>
              <a:rPr lang="en-US" altLang="zh-CN" sz="2800" b="1" i="1" dirty="0">
                <a:solidFill>
                  <a:schemeClr val="bg1"/>
                </a:solidFill>
                <a:latin typeface="Times New Roman" charset="0"/>
                <a:ea typeface="华文细黑" charset="0"/>
                <a:cs typeface="华文细黑" charset="0"/>
              </a:rPr>
              <a:t>16</a:t>
            </a:r>
            <a:r>
              <a:rPr lang="si-LK" altLang="zh-CN" sz="2800" b="1" i="1" dirty="0">
                <a:solidFill>
                  <a:schemeClr val="bg1"/>
                </a:solidFill>
                <a:latin typeface="Times New Roman" charset="0"/>
                <a:ea typeface="华文细黑" charset="0"/>
                <a:cs typeface="华文细黑" charset="0"/>
              </a:rPr>
              <a:t>)</a:t>
            </a:r>
          </a:p>
        </p:txBody>
      </p:sp>
      <p:sp>
        <p:nvSpPr>
          <p:cNvPr id="152603" name="Text Box 27"/>
          <p:cNvSpPr txBox="1">
            <a:spLocks noChangeArrowheads="1"/>
          </p:cNvSpPr>
          <p:nvPr/>
        </p:nvSpPr>
        <p:spPr bwMode="auto">
          <a:xfrm>
            <a:off x="6248572" y="5745063"/>
            <a:ext cx="2819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si-LK" sz="2000" b="1" i="1" dirty="0">
              <a:solidFill>
                <a:schemeClr val="bg1"/>
              </a:solidFill>
              <a:latin typeface="Times New Roman" charset="0"/>
            </a:endParaRPr>
          </a:p>
          <a:p>
            <a:pPr eaLnBrk="1" hangingPunct="1">
              <a:defRPr/>
            </a:pPr>
            <a:r>
              <a:rPr lang="si-LK" sz="2000" b="1" i="1" dirty="0">
                <a:solidFill>
                  <a:schemeClr val="bg1"/>
                </a:solidFill>
                <a:latin typeface="Times New Roman" charset="0"/>
              </a:rPr>
              <a:t>දාසයා නිදහස්</a:t>
            </a:r>
            <a:endParaRPr lang="en-US" sz="2000" b="1" i="1" dirty="0">
              <a:solidFill>
                <a:schemeClr val="bg1"/>
              </a:solidFill>
              <a:latin typeface="Times New Roman" charset="0"/>
            </a:endParaRPr>
          </a:p>
        </p:txBody>
      </p:sp>
      <p:sp>
        <p:nvSpPr>
          <p:cNvPr id="152604" name="Text Box 28"/>
          <p:cNvSpPr txBox="1">
            <a:spLocks noChangeArrowheads="1"/>
          </p:cNvSpPr>
          <p:nvPr/>
        </p:nvSpPr>
        <p:spPr bwMode="auto">
          <a:xfrm>
            <a:off x="2398713" y="5878725"/>
            <a:ext cx="361791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i-LK" altLang="zh-CN" sz="2800" b="1" i="1" dirty="0">
                <a:solidFill>
                  <a:schemeClr val="bg1"/>
                </a:solidFill>
                <a:latin typeface="Times New Roman" charset="0"/>
                <a:ea typeface="华文细黑" charset="0"/>
                <a:cs typeface="华文细黑" charset="0"/>
              </a:rPr>
              <a:t>ස්වාමියා ගෙවිය යුතුය</a:t>
            </a:r>
            <a:r>
              <a:rPr lang="en-US" altLang="zh-CN" sz="2800" b="1" i="1" dirty="0">
                <a:solidFill>
                  <a:schemeClr val="bg1"/>
                </a:solidFill>
                <a:latin typeface="Times New Roman" charset="0"/>
                <a:ea typeface="华文细黑" charset="0"/>
                <a:cs typeface="华文细黑" charset="0"/>
              </a:rPr>
              <a:t> 119 </a:t>
            </a:r>
          </a:p>
        </p:txBody>
      </p:sp>
      <p:sp>
        <p:nvSpPr>
          <p:cNvPr id="152605" name="Text Box 29"/>
          <p:cNvSpPr txBox="1">
            <a:spLocks noChangeArrowheads="1"/>
          </p:cNvSpPr>
          <p:nvPr/>
        </p:nvSpPr>
        <p:spPr bwMode="auto">
          <a:xfrm>
            <a:off x="8229600" y="76200"/>
            <a:ext cx="612668"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a:solidFill>
                  <a:schemeClr val="bg1"/>
                </a:solidFill>
              </a:rPr>
              <a:t>192</a:t>
            </a:r>
            <a:endParaRPr lang="en-US" sz="2000" b="1"/>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8"/>
                                        </p:tgtEl>
                                        <p:attrNameLst>
                                          <p:attrName>style.visibility</p:attrName>
                                        </p:attrNameLst>
                                      </p:cBhvr>
                                      <p:to>
                                        <p:strVal val="visible"/>
                                      </p:to>
                                    </p:set>
                                    <p:anim calcmode="lin" valueType="num">
                                      <p:cBhvr>
                                        <p:cTn id="15" dur="1000" fill="hold"/>
                                        <p:tgtEl>
                                          <p:spTgt spid="152598"/>
                                        </p:tgtEl>
                                        <p:attrNameLst>
                                          <p:attrName>ppt_w</p:attrName>
                                        </p:attrNameLst>
                                      </p:cBhvr>
                                      <p:tavLst>
                                        <p:tav tm="0">
                                          <p:val>
                                            <p:fltVal val="0"/>
                                          </p:val>
                                        </p:tav>
                                        <p:tav tm="100000">
                                          <p:val>
                                            <p:strVal val="#ppt_w"/>
                                          </p:val>
                                        </p:tav>
                                      </p:tavLst>
                                    </p:anim>
                                    <p:anim calcmode="lin" valueType="num">
                                      <p:cBhvr>
                                        <p:cTn id="16" dur="1000" fill="hold"/>
                                        <p:tgtEl>
                                          <p:spTgt spid="152598"/>
                                        </p:tgtEl>
                                        <p:attrNameLst>
                                          <p:attrName>ppt_h</p:attrName>
                                        </p:attrNameLst>
                                      </p:cBhvr>
                                      <p:tavLst>
                                        <p:tav tm="0">
                                          <p:val>
                                            <p:fltVal val="0"/>
                                          </p:val>
                                        </p:tav>
                                        <p:tav tm="100000">
                                          <p:val>
                                            <p:strVal val="#ppt_h"/>
                                          </p:val>
                                        </p:tav>
                                      </p:tavLst>
                                    </p:anim>
                                    <p:anim calcmode="lin" valueType="num">
                                      <p:cBhvr>
                                        <p:cTn id="17"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7"/>
                                        </p:tgtEl>
                                        <p:attrNameLst>
                                          <p:attrName>style.visibility</p:attrName>
                                        </p:attrNameLst>
                                      </p:cBhvr>
                                      <p:to>
                                        <p:strVal val="visible"/>
                                      </p:to>
                                    </p:set>
                                    <p:anim calcmode="lin" valueType="num">
                                      <p:cBhvr>
                                        <p:cTn id="23" dur="1000" fill="hold"/>
                                        <p:tgtEl>
                                          <p:spTgt spid="152597"/>
                                        </p:tgtEl>
                                        <p:attrNameLst>
                                          <p:attrName>ppt_w</p:attrName>
                                        </p:attrNameLst>
                                      </p:cBhvr>
                                      <p:tavLst>
                                        <p:tav tm="0">
                                          <p:val>
                                            <p:fltVal val="0"/>
                                          </p:val>
                                        </p:tav>
                                        <p:tav tm="100000">
                                          <p:val>
                                            <p:strVal val="#ppt_w"/>
                                          </p:val>
                                        </p:tav>
                                      </p:tavLst>
                                    </p:anim>
                                    <p:anim calcmode="lin" valueType="num">
                                      <p:cBhvr>
                                        <p:cTn id="24" dur="1000" fill="hold"/>
                                        <p:tgtEl>
                                          <p:spTgt spid="152597"/>
                                        </p:tgtEl>
                                        <p:attrNameLst>
                                          <p:attrName>ppt_h</p:attrName>
                                        </p:attrNameLst>
                                      </p:cBhvr>
                                      <p:tavLst>
                                        <p:tav tm="0">
                                          <p:val>
                                            <p:fltVal val="0"/>
                                          </p:val>
                                        </p:tav>
                                        <p:tav tm="100000">
                                          <p:val>
                                            <p:strVal val="#ppt_h"/>
                                          </p:val>
                                        </p:tav>
                                      </p:tavLst>
                                    </p:anim>
                                    <p:anim calcmode="lin" valueType="num">
                                      <p:cBhvr>
                                        <p:cTn id="25"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600"/>
                                        </p:tgtEl>
                                        <p:attrNameLst>
                                          <p:attrName>style.visibility</p:attrName>
                                        </p:attrNameLst>
                                      </p:cBhvr>
                                      <p:to>
                                        <p:strVal val="visible"/>
                                      </p:to>
                                    </p:set>
                                    <p:anim calcmode="lin" valueType="num">
                                      <p:cBhvr>
                                        <p:cTn id="39" dur="1000" fill="hold"/>
                                        <p:tgtEl>
                                          <p:spTgt spid="152600"/>
                                        </p:tgtEl>
                                        <p:attrNameLst>
                                          <p:attrName>ppt_w</p:attrName>
                                        </p:attrNameLst>
                                      </p:cBhvr>
                                      <p:tavLst>
                                        <p:tav tm="0">
                                          <p:val>
                                            <p:fltVal val="0"/>
                                          </p:val>
                                        </p:tav>
                                        <p:tav tm="100000">
                                          <p:val>
                                            <p:strVal val="#ppt_w"/>
                                          </p:val>
                                        </p:tav>
                                      </p:tavLst>
                                    </p:anim>
                                    <p:anim calcmode="lin" valueType="num">
                                      <p:cBhvr>
                                        <p:cTn id="40" dur="1000" fill="hold"/>
                                        <p:tgtEl>
                                          <p:spTgt spid="152600"/>
                                        </p:tgtEl>
                                        <p:attrNameLst>
                                          <p:attrName>ppt_h</p:attrName>
                                        </p:attrNameLst>
                                      </p:cBhvr>
                                      <p:tavLst>
                                        <p:tav tm="0">
                                          <p:val>
                                            <p:fltVal val="0"/>
                                          </p:val>
                                        </p:tav>
                                        <p:tav tm="100000">
                                          <p:val>
                                            <p:strVal val="#ppt_h"/>
                                          </p:val>
                                        </p:tav>
                                      </p:tavLst>
                                    </p:anim>
                                    <p:anim calcmode="lin" valueType="num">
                                      <p:cBhvr>
                                        <p:cTn id="41"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599"/>
                                        </p:tgtEl>
                                        <p:attrNameLst>
                                          <p:attrName>style.visibility</p:attrName>
                                        </p:attrNameLst>
                                      </p:cBhvr>
                                      <p:to>
                                        <p:strVal val="visible"/>
                                      </p:to>
                                    </p:set>
                                    <p:anim calcmode="lin" valueType="num">
                                      <p:cBhvr>
                                        <p:cTn id="47" dur="1000" fill="hold"/>
                                        <p:tgtEl>
                                          <p:spTgt spid="152599"/>
                                        </p:tgtEl>
                                        <p:attrNameLst>
                                          <p:attrName>ppt_w</p:attrName>
                                        </p:attrNameLst>
                                      </p:cBhvr>
                                      <p:tavLst>
                                        <p:tav tm="0">
                                          <p:val>
                                            <p:fltVal val="0"/>
                                          </p:val>
                                        </p:tav>
                                        <p:tav tm="100000">
                                          <p:val>
                                            <p:strVal val="#ppt_w"/>
                                          </p:val>
                                        </p:tav>
                                      </p:tavLst>
                                    </p:anim>
                                    <p:anim calcmode="lin" valueType="num">
                                      <p:cBhvr>
                                        <p:cTn id="48" dur="1000" fill="hold"/>
                                        <p:tgtEl>
                                          <p:spTgt spid="152599"/>
                                        </p:tgtEl>
                                        <p:attrNameLst>
                                          <p:attrName>ppt_h</p:attrName>
                                        </p:attrNameLst>
                                      </p:cBhvr>
                                      <p:tavLst>
                                        <p:tav tm="0">
                                          <p:val>
                                            <p:fltVal val="0"/>
                                          </p:val>
                                        </p:tav>
                                        <p:tav tm="100000">
                                          <p:val>
                                            <p:strVal val="#ppt_h"/>
                                          </p:val>
                                        </p:tav>
                                      </p:tavLst>
                                    </p:anim>
                                    <p:anim calcmode="lin" valueType="num">
                                      <p:cBhvr>
                                        <p:cTn id="49"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2"/>
                                        </p:tgtEl>
                                        <p:attrNameLst>
                                          <p:attrName>style.visibility</p:attrName>
                                        </p:attrNameLst>
                                      </p:cBhvr>
                                      <p:to>
                                        <p:strVal val="visible"/>
                                      </p:to>
                                    </p:set>
                                    <p:anim calcmode="lin" valueType="num">
                                      <p:cBhvr>
                                        <p:cTn id="63" dur="1000" fill="hold"/>
                                        <p:tgtEl>
                                          <p:spTgt spid="152602"/>
                                        </p:tgtEl>
                                        <p:attrNameLst>
                                          <p:attrName>ppt_w</p:attrName>
                                        </p:attrNameLst>
                                      </p:cBhvr>
                                      <p:tavLst>
                                        <p:tav tm="0">
                                          <p:val>
                                            <p:fltVal val="0"/>
                                          </p:val>
                                        </p:tav>
                                        <p:tav tm="100000">
                                          <p:val>
                                            <p:strVal val="#ppt_w"/>
                                          </p:val>
                                        </p:tav>
                                      </p:tavLst>
                                    </p:anim>
                                    <p:anim calcmode="lin" valueType="num">
                                      <p:cBhvr>
                                        <p:cTn id="64" dur="1000" fill="hold"/>
                                        <p:tgtEl>
                                          <p:spTgt spid="152602"/>
                                        </p:tgtEl>
                                        <p:attrNameLst>
                                          <p:attrName>ppt_h</p:attrName>
                                        </p:attrNameLst>
                                      </p:cBhvr>
                                      <p:tavLst>
                                        <p:tav tm="0">
                                          <p:val>
                                            <p:fltVal val="0"/>
                                          </p:val>
                                        </p:tav>
                                        <p:tav tm="100000">
                                          <p:val>
                                            <p:strVal val="#ppt_h"/>
                                          </p:val>
                                        </p:tav>
                                      </p:tavLst>
                                    </p:anim>
                                    <p:anim calcmode="lin" valueType="num">
                                      <p:cBhvr>
                                        <p:cTn id="65"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1"/>
                                        </p:tgtEl>
                                        <p:attrNameLst>
                                          <p:attrName>style.visibility</p:attrName>
                                        </p:attrNameLst>
                                      </p:cBhvr>
                                      <p:to>
                                        <p:strVal val="visible"/>
                                      </p:to>
                                    </p:set>
                                    <p:anim calcmode="lin" valueType="num">
                                      <p:cBhvr>
                                        <p:cTn id="71" dur="1000" fill="hold"/>
                                        <p:tgtEl>
                                          <p:spTgt spid="152601"/>
                                        </p:tgtEl>
                                        <p:attrNameLst>
                                          <p:attrName>ppt_w</p:attrName>
                                        </p:attrNameLst>
                                      </p:cBhvr>
                                      <p:tavLst>
                                        <p:tav tm="0">
                                          <p:val>
                                            <p:fltVal val="0"/>
                                          </p:val>
                                        </p:tav>
                                        <p:tav tm="100000">
                                          <p:val>
                                            <p:strVal val="#ppt_w"/>
                                          </p:val>
                                        </p:tav>
                                      </p:tavLst>
                                    </p:anim>
                                    <p:anim calcmode="lin" valueType="num">
                                      <p:cBhvr>
                                        <p:cTn id="72" dur="1000" fill="hold"/>
                                        <p:tgtEl>
                                          <p:spTgt spid="152601"/>
                                        </p:tgtEl>
                                        <p:attrNameLst>
                                          <p:attrName>ppt_h</p:attrName>
                                        </p:attrNameLst>
                                      </p:cBhvr>
                                      <p:tavLst>
                                        <p:tav tm="0">
                                          <p:val>
                                            <p:fltVal val="0"/>
                                          </p:val>
                                        </p:tav>
                                        <p:tav tm="100000">
                                          <p:val>
                                            <p:strVal val="#ppt_h"/>
                                          </p:val>
                                        </p:tav>
                                      </p:tavLst>
                                    </p:anim>
                                    <p:anim calcmode="lin" valueType="num">
                                      <p:cBhvr>
                                        <p:cTn id="73"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4"/>
                                        </p:tgtEl>
                                        <p:attrNameLst>
                                          <p:attrName>style.visibility</p:attrName>
                                        </p:attrNameLst>
                                      </p:cBhvr>
                                      <p:to>
                                        <p:strVal val="visible"/>
                                      </p:to>
                                    </p:set>
                                    <p:anim calcmode="lin" valueType="num">
                                      <p:cBhvr>
                                        <p:cTn id="87" dur="1000" fill="hold"/>
                                        <p:tgtEl>
                                          <p:spTgt spid="152604"/>
                                        </p:tgtEl>
                                        <p:attrNameLst>
                                          <p:attrName>ppt_w</p:attrName>
                                        </p:attrNameLst>
                                      </p:cBhvr>
                                      <p:tavLst>
                                        <p:tav tm="0">
                                          <p:val>
                                            <p:fltVal val="0"/>
                                          </p:val>
                                        </p:tav>
                                        <p:tav tm="100000">
                                          <p:val>
                                            <p:strVal val="#ppt_w"/>
                                          </p:val>
                                        </p:tav>
                                      </p:tavLst>
                                    </p:anim>
                                    <p:anim calcmode="lin" valueType="num">
                                      <p:cBhvr>
                                        <p:cTn id="88" dur="1000" fill="hold"/>
                                        <p:tgtEl>
                                          <p:spTgt spid="152604"/>
                                        </p:tgtEl>
                                        <p:attrNameLst>
                                          <p:attrName>ppt_h</p:attrName>
                                        </p:attrNameLst>
                                      </p:cBhvr>
                                      <p:tavLst>
                                        <p:tav tm="0">
                                          <p:val>
                                            <p:fltVal val="0"/>
                                          </p:val>
                                        </p:tav>
                                        <p:tav tm="100000">
                                          <p:val>
                                            <p:strVal val="#ppt_h"/>
                                          </p:val>
                                        </p:tav>
                                      </p:tavLst>
                                    </p:anim>
                                    <p:anim calcmode="lin" valueType="num">
                                      <p:cBhvr>
                                        <p:cTn id="89"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3"/>
                                        </p:tgtEl>
                                        <p:attrNameLst>
                                          <p:attrName>style.visibility</p:attrName>
                                        </p:attrNameLst>
                                      </p:cBhvr>
                                      <p:to>
                                        <p:strVal val="visible"/>
                                      </p:to>
                                    </p:set>
                                    <p:anim calcmode="lin" valueType="num">
                                      <p:cBhvr>
                                        <p:cTn id="95" dur="1000" fill="hold"/>
                                        <p:tgtEl>
                                          <p:spTgt spid="152603"/>
                                        </p:tgtEl>
                                        <p:attrNameLst>
                                          <p:attrName>ppt_w</p:attrName>
                                        </p:attrNameLst>
                                      </p:cBhvr>
                                      <p:tavLst>
                                        <p:tav tm="0">
                                          <p:val>
                                            <p:fltVal val="0"/>
                                          </p:val>
                                        </p:tav>
                                        <p:tav tm="100000">
                                          <p:val>
                                            <p:strVal val="#ppt_w"/>
                                          </p:val>
                                        </p:tav>
                                      </p:tavLst>
                                    </p:anim>
                                    <p:anim calcmode="lin" valueType="num">
                                      <p:cBhvr>
                                        <p:cTn id="96" dur="1000" fill="hold"/>
                                        <p:tgtEl>
                                          <p:spTgt spid="152603"/>
                                        </p:tgtEl>
                                        <p:attrNameLst>
                                          <p:attrName>ppt_h</p:attrName>
                                        </p:attrNameLst>
                                      </p:cBhvr>
                                      <p:tavLst>
                                        <p:tav tm="0">
                                          <p:val>
                                            <p:fltVal val="0"/>
                                          </p:val>
                                        </p:tav>
                                        <p:tav tm="100000">
                                          <p:val>
                                            <p:strVal val="#ppt_h"/>
                                          </p:val>
                                        </p:tav>
                                      </p:tavLst>
                                    </p:anim>
                                    <p:anim calcmode="lin" valueType="num">
                                      <p:cBhvr>
                                        <p:cTn id="97"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3"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3814"/>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21"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390522" y="1295401"/>
            <a:ext cx="3775075" cy="5562599"/>
          </a:xfrm>
          <a:prstGeom prst="rect">
            <a:avLst/>
          </a:prstGeom>
          <a:noFill/>
          <a:ln w="762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56694" name="Text Box 22"/>
          <p:cNvSpPr txBox="1">
            <a:spLocks noChangeArrowheads="1"/>
          </p:cNvSpPr>
          <p:nvPr/>
        </p:nvSpPr>
        <p:spPr bwMode="auto">
          <a:xfrm>
            <a:off x="8224838" y="76200"/>
            <a:ext cx="612668"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a:solidFill>
                  <a:schemeClr val="bg1"/>
                </a:solidFill>
              </a:rPr>
              <a:t>192</a:t>
            </a:r>
            <a:endParaRPr lang="en-US" sz="2000" b="1"/>
          </a:p>
        </p:txBody>
      </p:sp>
      <p:sp>
        <p:nvSpPr>
          <p:cNvPr id="156677" name="Rectangle 5"/>
          <p:cNvSpPr>
            <a:spLocks noGrp="1" noChangeArrowheads="1"/>
          </p:cNvSpPr>
          <p:nvPr>
            <p:ph type="title" idx="4294967295"/>
          </p:nvPr>
        </p:nvSpPr>
        <p:spPr>
          <a:xfrm>
            <a:off x="3175" y="417599"/>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si-LK" sz="3600" dirty="0">
                <a:solidFill>
                  <a:schemeClr val="bg1"/>
                </a:solidFill>
                <a:latin typeface="Arial" charset="0"/>
                <a:ea typeface="ＭＳ Ｐゴシック" charset="0"/>
                <a:cs typeface="ＭＳ Ｐゴシック" charset="0"/>
              </a:rPr>
              <a:t>යුදෙව් නීති වඩා හොඳ විය</a:t>
            </a:r>
            <a:endParaRPr lang="en-US" sz="3600" dirty="0">
              <a:solidFill>
                <a:schemeClr val="bg1"/>
              </a:solidFill>
              <a:latin typeface="Arial" charset="0"/>
              <a:ea typeface="ＭＳ Ｐゴシック" charset="0"/>
              <a:cs typeface="ＭＳ Ｐゴシック" charset="0"/>
            </a:endParaRPr>
          </a:p>
        </p:txBody>
      </p:sp>
      <p:sp>
        <p:nvSpPr>
          <p:cNvPr id="2" name="Rectangle 1"/>
          <p:cNvSpPr/>
          <p:nvPr/>
        </p:nvSpPr>
        <p:spPr>
          <a:xfrm>
            <a:off x="53081" y="1159218"/>
            <a:ext cx="2420244" cy="5693866"/>
          </a:xfrm>
          <a:prstGeom prst="rect">
            <a:avLst/>
          </a:prstGeom>
        </p:spPr>
        <p:txBody>
          <a:bodyPr wrap="square">
            <a:spAutoFit/>
          </a:bodyPr>
          <a:lstStyle/>
          <a:p>
            <a:r>
              <a:rPr lang="si-LK" sz="2800" i="1" u="sng" dirty="0">
                <a:solidFill>
                  <a:schemeClr val="bg1"/>
                </a:solidFill>
              </a:rPr>
              <a:t>වරද</a:t>
            </a:r>
            <a:endParaRPr lang="en-US" sz="2800" i="1" u="sng" dirty="0">
              <a:solidFill>
                <a:schemeClr val="bg1"/>
              </a:solidFill>
            </a:endParaRPr>
          </a:p>
          <a:p>
            <a:endParaRPr lang="si-LK" sz="2800" dirty="0">
              <a:solidFill>
                <a:schemeClr val="bg1"/>
              </a:solidFill>
            </a:endParaRPr>
          </a:p>
          <a:p>
            <a:r>
              <a:rPr lang="si-LK" sz="2800" dirty="0">
                <a:solidFill>
                  <a:schemeClr val="bg1"/>
                </a:solidFill>
              </a:rPr>
              <a:t>ධනවතාට තුවාල</a:t>
            </a:r>
            <a:r>
              <a:rPr lang="en-US" sz="2800" dirty="0">
                <a:solidFill>
                  <a:schemeClr val="bg1"/>
                </a:solidFill>
              </a:rPr>
              <a:t> </a:t>
            </a:r>
            <a:r>
              <a:rPr lang="si-LK" sz="2800" dirty="0">
                <a:solidFill>
                  <a:schemeClr val="bg1"/>
                </a:solidFill>
              </a:rPr>
              <a:t>කිරීම</a:t>
            </a:r>
          </a:p>
          <a:p>
            <a:endParaRPr lang="en-US" sz="2800" dirty="0">
              <a:solidFill>
                <a:schemeClr val="bg1"/>
              </a:solidFill>
            </a:endParaRPr>
          </a:p>
          <a:p>
            <a:r>
              <a:rPr lang="si-LK" sz="2800" dirty="0">
                <a:solidFill>
                  <a:schemeClr val="bg1"/>
                </a:solidFill>
              </a:rPr>
              <a:t>දුප්පත් මිනිසාට තුවාල</a:t>
            </a:r>
            <a:r>
              <a:rPr lang="en-US" sz="2800" dirty="0">
                <a:solidFill>
                  <a:schemeClr val="bg1"/>
                </a:solidFill>
              </a:rPr>
              <a:t> </a:t>
            </a:r>
            <a:r>
              <a:rPr lang="si-LK" sz="2800" dirty="0">
                <a:solidFill>
                  <a:schemeClr val="bg1"/>
                </a:solidFill>
              </a:rPr>
              <a:t>කිරීම</a:t>
            </a:r>
          </a:p>
          <a:p>
            <a:endParaRPr lang="si-LK" sz="2800" dirty="0">
              <a:solidFill>
                <a:schemeClr val="bg1"/>
              </a:solidFill>
            </a:endParaRPr>
          </a:p>
          <a:p>
            <a:r>
              <a:rPr lang="si-LK" sz="2800" dirty="0">
                <a:solidFill>
                  <a:schemeClr val="bg1"/>
                </a:solidFill>
              </a:rPr>
              <a:t>පොහොසත් දියණිය</a:t>
            </a:r>
            <a:r>
              <a:rPr lang="en-US" sz="2800" dirty="0">
                <a:solidFill>
                  <a:schemeClr val="bg1"/>
                </a:solidFill>
              </a:rPr>
              <a:t> </a:t>
            </a:r>
            <a:r>
              <a:rPr lang="si-LK" sz="2800" dirty="0">
                <a:solidFill>
                  <a:schemeClr val="bg1"/>
                </a:solidFill>
              </a:rPr>
              <a:t>මැරීම</a:t>
            </a:r>
            <a:r>
              <a:rPr lang="en-US" sz="2800" dirty="0">
                <a:solidFill>
                  <a:schemeClr val="bg1"/>
                </a:solidFill>
              </a:rPr>
              <a:t> </a:t>
            </a:r>
            <a:endParaRPr lang="si-LK" sz="2800" dirty="0">
              <a:solidFill>
                <a:schemeClr val="bg1"/>
              </a:solidFill>
            </a:endParaRPr>
          </a:p>
          <a:p>
            <a:endParaRPr lang="en-US" sz="2800" dirty="0">
              <a:solidFill>
                <a:schemeClr val="bg1"/>
              </a:solidFill>
            </a:endParaRPr>
          </a:p>
          <a:p>
            <a:r>
              <a:rPr lang="si-LK" sz="2800" dirty="0">
                <a:solidFill>
                  <a:schemeClr val="bg1"/>
                </a:solidFill>
              </a:rPr>
              <a:t>වහලෙකුට තුවාල කිරීම</a:t>
            </a:r>
            <a:endParaRPr lang="en-US" sz="2800" dirty="0">
              <a:solidFill>
                <a:schemeClr val="bg1"/>
              </a:solidFill>
            </a:endParaRPr>
          </a:p>
        </p:txBody>
      </p:sp>
      <p:sp>
        <p:nvSpPr>
          <p:cNvPr id="3" name="Rectangle 2"/>
          <p:cNvSpPr/>
          <p:nvPr/>
        </p:nvSpPr>
        <p:spPr>
          <a:xfrm>
            <a:off x="2496834" y="1159218"/>
            <a:ext cx="3775075" cy="5262979"/>
          </a:xfrm>
          <a:prstGeom prst="rect">
            <a:avLst/>
          </a:prstGeom>
        </p:spPr>
        <p:txBody>
          <a:bodyPr wrap="square">
            <a:spAutoFit/>
          </a:bodyPr>
          <a:lstStyle/>
          <a:p>
            <a:r>
              <a:rPr lang="si-LK" sz="2400" i="1" u="sng" dirty="0">
                <a:solidFill>
                  <a:schemeClr val="bg1"/>
                </a:solidFill>
              </a:rPr>
              <a:t>හම්මුරාපි</a:t>
            </a:r>
          </a:p>
          <a:p>
            <a:endParaRPr lang="en-US" sz="2400" dirty="0">
              <a:solidFill>
                <a:schemeClr val="bg1"/>
              </a:solidFill>
            </a:endParaRPr>
          </a:p>
          <a:p>
            <a:endParaRPr lang="en-US" sz="2400" dirty="0">
              <a:solidFill>
                <a:schemeClr val="bg1"/>
              </a:solidFill>
            </a:endParaRPr>
          </a:p>
          <a:p>
            <a:r>
              <a:rPr lang="en-US" sz="2400" dirty="0">
                <a:solidFill>
                  <a:schemeClr val="bg1"/>
                </a:solidFill>
              </a:rPr>
              <a:t>OT </a:t>
            </a:r>
            <a:r>
              <a:rPr lang="si-LK" sz="2400" dirty="0">
                <a:solidFill>
                  <a:schemeClr val="bg1"/>
                </a:solidFill>
              </a:rPr>
              <a:t>හා සමානයි</a:t>
            </a:r>
          </a:p>
          <a:p>
            <a:r>
              <a:rPr lang="si-LK" sz="2400" dirty="0">
                <a:solidFill>
                  <a:schemeClr val="bg1"/>
                </a:solidFill>
              </a:rPr>
              <a:t>(§§ 196-197)</a:t>
            </a:r>
          </a:p>
          <a:p>
            <a:endParaRPr lang="en-US" sz="2400" dirty="0">
              <a:solidFill>
                <a:schemeClr val="bg1"/>
              </a:solidFill>
            </a:endParaRPr>
          </a:p>
          <a:p>
            <a:r>
              <a:rPr lang="si-LK" sz="2400" dirty="0">
                <a:solidFill>
                  <a:schemeClr val="bg1"/>
                </a:solidFill>
              </a:rPr>
              <a:t>දඩ රිදී මිනි එකක් (ඩොලර් 198)</a:t>
            </a:r>
          </a:p>
          <a:p>
            <a:endParaRPr lang="en-US" sz="2400" dirty="0">
              <a:solidFill>
                <a:schemeClr val="bg1"/>
              </a:solidFill>
            </a:endParaRPr>
          </a:p>
          <a:p>
            <a:r>
              <a:rPr lang="si-LK" sz="2400" dirty="0">
                <a:solidFill>
                  <a:schemeClr val="bg1"/>
                </a:solidFill>
              </a:rPr>
              <a:t>තුවාලකරුගේ දියණිය මරා දමන්න (ඩොලර් 209)</a:t>
            </a:r>
          </a:p>
          <a:p>
            <a:endParaRPr lang="en-US" sz="2400" dirty="0">
              <a:solidFill>
                <a:schemeClr val="bg1"/>
              </a:solidFill>
            </a:endParaRPr>
          </a:p>
          <a:p>
            <a:r>
              <a:rPr lang="si-LK" sz="2400" dirty="0">
                <a:solidFill>
                  <a:schemeClr val="bg1"/>
                </a:solidFill>
              </a:rPr>
              <a:t>රිදී ෂෙකෙල් 5 ක දඩයක් (§§ 211, 213)</a:t>
            </a:r>
            <a:endParaRPr lang="en-US" sz="2400" dirty="0">
              <a:solidFill>
                <a:schemeClr val="bg1"/>
              </a:solidFill>
            </a:endParaRPr>
          </a:p>
        </p:txBody>
      </p:sp>
      <p:sp>
        <p:nvSpPr>
          <p:cNvPr id="4" name="Rectangle 3"/>
          <p:cNvSpPr/>
          <p:nvPr/>
        </p:nvSpPr>
        <p:spPr>
          <a:xfrm>
            <a:off x="6271909" y="1295400"/>
            <a:ext cx="2978403" cy="5693866"/>
          </a:xfrm>
          <a:prstGeom prst="rect">
            <a:avLst/>
          </a:prstGeom>
        </p:spPr>
        <p:txBody>
          <a:bodyPr wrap="square">
            <a:spAutoFit/>
          </a:bodyPr>
          <a:lstStyle/>
          <a:p>
            <a:r>
              <a:rPr lang="si-LK" sz="2800" i="1" u="sng" dirty="0">
                <a:solidFill>
                  <a:schemeClr val="bg1"/>
                </a:solidFill>
              </a:rPr>
              <a:t>මෝසෙස්</a:t>
            </a:r>
          </a:p>
          <a:p>
            <a:r>
              <a:rPr lang="si-LK" sz="2800" dirty="0">
                <a:solidFill>
                  <a:schemeClr val="bg1"/>
                </a:solidFill>
              </a:rPr>
              <a:t>තුවාලකරුට එකම තුවාලයක්</a:t>
            </a:r>
            <a:r>
              <a:rPr lang="en-US" sz="2800" dirty="0">
                <a:solidFill>
                  <a:schemeClr val="bg1"/>
                </a:solidFill>
              </a:rPr>
              <a:t> </a:t>
            </a:r>
            <a:r>
              <a:rPr lang="si-LK" sz="2800" dirty="0">
                <a:solidFill>
                  <a:schemeClr val="bg1"/>
                </a:solidFill>
              </a:rPr>
              <a:t>කිරීම</a:t>
            </a:r>
          </a:p>
          <a:p>
            <a:endParaRPr lang="en-US" sz="2800" dirty="0">
              <a:solidFill>
                <a:schemeClr val="bg1"/>
              </a:solidFill>
            </a:endParaRPr>
          </a:p>
          <a:p>
            <a:r>
              <a:rPr lang="si-LK" sz="2800" dirty="0">
                <a:solidFill>
                  <a:schemeClr val="bg1"/>
                </a:solidFill>
              </a:rPr>
              <a:t>තුවාලකරුට එකම තුවාලයක්</a:t>
            </a:r>
            <a:r>
              <a:rPr lang="en-US" sz="2800" dirty="0">
                <a:solidFill>
                  <a:schemeClr val="bg1"/>
                </a:solidFill>
              </a:rPr>
              <a:t> </a:t>
            </a:r>
            <a:r>
              <a:rPr lang="si-LK" sz="2800" dirty="0">
                <a:solidFill>
                  <a:schemeClr val="bg1"/>
                </a:solidFill>
              </a:rPr>
              <a:t>කිරීම</a:t>
            </a:r>
          </a:p>
          <a:p>
            <a:endParaRPr lang="en-US" sz="2800" dirty="0">
              <a:solidFill>
                <a:schemeClr val="bg1"/>
              </a:solidFill>
            </a:endParaRPr>
          </a:p>
          <a:p>
            <a:r>
              <a:rPr lang="si-LK" sz="2800" dirty="0">
                <a:solidFill>
                  <a:schemeClr val="bg1"/>
                </a:solidFill>
              </a:rPr>
              <a:t>නඩුව තනිවම විනිශ්චය</a:t>
            </a:r>
            <a:r>
              <a:rPr lang="en-US" sz="2800" dirty="0">
                <a:solidFill>
                  <a:schemeClr val="bg1"/>
                </a:solidFill>
              </a:rPr>
              <a:t> </a:t>
            </a:r>
            <a:r>
              <a:rPr lang="si-LK" sz="2800" dirty="0">
                <a:solidFill>
                  <a:schemeClr val="bg1"/>
                </a:solidFill>
              </a:rPr>
              <a:t>කිරීම</a:t>
            </a:r>
          </a:p>
          <a:p>
            <a:endParaRPr lang="en-US" sz="2800" dirty="0">
              <a:solidFill>
                <a:schemeClr val="bg1"/>
              </a:solidFill>
            </a:endParaRPr>
          </a:p>
          <a:p>
            <a:r>
              <a:rPr lang="si-LK" sz="2800" dirty="0">
                <a:solidFill>
                  <a:schemeClr val="bg1"/>
                </a:solidFill>
              </a:rPr>
              <a:t>නඩුව තනිවම විනිශ්චය</a:t>
            </a:r>
            <a:r>
              <a:rPr lang="en-US" sz="2800" dirty="0">
                <a:solidFill>
                  <a:schemeClr val="bg1"/>
                </a:solidFill>
              </a:rPr>
              <a:t> </a:t>
            </a:r>
            <a:r>
              <a:rPr lang="si-LK" sz="2800" dirty="0">
                <a:solidFill>
                  <a:schemeClr val="bg1"/>
                </a:solidFill>
              </a:rPr>
              <a:t>කිරීම</a:t>
            </a:r>
          </a:p>
          <a:p>
            <a:endParaRPr lang="en-US" sz="2800" dirty="0">
              <a:solidFill>
                <a:schemeClr val="bg1"/>
              </a:solidFill>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914400" lvl="1" indent="-457200">
                  <a:spcBef>
                    <a:spcPct val="50000"/>
                  </a:spcBef>
                  <a:buFontTx/>
                  <a:buAutoNum type="arabicPeriod"/>
                  <a:defRPr/>
                </a:pPr>
                <a:endParaRPr lang="en-US" sz="1600" b="1" dirty="0">
                  <a:latin typeface="Arial"/>
                  <a:ea typeface="Times New Roman" charset="0"/>
                  <a:cs typeface="Arial"/>
                </a:endParaRP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endParaRPr lang="en-US">
                  <a:cs typeface="Arial"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si-LK" sz="3600" dirty="0">
                <a:ea typeface="ＭＳ Ｐゴシック" charset="0"/>
                <a:cs typeface="Arial"/>
              </a:rPr>
              <a:t>හම්මුරාපිගේ උත්පත්ති පොතේ නීති</a:t>
            </a:r>
            <a:endParaRPr lang="en-US" sz="3600" dirty="0">
              <a:latin typeface="Arial"/>
              <a:ea typeface="ＭＳ Ｐゴシック" charset="0"/>
              <a:cs typeface="Arial"/>
            </a:endParaRPr>
          </a:p>
        </p:txBody>
      </p:sp>
      <p:sp>
        <p:nvSpPr>
          <p:cNvPr id="145411" name="Text Box 9"/>
          <p:cNvSpPr txBox="1">
            <a:spLocks noChangeArrowheads="1"/>
          </p:cNvSpPr>
          <p:nvPr/>
        </p:nvSpPr>
        <p:spPr bwMode="auto">
          <a:xfrm>
            <a:off x="8229600" y="762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192a</a:t>
            </a:r>
          </a:p>
        </p:txBody>
      </p:sp>
      <p:sp>
        <p:nvSpPr>
          <p:cNvPr id="2" name="Rectangle 1"/>
          <p:cNvSpPr/>
          <p:nvPr/>
        </p:nvSpPr>
        <p:spPr>
          <a:xfrm>
            <a:off x="307678" y="801447"/>
            <a:ext cx="8352928" cy="6124754"/>
          </a:xfrm>
          <a:prstGeom prst="rect">
            <a:avLst/>
          </a:prstGeom>
        </p:spPr>
        <p:txBody>
          <a:bodyPr wrap="square">
            <a:spAutoFit/>
          </a:bodyPr>
          <a:lstStyle/>
          <a:p>
            <a:pPr marL="514350" indent="-514350">
              <a:buFont typeface="+mj-lt"/>
              <a:buAutoNum type="arabicPeriod"/>
            </a:pPr>
            <a:r>
              <a:rPr lang="si-LK" sz="2800" dirty="0"/>
              <a:t>දරුකමට හදා ගැනීමේ නීතිය එලියේසර් ආබ්‍රම්ගේ උරුමක්කාරයා බවට පත් කළේය (උත්. 15). § 191.</a:t>
            </a:r>
            <a:endParaRPr lang="en-US" sz="2800" dirty="0"/>
          </a:p>
          <a:p>
            <a:pPr marL="514350" indent="-514350">
              <a:buFont typeface="+mj-lt"/>
              <a:buAutoNum type="arabicPeriod"/>
            </a:pPr>
            <a:endParaRPr lang="si-LK" sz="2800" dirty="0"/>
          </a:p>
          <a:p>
            <a:pPr marL="514350" indent="-514350">
              <a:buFont typeface="+mj-lt"/>
              <a:buAutoNum type="arabicPeriod"/>
            </a:pPr>
            <a:r>
              <a:rPr lang="si-LK" sz="2800" dirty="0"/>
              <a:t>හාගර් ආබ්‍රහම්ට (උත්. 16) සහ බිල්හාට (උත්. 30: 4) සහ සිල්පා (උත්. 30: 9) යාකොබ්ට ලබා දීම මෙම සංග්‍රහයට අනුකූල වේ. § 146</a:t>
            </a:r>
            <a:endParaRPr lang="en-US" sz="2800" dirty="0"/>
          </a:p>
          <a:p>
            <a:pPr marL="514350" indent="-514350">
              <a:buFont typeface="+mj-lt"/>
              <a:buAutoNum type="arabicPeriod"/>
            </a:pPr>
            <a:endParaRPr lang="si-LK" sz="2800" dirty="0"/>
          </a:p>
          <a:p>
            <a:pPr marL="514350" indent="-514350">
              <a:buFont typeface="+mj-lt"/>
              <a:buAutoNum type="arabicPeriod"/>
            </a:pPr>
            <a:r>
              <a:rPr lang="si-LK" sz="2800" dirty="0"/>
              <a:t>ආබ්‍රහම් (උත්. 23) විසින් මක්පෙලා මිලදී ගැනීම එහි වාණිජ ප්‍රතිපත්තිවලට අනුකූලව සිදු කරන ලදී. § 7.</a:t>
            </a:r>
            <a:endParaRPr lang="en-US" sz="2800" dirty="0"/>
          </a:p>
          <a:p>
            <a:pPr marL="514350" indent="-514350">
              <a:buFont typeface="+mj-lt"/>
              <a:buAutoNum type="arabicPeriod"/>
            </a:pPr>
            <a:endParaRPr lang="si-LK" sz="2800" dirty="0"/>
          </a:p>
          <a:p>
            <a:pPr marL="514350" indent="-514350">
              <a:buFont typeface="+mj-lt"/>
              <a:buAutoNum type="arabicPeriod"/>
            </a:pPr>
            <a:r>
              <a:rPr lang="si-LK" sz="2800" dirty="0"/>
              <a:t>සොරකම් කිරීම සඳහා මරණ දඩුවම, යාකොබ් විසින් ලාබන්ට යෝජනා කරන ලදි (උත්. 31:32), මෙම සංග්‍රහයෙන් පූජා කිරීම මරණීය දණ්ඩනයට නියම විය. § 6.</a:t>
            </a:r>
            <a:endParaRPr lang="en-US" dirty="0"/>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192a</a:t>
            </a:r>
          </a:p>
        </p:txBody>
      </p:sp>
      <p:sp>
        <p:nvSpPr>
          <p:cNvPr id="2" name="Rectangle 1"/>
          <p:cNvSpPr/>
          <p:nvPr/>
        </p:nvSpPr>
        <p:spPr>
          <a:xfrm>
            <a:off x="971600" y="620688"/>
            <a:ext cx="7776864" cy="5293757"/>
          </a:xfrm>
          <a:prstGeom prst="rect">
            <a:avLst/>
          </a:prstGeom>
        </p:spPr>
        <p:txBody>
          <a:bodyPr wrap="square">
            <a:spAutoFit/>
          </a:bodyPr>
          <a:lstStyle/>
          <a:p>
            <a:endParaRPr lang="si-LK" dirty="0"/>
          </a:p>
          <a:p>
            <a:r>
              <a:rPr lang="en-US" sz="3200" dirty="0"/>
              <a:t>5. </a:t>
            </a:r>
            <a:r>
              <a:rPr lang="si-LK" sz="3200" dirty="0"/>
              <a:t>යූදා තම ලේලි තමාර්ට තර්ජනය කළා (උත්. 38:24) දහනය කිරීමෙන් ජීවිතය බේරා ගැනීම ද බබිලෝනීය නීති සංග්‍රහයට අනුව ය. මිලය 110 යි.</a:t>
            </a:r>
          </a:p>
          <a:p>
            <a:endParaRPr lang="si-LK" sz="3200" dirty="0"/>
          </a:p>
          <a:p>
            <a:r>
              <a:rPr lang="en-US" sz="3200" dirty="0"/>
              <a:t>6. </a:t>
            </a:r>
            <a:r>
              <a:rPr lang="si-LK" sz="3200" dirty="0"/>
              <a:t>කුසලානය දරන</a:t>
            </a:r>
            <a:r>
              <a:rPr lang="en-US" sz="3200" dirty="0"/>
              <a:t> </a:t>
            </a:r>
            <a:r>
              <a:rPr lang="si-LK" sz="3200" dirty="0"/>
              <a:t>තැනැත්තා මිය යා යුතුය යන යෝසෙප්ගේ භාරකරුගේ යෝජනාව (උත්. 44: 9), මාලිගාවක සිදු වූ ඕනෑම සොරකමක් සම්බන්ධයෙන් මරණ දඩුවම නියම කරන නීතියට අනුකූල වේ. § 6.</a:t>
            </a:r>
            <a:endParaRPr lang="en-US" sz="3200" dirty="0"/>
          </a:p>
        </p:txBody>
      </p:sp>
      <p:sp>
        <p:nvSpPr>
          <p:cNvPr id="3" name="Rectangle 2"/>
          <p:cNvSpPr/>
          <p:nvPr/>
        </p:nvSpPr>
        <p:spPr>
          <a:xfrm rot="16200000">
            <a:off x="-2704813" y="3136614"/>
            <a:ext cx="5771132" cy="584775"/>
          </a:xfrm>
          <a:prstGeom prst="rect">
            <a:avLst/>
          </a:prstGeom>
        </p:spPr>
        <p:txBody>
          <a:bodyPr wrap="none">
            <a:spAutoFit/>
          </a:bodyPr>
          <a:lstStyle/>
          <a:p>
            <a:r>
              <a:rPr lang="si-LK" sz="3200" dirty="0"/>
              <a:t>හම්මුරාපිගේ උත්පත්ති පොතේ නීති</a:t>
            </a:r>
            <a:endParaRPr lang="en-US" sz="3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type="title" idx="4294967295"/>
          </p:nvPr>
        </p:nvSpPr>
        <p:spPr>
          <a:xfrm rot="16200000">
            <a:off x="-2931194" y="3086549"/>
            <a:ext cx="6858000" cy="636588"/>
          </a:xfrm>
        </p:spPr>
        <p:txBody>
          <a:bodyPr/>
          <a:lstStyle/>
          <a:p>
            <a:pPr algn="l" eaLnBrk="1" hangingPunct="1">
              <a:defRPr/>
            </a:pPr>
            <a:r>
              <a:rPr lang="si-LK" sz="3600" b="1" dirty="0">
                <a:effectLst/>
                <a:ea typeface="ＭＳ Ｐゴシック" charset="0"/>
                <a:cs typeface="Arial"/>
              </a:rPr>
              <a:t>හම්මුරාපිගේ උත්පත්ති පොතේ නීති</a:t>
            </a:r>
            <a:endParaRPr lang="en-US" sz="3600" b="1" dirty="0">
              <a:effectLst/>
              <a:latin typeface="Arial"/>
              <a:ea typeface="ＭＳ Ｐゴシック" charset="0"/>
              <a:cs typeface="Arial"/>
            </a:endParaRPr>
          </a:p>
        </p:txBody>
      </p:sp>
      <p:sp>
        <p:nvSpPr>
          <p:cNvPr id="149507"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192a</a:t>
            </a:r>
          </a:p>
        </p:txBody>
      </p:sp>
      <p:sp>
        <p:nvSpPr>
          <p:cNvPr id="2" name="Rectangle 1"/>
          <p:cNvSpPr/>
          <p:nvPr/>
        </p:nvSpPr>
        <p:spPr>
          <a:xfrm>
            <a:off x="978379" y="988797"/>
            <a:ext cx="7560840" cy="4832092"/>
          </a:xfrm>
          <a:prstGeom prst="rect">
            <a:avLst/>
          </a:prstGeom>
        </p:spPr>
        <p:txBody>
          <a:bodyPr wrap="square">
            <a:spAutoFit/>
          </a:bodyPr>
          <a:lstStyle/>
          <a:p>
            <a:r>
              <a:rPr lang="en-US" sz="2800" dirty="0"/>
              <a:t>7.</a:t>
            </a:r>
            <a:r>
              <a:rPr lang="si-LK" sz="2800" dirty="0"/>
              <a:t>යාකොබ් විසින් ඔහුගේ ප්‍රියතම පුත් ජෝසෙප්ට විශේෂ කොටසක් ලබා දීම (උත්. 48:22) මෙම කේතය මගින් සපයන ලදී. § 165.</a:t>
            </a:r>
          </a:p>
          <a:p>
            <a:endParaRPr lang="si-LK" sz="2800" dirty="0"/>
          </a:p>
          <a:p>
            <a:r>
              <a:rPr lang="en-US" sz="2800" dirty="0"/>
              <a:t>8.</a:t>
            </a:r>
            <a:r>
              <a:rPr lang="si-LK" sz="2800" dirty="0"/>
              <a:t>රූබන් ඔහුගේ උප්පැන්න අයිතියෙන් කපා හැරීම (උත්. 49: 4) හම්මුරාබිගේ නීතියට අනුව ඔහුගේ වරදට දඩුවම් කිරීමේ නියම ක්‍රමය විය. § 158.</a:t>
            </a:r>
          </a:p>
          <a:p>
            <a:endParaRPr lang="si-LK" sz="2800" dirty="0"/>
          </a:p>
          <a:p>
            <a:r>
              <a:rPr lang="en-US" sz="2800" dirty="0"/>
              <a:t>9.</a:t>
            </a:r>
            <a:r>
              <a:rPr lang="si-LK" sz="2800" dirty="0"/>
              <a:t>හාගර් විකිණීමට ආබ්‍රම්ට ඇති නොහැකියාව (උත්. 16: 6) හම්මුරාබි සමඟ එකඟ වේ, ඇය ආබ්</a:t>
            </a:r>
            <a:r>
              <a:rPr lang="si-LK" sz="2800"/>
              <a:t>‍රම්ට </a:t>
            </a:r>
            <a:r>
              <a:rPr lang="si-LK" sz="2800" dirty="0"/>
              <a:t>දරුවන් බිහි කළ සේවිකාවකි. § 119.</a:t>
            </a:r>
            <a:endParaRPr lang="en-US" sz="28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9"/>
          <p:cNvSpPr>
            <a:spLocks noGrp="1" noChangeArrowheads="1"/>
          </p:cNvSpPr>
          <p:nvPr>
            <p:ph type="title"/>
          </p:nvPr>
        </p:nvSpPr>
        <p:spPr>
          <a:xfrm>
            <a:off x="-5815" y="65314"/>
            <a:ext cx="9083675" cy="715963"/>
          </a:xfrm>
        </p:spPr>
        <p:txBody>
          <a:bodyPr/>
          <a:lstStyle/>
          <a:p>
            <a:pPr eaLnBrk="1" hangingPunct="1"/>
            <a:r>
              <a:rPr lang="en-US" sz="2400" b="1" dirty="0">
                <a:solidFill>
                  <a:srgbClr val="FFFFFF"/>
                </a:solidFill>
                <a:effectLst/>
                <a:latin typeface="Arial" charset="0"/>
                <a:ea typeface="ＭＳ Ｐゴシック" charset="0"/>
                <a:cs typeface="ＭＳ Ｐゴシック" charset="0"/>
              </a:rPr>
              <a:t>OT </a:t>
            </a:r>
            <a:r>
              <a:rPr lang="si-LK" sz="2400" b="1" dirty="0">
                <a:solidFill>
                  <a:srgbClr val="FFFFFF"/>
                </a:solidFill>
                <a:effectLst/>
                <a:latin typeface="Arial" charset="0"/>
                <a:ea typeface="ＭＳ Ｐゴシック" charset="0"/>
                <a:cs typeface="ＭＳ Ｐゴシック" charset="0"/>
              </a:rPr>
              <a:t>ට එදිරිව බබිලෝනිවරුන්ගේ සාමාන්‍ය නීති සංග්‍රහයේ වෙනස්කම්</a:t>
            </a:r>
            <a:endParaRPr lang="en-US" sz="2400" b="1" dirty="0">
              <a:solidFill>
                <a:srgbClr val="FFFFFF"/>
              </a:solidFill>
              <a:effectLst/>
              <a:latin typeface="Arial" charset="0"/>
              <a:ea typeface="ＭＳ Ｐゴシック" charset="0"/>
              <a:cs typeface="ＭＳ Ｐゴシック" charset="0"/>
            </a:endParaRPr>
          </a:p>
        </p:txBody>
      </p:sp>
      <p:graphicFrame>
        <p:nvGraphicFramePr>
          <p:cNvPr id="171011" name="Group 3"/>
          <p:cNvGraphicFramePr>
            <a:graphicFrameLocks noGrp="1"/>
          </p:cNvGraphicFramePr>
          <p:nvPr>
            <p:ph type="tbl" idx="1"/>
            <p:extLst>
              <p:ext uri="{D42A27DB-BD31-4B8C-83A1-F6EECF244321}">
                <p14:modId xmlns:p14="http://schemas.microsoft.com/office/powerpoint/2010/main" val="1871152240"/>
              </p:ext>
            </p:extLst>
          </p:nvPr>
        </p:nvGraphicFramePr>
        <p:xfrm>
          <a:off x="42863" y="836712"/>
          <a:ext cx="9101137" cy="6209928"/>
        </p:xfrm>
        <a:graphic>
          <a:graphicData uri="http://schemas.openxmlformats.org/drawingml/2006/table">
            <a:tbl>
              <a:tblPr/>
              <a:tblGrid>
                <a:gridCol w="2741110">
                  <a:extLst>
                    <a:ext uri="{9D8B030D-6E8A-4147-A177-3AD203B41FA5}">
                      <a16:colId xmlns:a16="http://schemas.microsoft.com/office/drawing/2014/main" val="20000"/>
                    </a:ext>
                  </a:extLst>
                </a:gridCol>
                <a:gridCol w="2726426">
                  <a:extLst>
                    <a:ext uri="{9D8B030D-6E8A-4147-A177-3AD203B41FA5}">
                      <a16:colId xmlns:a16="http://schemas.microsoft.com/office/drawing/2014/main" val="20001"/>
                    </a:ext>
                  </a:extLst>
                </a:gridCol>
                <a:gridCol w="3633601">
                  <a:extLst>
                    <a:ext uri="{9D8B030D-6E8A-4147-A177-3AD203B41FA5}">
                      <a16:colId xmlns:a16="http://schemas.microsoft.com/office/drawing/2014/main" val="20002"/>
                    </a:ext>
                  </a:extLst>
                </a:gridCol>
              </a:tblGrid>
              <a:tr h="579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3200" b="1" i="0" u="none" strike="noStrike" cap="none" normalizeH="0" baseline="0" dirty="0">
                          <a:ln>
                            <a:noFill/>
                          </a:ln>
                          <a:solidFill>
                            <a:schemeClr val="tx1"/>
                          </a:solidFill>
                          <a:effectLst/>
                          <a:latin typeface="+mn-lt"/>
                          <a:ea typeface="Times New Roman" pitchFamily="-112" charset="0"/>
                          <a:cs typeface="Arial"/>
                        </a:rPr>
                        <a:t>ගැටලු</a:t>
                      </a:r>
                      <a:endParaRPr kumimoji="0" lang="en-US" sz="32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defRPr/>
                      </a:pPr>
                      <a:r>
                        <a:rPr kumimoji="0" lang="si-LK" sz="3200" b="1" i="0" u="none" strike="noStrike" cap="none" normalizeH="0" baseline="0" dirty="0">
                          <a:ln>
                            <a:noFill/>
                          </a:ln>
                          <a:solidFill>
                            <a:schemeClr val="tx1"/>
                          </a:solidFill>
                          <a:effectLst/>
                          <a:latin typeface="+mn-lt"/>
                          <a:ea typeface="Times New Roman" pitchFamily="-112" charset="0"/>
                          <a:cs typeface="Arial"/>
                        </a:rPr>
                        <a:t>හම්මුරාපි</a:t>
                      </a:r>
                      <a:endParaRPr kumimoji="0" lang="en-US" sz="32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3200" b="1" i="0" u="none" strike="noStrike" cap="none" normalizeH="0" baseline="0" dirty="0">
                          <a:ln>
                            <a:noFill/>
                          </a:ln>
                          <a:solidFill>
                            <a:schemeClr val="tx1"/>
                          </a:solidFill>
                          <a:effectLst/>
                          <a:latin typeface="+mn-lt"/>
                          <a:ea typeface="Times New Roman" pitchFamily="-112" charset="0"/>
                          <a:cs typeface="Arial"/>
                        </a:rPr>
                        <a:t>මෝසෙස්</a:t>
                      </a:r>
                      <a:endParaRPr kumimoji="0" lang="en-US" sz="32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43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නීති කේත පදනම්</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err="1">
                          <a:ln>
                            <a:noFill/>
                          </a:ln>
                          <a:solidFill>
                            <a:schemeClr val="tx1"/>
                          </a:solidFill>
                          <a:effectLst/>
                          <a:latin typeface="+mn-lt"/>
                          <a:ea typeface="Times New Roman" pitchFamily="-112" charset="0"/>
                          <a:cs typeface="Arial"/>
                        </a:rPr>
                        <a:t>රජුගේ</a:t>
                      </a:r>
                      <a:r>
                        <a:rPr kumimoji="0" lang="en-US" sz="2000" b="1" i="0" u="none" strike="noStrike" cap="none" normalizeH="0" baseline="0" dirty="0">
                          <a:ln>
                            <a:noFill/>
                          </a:ln>
                          <a:solidFill>
                            <a:schemeClr val="tx1"/>
                          </a:solidFill>
                          <a:effectLst/>
                          <a:latin typeface="+mn-lt"/>
                          <a:ea typeface="Times New Roman" pitchFamily="-112" charset="0"/>
                          <a:cs typeface="Arial"/>
                        </a:rPr>
                        <a:t> </a:t>
                      </a:r>
                      <a:r>
                        <a:rPr kumimoji="0" lang="en-US" sz="2000" b="1" i="0" u="none" strike="noStrike" cap="none" normalizeH="0" baseline="0" dirty="0" err="1">
                          <a:ln>
                            <a:noFill/>
                          </a:ln>
                          <a:solidFill>
                            <a:schemeClr val="tx1"/>
                          </a:solidFill>
                          <a:effectLst/>
                          <a:latin typeface="+mn-lt"/>
                          <a:ea typeface="Times New Roman" pitchFamily="-112" charset="0"/>
                          <a:cs typeface="Arial"/>
                        </a:rPr>
                        <a:t>වචනය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සමිඳාණන් වහන්සේගේ චරිතය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125275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endParaRPr kumimoji="0" lang="en-US" sz="2000" b="1" i="0" u="none" strike="noStrike" cap="none" normalizeH="0" baseline="0" dirty="0">
                        <a:ln>
                          <a:noFill/>
                        </a:ln>
                        <a:solidFill>
                          <a:schemeClr val="tx1"/>
                        </a:solidFill>
                        <a:effectLst/>
                        <a:latin typeface="+mn-lt"/>
                        <a:ea typeface="Times New Roman" pitchFamily="-112" charset="0"/>
                        <a:cs typeface="Arial"/>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පව් නොකිරීමට පෙළඹවීම</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දෙවියන්ගේ කැමැත්තට වරදක්</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දෙවියන් වහන්සේගේ ශුද්ධකම: “මා ශුද්ධව සිටින ආකාරයටම ශුද්ධ වන්න” (ලෙවී. 19: 2) සහ ඔහුට ප්‍රේම කරන්න (ද්වි. 6: 4-5</a:t>
                      </a:r>
                      <a:r>
                        <a:rPr kumimoji="0" lang="en-US" sz="2000" b="1" i="0" u="none" strike="noStrike" cap="none" normalizeH="0" baseline="0" dirty="0">
                          <a:ln>
                            <a:noFill/>
                          </a:ln>
                          <a:solidFill>
                            <a:schemeClr val="tx1"/>
                          </a:solidFill>
                          <a:effectLst/>
                          <a:latin typeface="+mn-lt"/>
                          <a:ea typeface="Times New Roman" pitchFamily="-112" charset="0"/>
                          <a:cs typeface="Arial"/>
                        </a:rPr>
                        <a:t>)</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43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ආණ්ඩුව</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සිවිල්</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දිව්‍යාණ්ඩුමය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446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සමාජ වෙනස්කම්</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විවිධ</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කිසිවක් නැත</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67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දඩුවම්</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දැඩි (මරණ දඩුදුවම පොදු)</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සාධාරණයි (මරණ ද දඩුවම භාවිතා කරයි)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43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දෙවිවරු</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බහු දේවවාදය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ඒක දේවවාදී</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43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කාන්තා</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අපයෝජනයට අවසර ඇත</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ගරු කළා</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9614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err="1">
                          <a:ln>
                            <a:noFill/>
                          </a:ln>
                          <a:solidFill>
                            <a:schemeClr val="tx1"/>
                          </a:solidFill>
                          <a:effectLst/>
                          <a:latin typeface="+mn-lt"/>
                          <a:ea typeface="Times New Roman" pitchFamily="-112" charset="0"/>
                          <a:cs typeface="Arial"/>
                        </a:rPr>
                        <a:t>වහලුන්</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අයිතිවාසිකම් නැත (විවේකයක් නැත, ස්ථිර තත්වය)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අයිතිවාසිකම් (සබත් විවේකය, අවුරුදු 6 කට පසු නිදහස්)</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25764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මිනිස් ජීවිතය</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ලාභ සහ වියදම් කළ හැකි</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si-LK" sz="2000" b="1" i="0" u="none" strike="noStrike" cap="none" normalizeH="0" baseline="0" dirty="0">
                          <a:ln>
                            <a:noFill/>
                          </a:ln>
                          <a:solidFill>
                            <a:schemeClr val="tx1"/>
                          </a:solidFill>
                          <a:effectLst/>
                          <a:latin typeface="+mn-lt"/>
                          <a:ea typeface="Times New Roman" pitchFamily="-112" charset="0"/>
                          <a:cs typeface="Arial"/>
                        </a:rPr>
                        <a:t>ඉහළ වටිනාකමක්</a:t>
                      </a:r>
                      <a:endParaRPr kumimoji="0" lang="en-US" sz="20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51600" name="Text Box 2"/>
          <p:cNvSpPr txBox="1">
            <a:spLocks noChangeArrowheads="1"/>
          </p:cNvSpPr>
          <p:nvPr/>
        </p:nvSpPr>
        <p:spPr bwMode="auto">
          <a:xfrm>
            <a:off x="8101013" y="44450"/>
            <a:ext cx="1042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192b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en-US" sz="3600" b="1" dirty="0" err="1">
                <a:solidFill>
                  <a:srgbClr val="FFFFFF"/>
                </a:solidFill>
                <a:ea typeface="+mj-ea"/>
                <a:cs typeface="+mj-cs"/>
              </a:rPr>
              <a:t>ජාතීන්ගේ</a:t>
            </a:r>
            <a:r>
              <a:rPr lang="en-US" sz="3600" b="1" dirty="0">
                <a:solidFill>
                  <a:srgbClr val="FFFFFF"/>
                </a:solidFill>
                <a:ea typeface="+mj-ea"/>
                <a:cs typeface="+mj-cs"/>
              </a:rPr>
              <a:t> </a:t>
            </a:r>
            <a:r>
              <a:rPr lang="en-US" sz="3600" b="1" dirty="0" err="1">
                <a:solidFill>
                  <a:srgbClr val="FFFFFF"/>
                </a:solidFill>
                <a:ea typeface="+mj-ea"/>
                <a:cs typeface="+mj-cs"/>
              </a:rPr>
              <a:t>වගුව</a:t>
            </a:r>
            <a:endParaRPr lang="en-US" sz="3600" b="1" dirty="0">
              <a:solidFill>
                <a:srgbClr val="FFFFFF"/>
              </a:solidFill>
              <a:ea typeface="+mj-ea"/>
              <a:cs typeface="+mj-cs"/>
            </a:endParaRPr>
          </a:p>
        </p:txBody>
      </p:sp>
      <p:sp>
        <p:nvSpPr>
          <p:cNvPr id="122885" name="Text Box 5"/>
          <p:cNvSpPr txBox="1">
            <a:spLocks noChangeArrowheads="1"/>
          </p:cNvSpPr>
          <p:nvPr/>
        </p:nvSpPr>
        <p:spPr bwMode="auto">
          <a:xfrm>
            <a:off x="6019800" y="3505200"/>
            <a:ext cx="280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si-LK" sz="3600" b="1" dirty="0"/>
              <a:t>සුමේරියානුවන්</a:t>
            </a:r>
            <a:endParaRPr lang="en-US" sz="3600" b="1" dirty="0"/>
          </a:p>
        </p:txBody>
      </p:sp>
      <p:sp>
        <p:nvSpPr>
          <p:cNvPr id="122886" name="Text Box 6"/>
          <p:cNvSpPr txBox="1">
            <a:spLocks noChangeArrowheads="1"/>
          </p:cNvSpPr>
          <p:nvPr/>
        </p:nvSpPr>
        <p:spPr bwMode="auto">
          <a:xfrm>
            <a:off x="4684713"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si-LK" sz="3600" b="1" dirty="0"/>
              <a:t>ශෙම්වරු</a:t>
            </a:r>
            <a:endParaRPr lang="en-US" sz="3600" b="1" dirty="0"/>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si-LK" sz="3600" b="1" dirty="0"/>
              <a:t>හාම්වරු</a:t>
            </a:r>
            <a:endParaRPr lang="en-US" sz="3600" b="1" dirty="0"/>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2A51FF"/>
              </a:solidFill>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2A51FF"/>
              </a:solidFill>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en-US">
              <a:solidFill>
                <a:srgbClr val="2A51FF"/>
              </a:solidFill>
            </a:endParaRPr>
          </a:p>
        </p:txBody>
      </p:sp>
      <p:sp>
        <p:nvSpPr>
          <p:cNvPr id="122891" name="Text Box 11"/>
          <p:cNvSpPr txBox="1">
            <a:spLocks noChangeArrowheads="1"/>
          </p:cNvSpPr>
          <p:nvPr/>
        </p:nvSpPr>
        <p:spPr bwMode="auto">
          <a:xfrm>
            <a:off x="46101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si-LK" sz="3600" b="1" dirty="0">
                <a:solidFill>
                  <a:srgbClr val="FF0000"/>
                </a:solidFill>
              </a:rPr>
              <a:t>යපෙත්වරු</a:t>
            </a:r>
            <a:endParaRPr lang="en-US" sz="3600" b="1" dirty="0">
              <a:solidFill>
                <a:srgbClr val="FF0000"/>
              </a:solidFill>
            </a:endParaRPr>
          </a:p>
        </p:txBody>
      </p:sp>
      <p:sp>
        <p:nvSpPr>
          <p:cNvPr id="122892" name="Text Box 12"/>
          <p:cNvSpPr txBox="1">
            <a:spLocks noChangeArrowheads="1"/>
          </p:cNvSpPr>
          <p:nvPr/>
        </p:nvSpPr>
        <p:spPr bwMode="auto">
          <a:xfrm>
            <a:off x="1543050" y="4235450"/>
            <a:ext cx="280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si-LK" sz="3600" b="1" dirty="0"/>
              <a:t>කානානිවරුන්</a:t>
            </a:r>
            <a:endParaRPr lang="en-US" sz="3600" b="1" dirty="0"/>
          </a:p>
        </p:txBody>
      </p:sp>
      <p:pic>
        <p:nvPicPr>
          <p:cNvPr id="153612"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si-LK" sz="3600" b="1" dirty="0">
                <a:solidFill>
                  <a:schemeClr val="bg1"/>
                </a:solidFill>
              </a:rPr>
              <a:t>අරරත්</a:t>
            </a:r>
            <a:endParaRPr lang="en-US" sz="3600" b="1" dirty="0">
              <a:solidFill>
                <a:schemeClr val="bg1"/>
              </a:solidFill>
            </a:endParaRPr>
          </a:p>
        </p:txBody>
      </p:sp>
      <p:sp>
        <p:nvSpPr>
          <p:cNvPr id="122895" name="Text Box 15"/>
          <p:cNvSpPr txBox="1">
            <a:spLocks noChangeArrowheads="1"/>
          </p:cNvSpPr>
          <p:nvPr/>
        </p:nvSpPr>
        <p:spPr bwMode="auto">
          <a:xfrm>
            <a:off x="-152400" y="4724400"/>
            <a:ext cx="280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si-LK" sz="3600" b="1" dirty="0"/>
              <a:t>ඊජිප්තුවරුන්</a:t>
            </a:r>
            <a:endParaRPr lang="en-US" sz="3600" b="1" dirty="0"/>
          </a:p>
        </p:txBody>
      </p:sp>
      <p:sp>
        <p:nvSpPr>
          <p:cNvPr id="153615" name="Text Box 16"/>
          <p:cNvSpPr txBox="1">
            <a:spLocks noChangeArrowheads="1"/>
          </p:cNvSpPr>
          <p:nvPr/>
        </p:nvSpPr>
        <p:spPr bwMode="auto">
          <a:xfrm>
            <a:off x="8615363" y="0"/>
            <a:ext cx="527050" cy="4619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3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3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3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22836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2283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8371"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28375"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25</a:t>
            </a:r>
          </a:p>
        </p:txBody>
      </p:sp>
      <p:sp>
        <p:nvSpPr>
          <p:cNvPr id="15567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  </a:t>
            </a:r>
          </a:p>
        </p:txBody>
      </p:sp>
      <p:pic>
        <p:nvPicPr>
          <p:cNvPr id="155672"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8382" name="Text Box 30"/>
          <p:cNvSpPr txBox="1">
            <a:spLocks noChangeArrowheads="1"/>
          </p:cNvSpPr>
          <p:nvPr/>
        </p:nvSpPr>
        <p:spPr bwMode="auto">
          <a:xfrm>
            <a:off x="357039" y="1233791"/>
            <a:ext cx="5859760" cy="4893647"/>
          </a:xfrm>
          <a:prstGeom prst="rect">
            <a:avLst/>
          </a:prstGeom>
          <a:noFill/>
          <a:ln w="9525">
            <a:noFill/>
            <a:miter lim="800000"/>
            <a:headEnd/>
            <a:tailEnd/>
          </a:ln>
          <a:effectLst>
            <a:outerShdw blurRad="63500" dist="35921" dir="2700000" algn="ctr" rotWithShape="0">
              <a:srgbClr val="000A0D">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si-LK" b="1" dirty="0"/>
          </a:p>
          <a:p>
            <a:pPr>
              <a:spcBef>
                <a:spcPct val="50000"/>
              </a:spcBef>
              <a:defRPr/>
            </a:pPr>
            <a:r>
              <a:rPr lang="si-LK" b="1" dirty="0"/>
              <a:t>“ජාතීන්ගේ වගුව සරල පෙළපතක් බවට පත් කිරීමෙන් පසු මැදපෙරදිග අනෙකුත් ජාතීන්ගේ වාර්තාවල එහි නම් කීයක් සහතික කර ඇත්දැයි බැලීමට මට අවශ්‍ය විය… [ජාතීන්ගේ වගුව මගින් සියලුම පවුල් සහ ගෝත්‍ර ලැයිස්තුගත කර ඇත. මානව වර්ගයා ඔවුන්ගේ නිවැරදි කණ්ඩායම් වශයෙන්, එම කණ්ඩායම් ජනවාර්ගික, භාෂාමය හෝ භූගෝලීය වේ ද යන්න. ජාතීන්ගේ වගුවේ.</a:t>
            </a:r>
            <a:endParaRPr lang="en-US" b="1" dirty="0"/>
          </a:p>
          <a:p>
            <a:pPr>
              <a:spcBef>
                <a:spcPct val="50000"/>
              </a:spcBef>
              <a:defRPr/>
            </a:pPr>
            <a:endParaRPr lang="si-LK" b="1" dirty="0"/>
          </a:p>
          <a:p>
            <a:pPr algn="r">
              <a:spcBef>
                <a:spcPct val="50000"/>
              </a:spcBef>
              <a:defRPr/>
            </a:pPr>
            <a:r>
              <a:rPr lang="si-LK" sz="1600" b="1" dirty="0"/>
              <a:t>බිල් කූපර්,</a:t>
            </a:r>
            <a:r>
              <a:rPr lang="en-US" sz="1600" b="1" dirty="0"/>
              <a:t> </a:t>
            </a:r>
            <a:r>
              <a:rPr lang="si-LK" sz="1600" b="1" dirty="0"/>
              <a:t>ජලගැල්මෙන් පසු (චිචෙස්ටර්: නිව් වයින්, 1995), 38-39</a:t>
            </a:r>
            <a:endParaRPr lang="en-US" sz="1600" b="1" dirty="0"/>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0" y="190500"/>
            <a:ext cx="91440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si-LK" sz="3200" b="1" dirty="0">
                <a:latin typeface="Arial"/>
                <a:ea typeface="ＭＳ Ｐゴシック" charset="0"/>
                <a:cs typeface="Arial"/>
              </a:rPr>
              <a:t>ජාතීන්ගේ වගුව නිවැරදිද (උත්. 10–11)?</a:t>
            </a:r>
            <a:endParaRPr lang="en-US" sz="3200" b="1" dirty="0">
              <a:latin typeface="Arial"/>
              <a:ea typeface="ＭＳ Ｐゴシック" charset="0"/>
              <a:cs typeface="Arial"/>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6"/>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676400" y="1828800"/>
            <a:ext cx="533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588" name="Rectangle 12"/>
          <p:cNvSpPr>
            <a:spLocks noGrp="1" noChangeArrowheads="1"/>
          </p:cNvSpPr>
          <p:nvPr>
            <p:ph type="title"/>
          </p:nvPr>
        </p:nvSpPr>
        <p:spPr>
          <a:xfrm>
            <a:off x="827584" y="188640"/>
            <a:ext cx="7772400" cy="1143000"/>
          </a:xfrm>
          <a:effectLst>
            <a:outerShdw blurRad="63500" dist="35921" dir="2700000" algn="ctr" rotWithShape="0">
              <a:schemeClr val="tx2">
                <a:alpha val="74998"/>
              </a:schemeClr>
            </a:outerShdw>
          </a:effectLst>
        </p:spPr>
        <p:txBody>
          <a:bodyPr/>
          <a:lstStyle/>
          <a:p>
            <a:pPr eaLnBrk="1" hangingPunct="1">
              <a:defRPr/>
            </a:pPr>
            <a:br>
              <a:rPr lang="si-LK" b="1" dirty="0">
                <a:solidFill>
                  <a:schemeClr val="bg1"/>
                </a:solidFill>
                <a:latin typeface="Arial" charset="0"/>
                <a:ea typeface="Osaka" charset="0"/>
                <a:cs typeface="Osaka" charset="0"/>
              </a:rPr>
            </a:br>
            <a:r>
              <a:rPr lang="si-LK" sz="3600" b="1" dirty="0">
                <a:solidFill>
                  <a:schemeClr val="bg1"/>
                </a:solidFill>
                <a:latin typeface="Arial" charset="0"/>
                <a:ea typeface="Osaka" charset="0"/>
                <a:cs typeface="Osaka" charset="0"/>
              </a:rPr>
              <a:t>“පොළොව සමිඳාණන් වහන්සේගේය”</a:t>
            </a:r>
            <a:endParaRPr lang="en-US" sz="3600" b="1" dirty="0">
              <a:solidFill>
                <a:schemeClr val="bg1"/>
              </a:solidFill>
              <a:latin typeface="Arial" charset="0"/>
              <a:ea typeface="Osaka" charset="0"/>
              <a:cs typeface="Osaka"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br>
              <a:rPr lang="si-LK" dirty="0"/>
            </a:br>
            <a:r>
              <a:rPr lang="si-LK" dirty="0"/>
              <a:t>කළු</a:t>
            </a:r>
            <a:endParaRPr lang="en-US"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68975"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si-LK" sz="3200" b="1" dirty="0">
                <a:solidFill>
                  <a:srgbClr val="FFFFFF"/>
                </a:solidFill>
                <a:latin typeface="Arial" charset="0"/>
                <a:cs typeface="Arial" charset="0"/>
              </a:rPr>
              <a:t>මෙම ඉදිරිපත් කිරීම නොමිලේ ලබා ගන්න!</a:t>
            </a:r>
            <a:endParaRPr lang="en-US" sz="3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42789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a:solidFill>
                  <a:srgbClr val="FFFF00"/>
                </a:solidFill>
                <a:latin typeface="Arial" charset="0"/>
                <a:ea typeface="ＭＳ Ｐゴシック" charset="0"/>
              </a:rPr>
              <a:t>"</a:t>
            </a:r>
            <a:r>
              <a:rPr lang="si-LK" b="1" dirty="0">
                <a:solidFill>
                  <a:srgbClr val="FFFF00"/>
                </a:solidFill>
                <a:latin typeface="Arial" charset="0"/>
                <a:ea typeface="ＭＳ Ｐゴシック" charset="0"/>
              </a:rPr>
              <a:t>ඇදහිල්ලෙන්</a:t>
            </a:r>
            <a:r>
              <a:rPr lang="en-US" b="1" dirty="0">
                <a:solidFill>
                  <a:srgbClr val="FFFF00"/>
                </a:solidFill>
                <a:latin typeface="Arial" charset="0"/>
                <a:ea typeface="ＭＳ Ｐゴシック" charset="0"/>
              </a:rPr>
              <a:t>…" (</a:t>
            </a:r>
            <a:r>
              <a:rPr lang="si-LK" b="1" dirty="0">
                <a:solidFill>
                  <a:srgbClr val="FFFF00"/>
                </a:solidFill>
                <a:latin typeface="Arial" charset="0"/>
                <a:ea typeface="ＭＳ Ｐゴシック" charset="0"/>
              </a:rPr>
              <a:t>හේබ්‍රෙව් 11</a:t>
            </a:r>
            <a:r>
              <a:rPr lang="en-US" b="1" dirty="0">
                <a:solidFill>
                  <a:srgbClr val="FFFF00"/>
                </a:solidFill>
                <a:latin typeface="Arial" charset="0"/>
                <a:ea typeface="ＭＳ Ｐゴシック" charset="0"/>
              </a:rPr>
              <a:t>)</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 xmlns:ma14="http://schemas.microsoft.com/office/mac/drawingml/2011/main"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defRPr/>
            </a:pPr>
            <a:r>
              <a:rPr lang="si-LK" sz="2400" dirty="0">
                <a:effectLst>
                  <a:glow rad="127000">
                    <a:srgbClr val="000000">
                      <a:alpha val="96000"/>
                    </a:srgbClr>
                  </a:glow>
                </a:effectLst>
                <a:latin typeface="Arial"/>
              </a:rPr>
              <a:t>නොවා සිය පවුල ජල ගැල්මෙන් බේරා ගැනීම සදහා ඇදහිල්ලෙන් විශාල නැවැක් සෑදූවේය.මීට පෙර කිසිදාක සිදු නොවූ දේ ගැන ඔහුට අනතුරු හැගවූ දෙවියන්වහන්සේට ඔහු කීකරු විය.ඇදහිල්ලෙන් නොවා මුලු ලොකයම වරදට පත් කළේය.එමෙන්ම ඔහු ඇදහිල්ල නිසා ධර්මිශ්ඨකම ලබාගත්තේය.</a:t>
            </a:r>
          </a:p>
          <a:p>
            <a:pPr>
              <a:defRPr/>
            </a:pPr>
            <a:r>
              <a:rPr lang="si-LK" sz="2400" dirty="0">
                <a:effectLst>
                  <a:glow rad="127000">
                    <a:srgbClr val="000000">
                      <a:alpha val="96000"/>
                    </a:srgbClr>
                  </a:glow>
                </a:effectLst>
                <a:latin typeface="Arial"/>
              </a:rPr>
              <a:t>(හේබ්‍රෙව් 11:5 </a:t>
            </a:r>
            <a:r>
              <a:rPr lang="en-US" sz="2400" dirty="0">
                <a:effectLst>
                  <a:glow rad="127000">
                    <a:srgbClr val="000000">
                      <a:alpha val="96000"/>
                    </a:srgbClr>
                  </a:glow>
                </a:effectLst>
                <a:latin typeface="Arial"/>
              </a:rPr>
              <a:t>NLT</a:t>
            </a:r>
            <a:r>
              <a:rPr lang="si-LK" sz="2400" dirty="0">
                <a:effectLst>
                  <a:glow rad="127000">
                    <a:srgbClr val="000000">
                      <a:alpha val="96000"/>
                    </a:srgbClr>
                  </a:glow>
                </a:effectLst>
                <a:latin typeface="Arial"/>
              </a:rPr>
              <a:t> )</a:t>
            </a:r>
            <a:endParaRPr lang="en-US" sz="2400" dirty="0">
              <a:effectLst>
                <a:glow rad="127000">
                  <a:srgbClr val="000000">
                    <a:alpha val="96000"/>
                  </a:srgbClr>
                </a:glow>
              </a:effectLst>
              <a:latin typeface="Arial"/>
            </a:endParaRP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6757</TotalTime>
  <Words>6569</Words>
  <Application>Microsoft Macintosh PowerPoint</Application>
  <PresentationFormat>On-screen Show (4:3)</PresentationFormat>
  <Paragraphs>714</Paragraphs>
  <Slides>84</Slides>
  <Notes>75</Notes>
  <HiddenSlides>0</HiddenSlides>
  <MMClips>0</MMClips>
  <ScaleCrop>false</ScaleCrop>
  <HeadingPairs>
    <vt:vector size="6" baseType="variant">
      <vt:variant>
        <vt:lpstr>Fonts Used</vt:lpstr>
      </vt:variant>
      <vt:variant>
        <vt:i4>14</vt:i4>
      </vt:variant>
      <vt:variant>
        <vt:lpstr>Theme</vt:lpstr>
      </vt:variant>
      <vt:variant>
        <vt:i4>20</vt:i4>
      </vt:variant>
      <vt:variant>
        <vt:lpstr>Slide Titles</vt:lpstr>
      </vt:variant>
      <vt:variant>
        <vt:i4>84</vt:i4>
      </vt:variant>
    </vt:vector>
  </HeadingPairs>
  <TitlesOfParts>
    <vt:vector size="118" baseType="lpstr">
      <vt:lpstr>Arial</vt:lpstr>
      <vt:lpstr>Arial Black</vt:lpstr>
      <vt:lpstr>Arial Narrow</vt:lpstr>
      <vt:lpstr>Arial Rounded MT Bold</vt:lpstr>
      <vt:lpstr>Calibri</vt:lpstr>
      <vt:lpstr>Comic Sans MS</vt:lpstr>
      <vt:lpstr>Franklin Gothic Heavy</vt:lpstr>
      <vt:lpstr>Garamond</vt:lpstr>
      <vt:lpstr>Impact</vt:lpstr>
      <vt:lpstr>Monotype Sorts</vt:lpstr>
      <vt:lpstr>Times</vt:lpstr>
      <vt:lpstr>Times New Roman</vt:lpstr>
      <vt:lpstr>Verdana</vt:lpstr>
      <vt:lpstr>Wingdings</vt:lpstr>
      <vt:lpstr>Orbit</vt:lpstr>
      <vt:lpstr>Kimono</vt:lpstr>
      <vt:lpstr>untitled 2</vt:lpstr>
      <vt:lpstr>Default Design</vt:lpstr>
      <vt:lpstr>Topo</vt:lpstr>
      <vt:lpstr>Blank Presentation</vt:lpstr>
      <vt:lpstr>1_Orbit</vt:lpstr>
      <vt:lpstr>2_Orbit</vt:lpstr>
      <vt:lpstr>14_Default Design</vt:lpstr>
      <vt:lpstr>2_Default Design</vt:lpstr>
      <vt:lpstr>azures</vt:lpstr>
      <vt:lpstr>3_Default Design</vt:lpstr>
      <vt:lpstr>11_Default Design</vt:lpstr>
      <vt:lpstr>4_Default Design</vt:lpstr>
      <vt:lpstr>3_Blank Presentation</vt:lpstr>
      <vt:lpstr>3_Orbit</vt:lpstr>
      <vt:lpstr>4_Orbit</vt:lpstr>
      <vt:lpstr>Office Theme</vt:lpstr>
      <vt:lpstr>16_Default Design</vt:lpstr>
      <vt:lpstr>1_Default Design</vt:lpstr>
      <vt:lpstr>අන්‍ජාතික සාහිත්‍යය  </vt:lpstr>
      <vt:lpstr>උත්පත්ති පොතට සමාන වූ වෘත්තාන්ත.</vt:lpstr>
      <vt:lpstr>ඇට්‍රාහසීස් මහා කාව්‍ය </vt:lpstr>
      <vt:lpstr>උත්පත්ති පොත </vt:lpstr>
      <vt:lpstr>අප සියලු දෙනා පිළිතුරු දිය යුතු ප්‍රශ්න</vt:lpstr>
      <vt:lpstr>නොවාගේ චරිතය</vt:lpstr>
      <vt:lpstr>නව ආරම්භයක් අවශ්‍යයි…</vt:lpstr>
      <vt:lpstr>Noah &amp; His Son</vt:lpstr>
      <vt:lpstr>"ඇදහිල්ලෙන්…" (හේබ්‍රෙව් 11)</vt:lpstr>
      <vt:lpstr>Noah &amp; His Son</vt:lpstr>
      <vt:lpstr>Building the Ark</vt:lpstr>
      <vt:lpstr>Food in the Ark</vt:lpstr>
      <vt:lpstr>Noah &amp; His Study</vt:lpstr>
      <vt:lpstr>PowerPoint Presentation</vt:lpstr>
      <vt:lpstr>නෝවාගේ නැවේ ප්‍රමාණය</vt:lpstr>
      <vt:lpstr>The Ark</vt:lpstr>
      <vt:lpstr>The Ark</vt:lpstr>
      <vt:lpstr>ජලගැල්ම කාලනිර්ණය</vt:lpstr>
      <vt:lpstr>ජලගැල්ම කාලනිර්ණය</vt:lpstr>
      <vt:lpstr>ජල</vt:lpstr>
      <vt:lpstr>පියවරුන්ගේ දිගු ආයු කාලය</vt:lpstr>
      <vt:lpstr>සුමේරියානු රාජ නාමාවලිය  </vt:lpstr>
      <vt:lpstr>සුමේරියානු රාජ නාමාවලිය </vt:lpstr>
      <vt:lpstr>මෙතුසෙලා</vt:lpstr>
      <vt:lpstr>නෝවාගේ නැවෙහි ඩයිනෝසෝරයන් නොසිටියේ ඇයි?</vt:lpstr>
      <vt:lpstr>උත්පත්ති 6:19 NIV</vt:lpstr>
      <vt:lpstr>නැවෙහි කොට්ටොරුවන් ද සිටියහ</vt:lpstr>
      <vt:lpstr>Slide උත්පත්ති 7  </vt:lpstr>
      <vt:lpstr>විශ්වීය ගංවතුරක් තිබුනේ නම් එය ඇත්ත වශයෙන්ම වැදගත්ද?</vt:lpstr>
      <vt:lpstr>වෛද්‍ය හියු රොස්: මැද පෙරදිග ගංවතුර උපදේශකයෙකි</vt:lpstr>
      <vt:lpstr>වෛද්‍ය හියු රොස්: මැද පෙරදිග ගංවතුර උපදේශකයෙකි</vt:lpstr>
      <vt:lpstr>නමුත් දේශීය ගංවතුරක් නොවන්නේ ඇයි?</vt:lpstr>
      <vt:lpstr>නමුත් දේශීය ගංවතුරක් නොවන්නේ ඇයි?</vt:lpstr>
      <vt:lpstr>නමුත් දේශීය ගංවතුරක් නොවන්නේ ඇයි?</vt:lpstr>
      <vt:lpstr>ජලය කොතරම් උසද?</vt:lpstr>
      <vt:lpstr>නමුත් දේශීය ගංවතුරක් නොවන්නේ ඇයි?</vt:lpstr>
      <vt:lpstr>CW-Local Flood 1 01129</vt:lpstr>
      <vt:lpstr>CW-Local Flood 2 01130</vt:lpstr>
      <vt:lpstr>දේශීය ජලගැල්මක්</vt:lpstr>
      <vt:lpstr>බැරී බීට්සෙල්, මූඩි සිතියම්, 75</vt:lpstr>
      <vt:lpstr>රොඩිනියා - විනාශ වූ ලෝකය</vt:lpstr>
      <vt:lpstr>විනාශ වූ ලෝකය</vt:lpstr>
      <vt:lpstr>Slides on  උත්පත්ති 8</vt:lpstr>
      <vt:lpstr>ජලගැල්මේ වැදගත්කම</vt:lpstr>
      <vt:lpstr>Flood Legends</vt:lpstr>
      <vt:lpstr>සමච්චල් කරන්නන් ඒකාකාරී බව විශ්වාස කරති</vt:lpstr>
      <vt:lpstr>සමච්චල් කරන්නන් ගංවතුර ගැන සැක කරයි</vt:lpstr>
      <vt:lpstr>ආදම් සහ ඒව ජීවත් වූයේ ශතවර්ෂ ගණනාවකට පෙර ඩයිනෝසෝරයන් සමඟ ය, එසේ නම් ගංවතුරෙන් ඩයිනෝසෝරයන් මිය ගිය බව අප සිතන්නේ ඇයි?</vt:lpstr>
      <vt:lpstr>කුඩා ඩයිනෝසෝරයන් නැවට පහසුවෙන් ගැලපේ.</vt:lpstr>
      <vt:lpstr>ඩයිනෝසෝරයන් මෑතකදී ජීවත් විය</vt:lpstr>
      <vt:lpstr>බෙවුල්ෆ් සහ ඩෙන්මාර්කයේ නිර්මාණ</vt:lpstr>
      <vt:lpstr> ජපන් ධීවරයාගේ මළ රාක්ෂයා</vt:lpstr>
      <vt:lpstr>මේ මෝරෙක්ද?!</vt:lpstr>
      <vt:lpstr>Noah's Ark Mt. Ararat</vt:lpstr>
      <vt:lpstr>Slides on  උත්පත්ති 9</vt:lpstr>
      <vt:lpstr>පරම්පරා 10 තුළ එක් එක් කුලදෙටුවන්ගේ නමේ තේරුම</vt:lpstr>
      <vt:lpstr>නමස්කාරය සහ දේදුන්න</vt:lpstr>
      <vt:lpstr>නෝවා පරිපූර්ණ නොවීය</vt:lpstr>
      <vt:lpstr>නෝවා පරිපූර්ණ නොවීය</vt:lpstr>
      <vt:lpstr>ගිල්ගමේෂ් වීර කාව්‍යය  11</vt:lpstr>
      <vt:lpstr>PowerPoint Presentation</vt:lpstr>
      <vt:lpstr>Flood Legends</vt:lpstr>
      <vt:lpstr>බෝට්ටුව සඳහා චීන අනුලක්ශනය</vt:lpstr>
      <vt:lpstr>මිථ්‍යාදෘෂ්ටික සාහිත්‍යයේ වර්ග</vt:lpstr>
      <vt:lpstr>සමාන්තර ප්‍රච්නා සාහිත්‍යය</vt:lpstr>
      <vt:lpstr>සමාන්තර ප්‍රච්නා සාහිත්‍යය</vt:lpstr>
      <vt:lpstr>මිථ්‍යාදෘෂ්ටික සාහිත්‍යයේ වර්ග</vt:lpstr>
      <vt:lpstr>සමාන්තර ප්‍රච්නා සහිත්‍ය</vt:lpstr>
      <vt:lpstr>සමාන්තර ප්‍රච්නා සහිත්‍ය</vt:lpstr>
      <vt:lpstr>  මිථ්‍යාදෘෂ්ටික සාහිත්‍යයේ වර්ග</vt:lpstr>
      <vt:lpstr>මිථ්‍යාදෘෂ්ටික සාහිත්‍යයේ වර්ග</vt:lpstr>
      <vt:lpstr> සීනයිට පෙර නීති</vt:lpstr>
      <vt:lpstr>නික්මයාමට සමාන්තරව නීති කේත</vt:lpstr>
      <vt:lpstr>යුදෙව් නීති වඩා හොඳ විය</vt:lpstr>
      <vt:lpstr>යුදෙව් නීති වඩා හොඳ විය</vt:lpstr>
      <vt:lpstr>හම්මුරාපිගේ උත්පත්ති පොතේ නීති</vt:lpstr>
      <vt:lpstr>PowerPoint Presentation</vt:lpstr>
      <vt:lpstr>හම්මුරාපිගේ උත්පත්ති පොතේ නීති</vt:lpstr>
      <vt:lpstr>OT ට එදිරිව බබිලෝනිවරුන්ගේ සාමාන්‍ය නීති සංග්‍රහයේ වෙනස්කම්</vt:lpstr>
      <vt:lpstr>ජාතීන්ගේ වගුව</vt:lpstr>
      <vt:lpstr>ජාතීන්ගේ වගුව නිවැරදිද (උත්. 10–11)?</vt:lpstr>
      <vt:lpstr> “පොළොව සමිඳාණන් වහන්සේගේය”</vt:lpstr>
      <vt:lpstr> කළු</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366</cp:revision>
  <dcterms:created xsi:type="dcterms:W3CDTF">2009-07-29T02:44:41Z</dcterms:created>
  <dcterms:modified xsi:type="dcterms:W3CDTF">2019-11-20T04:21:56Z</dcterms:modified>
</cp:coreProperties>
</file>