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xml" ContentType="application/vnd.openxmlformats-officedocument.themeOverride+xml"/>
  <Override PartName="/ppt/notesSlides/notesSlide62.xml" ContentType="application/vnd.openxmlformats-officedocument.presentationml.notesSlide+xml"/>
  <Override PartName="/ppt/theme/themeOverride2.xml" ContentType="application/vnd.openxmlformats-officedocument.themeOverride+xml"/>
  <Override PartName="/ppt/notesSlides/notesSlide63.xml" ContentType="application/vnd.openxmlformats-officedocument.presentationml.notesSlide+xml"/>
  <Override PartName="/ppt/theme/themeOverride3.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4.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6" r:id="rId3"/>
    <p:sldMasterId id="2147483698" r:id="rId4"/>
    <p:sldMasterId id="2147483711" r:id="rId5"/>
    <p:sldMasterId id="2147483724" r:id="rId6"/>
    <p:sldMasterId id="2147483736" r:id="rId7"/>
    <p:sldMasterId id="2147483750" r:id="rId8"/>
    <p:sldMasterId id="2147483763" r:id="rId9"/>
    <p:sldMasterId id="2147483775" r:id="rId10"/>
    <p:sldMasterId id="2147483788" r:id="rId11"/>
    <p:sldMasterId id="2147483800" r:id="rId12"/>
    <p:sldMasterId id="2147483813" r:id="rId13"/>
    <p:sldMasterId id="2147483826" r:id="rId14"/>
    <p:sldMasterId id="2147483839" r:id="rId15"/>
    <p:sldMasterId id="2147483852" r:id="rId16"/>
    <p:sldMasterId id="2147483864" r:id="rId17"/>
    <p:sldMasterId id="2147483866" r:id="rId18"/>
    <p:sldMasterId id="2147483880" r:id="rId19"/>
    <p:sldMasterId id="2147483892" r:id="rId20"/>
    <p:sldMasterId id="2147483904" r:id="rId21"/>
    <p:sldMasterId id="2147483917" r:id="rId22"/>
    <p:sldMasterId id="2147483930" r:id="rId23"/>
  </p:sldMasterIdLst>
  <p:notesMasterIdLst>
    <p:notesMasterId r:id="rId100"/>
  </p:notesMasterIdLst>
  <p:sldIdLst>
    <p:sldId id="257" r:id="rId24"/>
    <p:sldId id="396" r:id="rId25"/>
    <p:sldId id="397" r:id="rId26"/>
    <p:sldId id="398" r:id="rId27"/>
    <p:sldId id="399" r:id="rId28"/>
    <p:sldId id="400" r:id="rId29"/>
    <p:sldId id="258" r:id="rId30"/>
    <p:sldId id="259" r:id="rId31"/>
    <p:sldId id="260" r:id="rId32"/>
    <p:sldId id="261" r:id="rId33"/>
    <p:sldId id="262" r:id="rId34"/>
    <p:sldId id="263" r:id="rId35"/>
    <p:sldId id="264" r:id="rId36"/>
    <p:sldId id="265" r:id="rId37"/>
    <p:sldId id="266" r:id="rId38"/>
    <p:sldId id="267" r:id="rId39"/>
    <p:sldId id="268" r:id="rId40"/>
    <p:sldId id="328" r:id="rId41"/>
    <p:sldId id="269" r:id="rId42"/>
    <p:sldId id="270" r:id="rId43"/>
    <p:sldId id="271" r:id="rId44"/>
    <p:sldId id="272" r:id="rId45"/>
    <p:sldId id="273" r:id="rId46"/>
    <p:sldId id="274" r:id="rId47"/>
    <p:sldId id="275" r:id="rId48"/>
    <p:sldId id="276" r:id="rId49"/>
    <p:sldId id="277" r:id="rId50"/>
    <p:sldId id="312" r:id="rId51"/>
    <p:sldId id="279" r:id="rId52"/>
    <p:sldId id="280" r:id="rId53"/>
    <p:sldId id="281" r:id="rId54"/>
    <p:sldId id="282" r:id="rId55"/>
    <p:sldId id="283" r:id="rId56"/>
    <p:sldId id="284" r:id="rId57"/>
    <p:sldId id="285" r:id="rId58"/>
    <p:sldId id="286" r:id="rId59"/>
    <p:sldId id="305" r:id="rId60"/>
    <p:sldId id="311" r:id="rId61"/>
    <p:sldId id="309" r:id="rId62"/>
    <p:sldId id="308" r:id="rId63"/>
    <p:sldId id="307" r:id="rId64"/>
    <p:sldId id="306" r:id="rId65"/>
    <p:sldId id="390" r:id="rId66"/>
    <p:sldId id="391" r:id="rId67"/>
    <p:sldId id="392" r:id="rId68"/>
    <p:sldId id="393" r:id="rId69"/>
    <p:sldId id="394" r:id="rId70"/>
    <p:sldId id="395" r:id="rId71"/>
    <p:sldId id="401" r:id="rId72"/>
    <p:sldId id="402" r:id="rId73"/>
    <p:sldId id="403" r:id="rId74"/>
    <p:sldId id="404" r:id="rId75"/>
    <p:sldId id="293" r:id="rId76"/>
    <p:sldId id="294" r:id="rId77"/>
    <p:sldId id="295" r:id="rId78"/>
    <p:sldId id="296" r:id="rId79"/>
    <p:sldId id="297" r:id="rId80"/>
    <p:sldId id="298" r:id="rId81"/>
    <p:sldId id="299" r:id="rId82"/>
    <p:sldId id="300" r:id="rId83"/>
    <p:sldId id="313" r:id="rId84"/>
    <p:sldId id="314" r:id="rId85"/>
    <p:sldId id="315" r:id="rId86"/>
    <p:sldId id="316" r:id="rId87"/>
    <p:sldId id="317" r:id="rId88"/>
    <p:sldId id="318" r:id="rId89"/>
    <p:sldId id="319" r:id="rId90"/>
    <p:sldId id="302" r:id="rId91"/>
    <p:sldId id="303" r:id="rId92"/>
    <p:sldId id="304" r:id="rId93"/>
    <p:sldId id="287" r:id="rId94"/>
    <p:sldId id="288" r:id="rId95"/>
    <p:sldId id="289" r:id="rId96"/>
    <p:sldId id="290" r:id="rId97"/>
    <p:sldId id="291" r:id="rId98"/>
    <p:sldId id="292"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B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166"/>
    <p:restoredTop sz="50000" autoAdjust="0"/>
  </p:normalViewPr>
  <p:slideViewPr>
    <p:cSldViewPr snapToGrid="0" snapToObjects="1">
      <p:cViewPr varScale="1">
        <p:scale>
          <a:sx n="69" d="100"/>
          <a:sy n="69" d="100"/>
        </p:scale>
        <p:origin x="200" y="204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AC46F-3849-FA46-9985-D37F9A151B48}" type="datetimeFigureOut">
              <a:rPr lang="en-US"/>
              <a:pPr/>
              <a:t>9/10/19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4C47ED-6D22-F948-AE40-2FFB20679FFA}" type="slidenum">
              <a:rPr/>
              <a:pPr/>
              <a:t>‹#›</a:t>
            </a:fld>
            <a:endParaRPr lang="en-US"/>
          </a:p>
        </p:txBody>
      </p:sp>
    </p:spTree>
    <p:extLst>
      <p:ext uri="{BB962C8B-B14F-4D97-AF65-F5344CB8AC3E}">
        <p14:creationId xmlns:p14="http://schemas.microsoft.com/office/powerpoint/2010/main" val="13503949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tionary.org/wiki/%CE%A4%CE%AF%CE%B3%CF%81%CE%B9%CF%82"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 TargetMode="External"/><Relationship Id="rId9" Type="http://schemas.openxmlformats.org/officeDocument/2006/relationships/hyperlink" Target="https://en.wiktionary.org/wiki/%F0%90%8E%AB%F0%90%8E%A1%F0%90%8E%A5%F0%90%8E%BC%F0%90%8E%A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6E1507-BC84-9143-8C72-0DCBCBCF1131}" type="slidenum">
              <a:rPr lang="en-US" sz="1200">
                <a:solidFill>
                  <a:prstClr val="black"/>
                </a:solidFill>
                <a:latin typeface="Arial" charset="0"/>
              </a:rPr>
              <a:pPr/>
              <a:t>1</a:t>
            </a:fld>
            <a:endParaRPr lang="en-US" sz="1200">
              <a:solidFill>
                <a:prstClr val="black"/>
              </a:solidFill>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E198A3C-6788-A440-ABCB-4CFB4C72E3E9}" type="slidenum">
              <a:rPr lang="en-US" sz="1200">
                <a:solidFill>
                  <a:prstClr val="black"/>
                </a:solidFill>
                <a:latin typeface="Arial" charset="0"/>
              </a:rPr>
              <a:pPr/>
              <a:t>10</a:t>
            </a:fld>
            <a:endParaRPr lang="en-US" sz="1200">
              <a:solidFill>
                <a:prstClr val="black"/>
              </a:solidFill>
              <a:latin typeface="Arial" charset="0"/>
            </a:endParaRPr>
          </a:p>
        </p:txBody>
      </p:sp>
      <p:sp>
        <p:nvSpPr>
          <p:cNvPr id="102402" name="Rectangle 3"/>
          <p:cNvSpPr>
            <a:spLocks noGrp="1" noRot="1" noChangeAspect="1" noChangeArrowheads="1" noTextEdit="1"/>
          </p:cNvSpPr>
          <p:nvPr>
            <p:ph type="sldImg"/>
          </p:nvPr>
        </p:nvSpPr>
        <p:spPr>
          <a:ln/>
        </p:spPr>
      </p:sp>
      <p:sp>
        <p:nvSpPr>
          <p:cNvPr id="1024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BD118E-4E15-854E-8AEC-76CAB0DD3304}" type="slidenum">
              <a:rPr lang="en-US" sz="1200">
                <a:solidFill>
                  <a:prstClr val="black"/>
                </a:solidFill>
                <a:latin typeface="Arial" charset="0"/>
              </a:rPr>
              <a:pPr/>
              <a:t>11</a:t>
            </a:fld>
            <a:endParaRPr lang="en-US" sz="1200">
              <a:solidFill>
                <a:prstClr val="black"/>
              </a:solidFill>
              <a:latin typeface="Arial" charset="0"/>
            </a:endParaRPr>
          </a:p>
        </p:txBody>
      </p:sp>
      <p:sp>
        <p:nvSpPr>
          <p:cNvPr id="104450" name="Rectangle 3"/>
          <p:cNvSpPr>
            <a:spLocks noGrp="1" noRot="1" noChangeAspect="1" noChangeArrowheads="1" noTextEdit="1"/>
          </p:cNvSpPr>
          <p:nvPr>
            <p:ph type="sldImg"/>
          </p:nvPr>
        </p:nvSpPr>
        <p:spPr>
          <a:ln/>
        </p:spPr>
      </p:sp>
      <p:sp>
        <p:nvSpPr>
          <p:cNvPr id="10445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97A402A-DB71-DF48-A9E4-DA60954139BE}" type="slidenum">
              <a:rPr lang="en-US" sz="1200">
                <a:solidFill>
                  <a:prstClr val="black"/>
                </a:solidFill>
                <a:latin typeface="Arial" charset="0"/>
              </a:rPr>
              <a:pPr/>
              <a:t>12</a:t>
            </a:fld>
            <a:endParaRPr lang="en-US" sz="1200">
              <a:solidFill>
                <a:prstClr val="black"/>
              </a:solidFill>
              <a:latin typeface="Arial" charset="0"/>
            </a:endParaRPr>
          </a:p>
        </p:txBody>
      </p:sp>
      <p:sp>
        <p:nvSpPr>
          <p:cNvPr id="106498" name="Rectangle 3"/>
          <p:cNvSpPr>
            <a:spLocks noGrp="1" noRot="1" noChangeAspect="1" noChangeArrowheads="1" noTextEdit="1"/>
          </p:cNvSpPr>
          <p:nvPr>
            <p:ph type="sldImg"/>
          </p:nvPr>
        </p:nvSpPr>
        <p:spPr>
          <a:ln/>
        </p:spPr>
      </p:sp>
      <p:sp>
        <p:nvSpPr>
          <p:cNvPr id="10649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E94358D-F0C8-E84F-813C-F9D491E454D7}" type="slidenum">
              <a:rPr lang="en-US" sz="1200">
                <a:solidFill>
                  <a:prstClr val="black"/>
                </a:solidFill>
                <a:latin typeface="Arial" charset="0"/>
              </a:rPr>
              <a:pPr/>
              <a:t>13</a:t>
            </a:fld>
            <a:endParaRPr lang="en-US" sz="1200">
              <a:solidFill>
                <a:prstClr val="black"/>
              </a:solidFill>
              <a:latin typeface="Arial" charset="0"/>
            </a:endParaRPr>
          </a:p>
        </p:txBody>
      </p:sp>
      <p:sp>
        <p:nvSpPr>
          <p:cNvPr id="108546" name="Rectangle 3"/>
          <p:cNvSpPr>
            <a:spLocks noGrp="1" noRot="1" noChangeAspect="1" noChangeArrowheads="1" noTextEdit="1"/>
          </p:cNvSpPr>
          <p:nvPr>
            <p:ph type="sldImg"/>
          </p:nvPr>
        </p:nvSpPr>
        <p:spPr>
          <a:ln/>
        </p:spPr>
      </p:sp>
      <p:sp>
        <p:nvSpPr>
          <p:cNvPr id="10854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210CB2A-60CE-F543-951F-8FDC17C424BA}" type="slidenum">
              <a:rPr lang="en-US" sz="1200">
                <a:solidFill>
                  <a:prstClr val="black"/>
                </a:solidFill>
                <a:latin typeface="Arial" charset="0"/>
              </a:rPr>
              <a:pPr/>
              <a:t>14</a:t>
            </a:fld>
            <a:endParaRPr lang="en-US" sz="1200">
              <a:solidFill>
                <a:prstClr val="black"/>
              </a:solidFill>
              <a:latin typeface="Arial" charset="0"/>
            </a:endParaRPr>
          </a:p>
        </p:txBody>
      </p:sp>
      <p:sp>
        <p:nvSpPr>
          <p:cNvPr id="110594" name="Rectangle 3"/>
          <p:cNvSpPr>
            <a:spLocks noGrp="1" noRot="1" noChangeAspect="1" noChangeArrowheads="1" noTextEdit="1"/>
          </p:cNvSpPr>
          <p:nvPr>
            <p:ph type="sldImg"/>
          </p:nvPr>
        </p:nvSpPr>
        <p:spPr>
          <a:ln/>
        </p:spPr>
      </p:sp>
      <p:sp>
        <p:nvSpPr>
          <p:cNvPr id="11059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6C124F5-32F8-1E4D-97A8-E72BDC90FE20}" type="slidenum">
              <a:rPr lang="en-US" sz="1200">
                <a:solidFill>
                  <a:prstClr val="black"/>
                </a:solidFill>
                <a:latin typeface="Arial" charset="0"/>
              </a:rPr>
              <a:pPr/>
              <a:t>15</a:t>
            </a:fld>
            <a:endParaRPr lang="en-US" sz="1200">
              <a:solidFill>
                <a:prstClr val="black"/>
              </a:solidFill>
              <a:latin typeface="Arial" charset="0"/>
            </a:endParaRPr>
          </a:p>
        </p:txBody>
      </p:sp>
      <p:sp>
        <p:nvSpPr>
          <p:cNvPr id="112642" name="Rectangle 3"/>
          <p:cNvSpPr>
            <a:spLocks noGrp="1" noRot="1" noChangeAspect="1" noChangeArrowheads="1" noTextEdit="1"/>
          </p:cNvSpPr>
          <p:nvPr>
            <p:ph type="sldImg"/>
          </p:nvPr>
        </p:nvSpPr>
        <p:spPr>
          <a:ln/>
        </p:spPr>
      </p:sp>
      <p:sp>
        <p:nvSpPr>
          <p:cNvPr id="11264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CED1AA-F222-A044-BA31-EBEAF1CC441A}" type="slidenum">
              <a:rPr lang="en-US" sz="1200">
                <a:solidFill>
                  <a:prstClr val="black"/>
                </a:solidFill>
                <a:latin typeface="Arial" charset="0"/>
              </a:rPr>
              <a:pPr/>
              <a:t>16</a:t>
            </a:fld>
            <a:endParaRPr lang="en-US" sz="1200">
              <a:solidFill>
                <a:prstClr val="black"/>
              </a:solidFill>
              <a:latin typeface="Arial" charset="0"/>
            </a:endParaRPr>
          </a:p>
        </p:txBody>
      </p:sp>
      <p:sp>
        <p:nvSpPr>
          <p:cNvPr id="114690" name="Rectangle 2"/>
          <p:cNvSpPr>
            <a:spLocks noGrp="1" noRot="1" noChangeAspect="1" noChangeArrowheads="1"/>
          </p:cNvSpPr>
          <p:nvPr>
            <p:ph type="sldImg"/>
          </p:nvPr>
        </p:nvSpPr>
        <p:spPr>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Note that "Lord" is </a:t>
            </a:r>
            <a:r>
              <a:rPr lang="en-US" i="1">
                <a:latin typeface="Arial" charset="0"/>
                <a:ea typeface="ＭＳ Ｐゴシック" charset="0"/>
                <a:cs typeface="ＭＳ Ｐゴシック" charset="0"/>
              </a:rPr>
              <a:t>adonai</a:t>
            </a:r>
            <a:r>
              <a:rPr lang="en-US" i="0">
                <a:latin typeface="Arial" charset="0"/>
                <a:ea typeface="ＭＳ Ｐゴシック" charset="0"/>
                <a:cs typeface="ＭＳ Ｐゴシック" charset="0"/>
              </a:rPr>
              <a:t> in Ezekiel 5:5</a:t>
            </a:r>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A84D9E6-0221-4A4A-8F5E-E5BC8EB59C27}" type="slidenum">
              <a:rPr lang="en-US" sz="1200">
                <a:solidFill>
                  <a:prstClr val="black"/>
                </a:solidFill>
                <a:latin typeface="Arial" charset="0"/>
              </a:rPr>
              <a:pPr/>
              <a:t>17</a:t>
            </a:fld>
            <a:endParaRPr lang="en-US" sz="1200">
              <a:solidFill>
                <a:prstClr val="black"/>
              </a:solidFill>
              <a:latin typeface="Arial" charset="0"/>
            </a:endParaRPr>
          </a:p>
        </p:txBody>
      </p:sp>
      <p:sp>
        <p:nvSpPr>
          <p:cNvPr id="116738" name="Rectangle 3"/>
          <p:cNvSpPr>
            <a:spLocks noGrp="1" noRot="1" noChangeAspect="1" noChangeArrowheads="1" noTextEdit="1"/>
          </p:cNvSpPr>
          <p:nvPr>
            <p:ph type="sldImg"/>
          </p:nvPr>
        </p:nvSpPr>
        <p:spPr>
          <a:ln/>
        </p:spPr>
      </p:sp>
      <p:sp>
        <p:nvSpPr>
          <p:cNvPr id="11673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568F2E-4564-BE4C-A2CF-A92F9BBA26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85572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defTabSz="914400" fontAlgn="base">
              <a:spcBef>
                <a:spcPct val="0"/>
              </a:spcBef>
              <a:spcAft>
                <a:spcPct val="0"/>
              </a:spcAft>
            </a:pPr>
            <a:fld id="{C1B18815-0AA5-7A41-A13C-C7C648079D70}" type="slidenum">
              <a:rPr lang="en-US" sz="1200" smtClean="0">
                <a:solidFill>
                  <a:prstClr val="black"/>
                </a:solidFill>
                <a:latin typeface="Arial" charset="0"/>
              </a:rPr>
              <a:pPr algn="r" defTabSz="914400" fontAlgn="base">
                <a:spcBef>
                  <a:spcPct val="0"/>
                </a:spcBef>
                <a:spcAft>
                  <a:spcPct val="0"/>
                </a:spcAft>
              </a:pPr>
              <a:t>19</a:t>
            </a:fld>
            <a:endParaRPr lang="en-US" sz="1200">
              <a:solidFill>
                <a:prstClr val="black"/>
              </a:solidFill>
              <a:latin typeface="Arial" charset="0"/>
            </a:endParaRPr>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6437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586C012-F0AE-E845-A4D3-4047886E59BF}" type="slidenum">
              <a:rPr lang="en-US" sz="1200">
                <a:solidFill>
                  <a:prstClr val="black"/>
                </a:solidFill>
                <a:latin typeface="Arial" charset="0"/>
              </a:rPr>
              <a:pPr/>
              <a:t>20</a:t>
            </a:fld>
            <a:endParaRPr lang="en-US" sz="1200">
              <a:solidFill>
                <a:prstClr val="black"/>
              </a:solidFill>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B757802-6FBB-A54B-9982-6A2E17E478FD}" type="slidenum">
              <a:rPr lang="en-US" sz="1200">
                <a:solidFill>
                  <a:prstClr val="black"/>
                </a:solidFill>
                <a:latin typeface="Arial" charset="0"/>
              </a:rPr>
              <a:pPr/>
              <a:t>21</a:t>
            </a:fld>
            <a:endParaRPr lang="en-US" sz="1200">
              <a:solidFill>
                <a:prstClr val="black"/>
              </a:solidFill>
              <a:latin typeface="Arial" charset="0"/>
            </a:endParaRPr>
          </a:p>
        </p:txBody>
      </p:sp>
      <p:sp>
        <p:nvSpPr>
          <p:cNvPr id="122882" name="Rectangle 3"/>
          <p:cNvSpPr>
            <a:spLocks noGrp="1" noRot="1" noChangeAspect="1" noChangeArrowheads="1" noTextEdit="1"/>
          </p:cNvSpPr>
          <p:nvPr>
            <p:ph type="sldImg"/>
          </p:nvPr>
        </p:nvSpPr>
        <p:spPr>
          <a:ln/>
        </p:spPr>
      </p:sp>
      <p:sp>
        <p:nvSpPr>
          <p:cNvPr id="12288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6773D45-C8F5-A248-B0B5-F21A53C29BAF}" type="slidenum">
              <a:rPr lang="en-US" sz="1200">
                <a:solidFill>
                  <a:prstClr val="black"/>
                </a:solidFill>
                <a:latin typeface="Arial" charset="0"/>
              </a:rPr>
              <a:pPr/>
              <a:t>22</a:t>
            </a:fld>
            <a:endParaRPr lang="en-US" sz="1200">
              <a:solidFill>
                <a:prstClr val="black"/>
              </a:solidFill>
              <a:latin typeface="Arial" charset="0"/>
            </a:endParaRPr>
          </a:p>
        </p:txBody>
      </p:sp>
      <p:sp>
        <p:nvSpPr>
          <p:cNvPr id="124930" name="Rectangle 3"/>
          <p:cNvSpPr>
            <a:spLocks noGrp="1" noRot="1" noChangeAspect="1" noChangeArrowheads="1" noTextEdit="1"/>
          </p:cNvSpPr>
          <p:nvPr>
            <p:ph type="sldImg"/>
          </p:nvPr>
        </p:nvSpPr>
        <p:spPr>
          <a:ln/>
        </p:spPr>
      </p:sp>
      <p:sp>
        <p:nvSpPr>
          <p:cNvPr id="1249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320BD4B-193B-1042-B7EF-7F59F1395FCF}" type="slidenum">
              <a:rPr lang="en-US" sz="1200">
                <a:solidFill>
                  <a:prstClr val="black"/>
                </a:solidFill>
                <a:latin typeface="Arial" charset="0"/>
              </a:rPr>
              <a:pPr/>
              <a:t>23</a:t>
            </a:fld>
            <a:endParaRPr lang="en-US" sz="1200">
              <a:solidFill>
                <a:prstClr val="black"/>
              </a:solidFill>
              <a:latin typeface="Arial"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9549580-5F6F-0F41-8620-1B677AF42193}" type="slidenum">
              <a:rPr lang="en-US" sz="1200">
                <a:solidFill>
                  <a:prstClr val="black"/>
                </a:solidFill>
                <a:latin typeface="Arial" charset="0"/>
              </a:rPr>
              <a:pPr/>
              <a:t>24</a:t>
            </a:fld>
            <a:endParaRPr lang="en-US" sz="1200">
              <a:solidFill>
                <a:prstClr val="black"/>
              </a:solidFill>
              <a:latin typeface="Arial" charset="0"/>
            </a:endParaRPr>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E05B8A9-B8ED-664E-80A6-090CB73E2601}" type="slidenum">
              <a:rPr lang="en-US" sz="1200">
                <a:solidFill>
                  <a:prstClr val="black"/>
                </a:solidFill>
                <a:latin typeface="Arial" charset="0"/>
              </a:rPr>
              <a:pPr/>
              <a:t>25</a:t>
            </a:fld>
            <a:endParaRPr lang="en-US" sz="1200">
              <a:solidFill>
                <a:prstClr val="black"/>
              </a:solidFill>
              <a:latin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BAR Nov/Dec 1999</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B7BCFA-0859-D349-A6E5-A148F42AA5B2}" type="slidenum">
              <a:rPr lang="en-US" sz="1200">
                <a:solidFill>
                  <a:prstClr val="black"/>
                </a:solidFill>
                <a:latin typeface="Arial" charset="0"/>
              </a:rPr>
              <a:pPr/>
              <a:t>26</a:t>
            </a:fld>
            <a:endParaRPr lang="en-US" sz="1200">
              <a:solidFill>
                <a:prstClr val="black"/>
              </a:solidFill>
              <a:latin typeface="Arial"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0951070-0AE9-FE43-84A1-BA23A99F65AB}" type="slidenum">
              <a:rPr lang="en-US" sz="1200">
                <a:solidFill>
                  <a:prstClr val="black"/>
                </a:solidFill>
                <a:latin typeface="Arial" charset="0"/>
              </a:rPr>
              <a:pPr/>
              <a:t>27</a:t>
            </a:fld>
            <a:endParaRPr lang="en-US" sz="1200">
              <a:solidFill>
                <a:prstClr val="black"/>
              </a:solidFill>
              <a:latin typeface="Arial"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1C6B638-4A60-4C4C-806C-8A9383E267C6}" type="slidenum">
              <a:rPr lang="en-US" sz="1200">
                <a:solidFill>
                  <a:srgbClr val="000000"/>
                </a:solidFill>
                <a:latin typeface="Arial" charset="0"/>
              </a:rPr>
              <a:pPr/>
              <a:t>28</a:t>
            </a:fld>
            <a:endParaRPr lang="en-US" sz="1200">
              <a:solidFill>
                <a:srgbClr val="000000"/>
              </a:solidFill>
              <a:latin typeface="Arial" charset="0"/>
            </a:endParaRPr>
          </a:p>
        </p:txBody>
      </p:sp>
      <p:sp>
        <p:nvSpPr>
          <p:cNvPr id="227330" name="Rectangle 3"/>
          <p:cNvSpPr>
            <a:spLocks noGrp="1" noRot="1" noChangeAspect="1" noChangeArrowheads="1" noTextEdit="1"/>
          </p:cNvSpPr>
          <p:nvPr>
            <p:ph type="sldImg"/>
          </p:nvPr>
        </p:nvSpPr>
        <p:spPr>
          <a:ln/>
        </p:spPr>
      </p:sp>
      <p:sp>
        <p:nvSpPr>
          <p:cNvPr id="2273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3DC85C7-73B8-B04E-98BA-66B38887BCD0}" type="slidenum">
              <a:rPr lang="en-US" sz="1200">
                <a:solidFill>
                  <a:prstClr val="black"/>
                </a:solidFill>
                <a:latin typeface="Arial" charset="0"/>
              </a:rPr>
              <a:pPr/>
              <a:t>29</a:t>
            </a:fld>
            <a:endParaRPr lang="en-US" sz="1200">
              <a:solidFill>
                <a:prstClr val="black"/>
              </a:solidFill>
              <a:latin typeface="Arial" charset="0"/>
            </a:endParaRPr>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967373BC-F874-964A-8E91-D7F5B2C6B8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0521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8863291-2323-A241-9294-A37FF5875E7F}" type="slidenum">
              <a:rPr lang="en-US" sz="1200">
                <a:solidFill>
                  <a:prstClr val="black"/>
                </a:solidFill>
                <a:latin typeface="Arial" charset="0"/>
              </a:rPr>
              <a:pPr/>
              <a:t>30</a:t>
            </a:fld>
            <a:endParaRPr lang="en-US" sz="1200">
              <a:solidFill>
                <a:prstClr val="black"/>
              </a:solidFill>
              <a:latin typeface="Arial" charset="0"/>
            </a:endParaRPr>
          </a:p>
        </p:txBody>
      </p:sp>
      <p:sp>
        <p:nvSpPr>
          <p:cNvPr id="141314" name="Rectangle 3"/>
          <p:cNvSpPr>
            <a:spLocks noGrp="1" noRot="1" noChangeAspect="1" noChangeArrowheads="1" noTextEdit="1"/>
          </p:cNvSpPr>
          <p:nvPr>
            <p:ph type="sldImg"/>
          </p:nvPr>
        </p:nvSpPr>
        <p:spPr>
          <a:ln/>
        </p:spPr>
      </p:sp>
      <p:sp>
        <p:nvSpPr>
          <p:cNvPr id="1413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25AC4F0-4AF0-1A4F-9B4D-AF614FF59843}" type="slidenum">
              <a:rPr lang="en-US" sz="1200">
                <a:solidFill>
                  <a:prstClr val="black"/>
                </a:solidFill>
                <a:latin typeface="Arial" charset="0"/>
              </a:rPr>
              <a:pPr/>
              <a:t>31</a:t>
            </a:fld>
            <a:endParaRPr lang="en-US" sz="1200">
              <a:solidFill>
                <a:prstClr val="black"/>
              </a:solidFill>
              <a:latin typeface="Arial" charset="0"/>
            </a:endParaRPr>
          </a:p>
        </p:txBody>
      </p:sp>
      <p:sp>
        <p:nvSpPr>
          <p:cNvPr id="143362" name="Rectangle 3"/>
          <p:cNvSpPr>
            <a:spLocks noGrp="1" noRot="1" noChangeAspect="1" noChangeArrowheads="1" noTextEdit="1"/>
          </p:cNvSpPr>
          <p:nvPr>
            <p:ph type="sldImg"/>
          </p:nvPr>
        </p:nvSpPr>
        <p:spPr>
          <a:ln/>
        </p:spPr>
      </p:sp>
      <p:sp>
        <p:nvSpPr>
          <p:cNvPr id="1433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02396CF-35DB-524A-8DEB-93EBC319E40A}" type="slidenum">
              <a:rPr lang="en-US" sz="1200">
                <a:solidFill>
                  <a:prstClr val="black"/>
                </a:solidFill>
                <a:latin typeface="Arial" charset="0"/>
              </a:rPr>
              <a:pPr/>
              <a:t>32</a:t>
            </a:fld>
            <a:endParaRPr lang="en-US" sz="1200">
              <a:solidFill>
                <a:prstClr val="black"/>
              </a:solidFill>
              <a:latin typeface="Arial" charset="0"/>
            </a:endParaRPr>
          </a:p>
        </p:txBody>
      </p:sp>
      <p:sp>
        <p:nvSpPr>
          <p:cNvPr id="145410" name="Rectangle 3"/>
          <p:cNvSpPr>
            <a:spLocks noGrp="1" noRot="1" noChangeAspect="1" noChangeArrowheads="1" noTextEdit="1"/>
          </p:cNvSpPr>
          <p:nvPr>
            <p:ph type="sldImg"/>
          </p:nvPr>
        </p:nvSpPr>
        <p:spPr>
          <a:ln/>
        </p:spPr>
      </p:sp>
      <p:sp>
        <p:nvSpPr>
          <p:cNvPr id="14541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5702480-0AA7-F64E-9446-C40D3ABE9ACD}" type="slidenum">
              <a:rPr lang="en-US" sz="1200">
                <a:solidFill>
                  <a:prstClr val="black"/>
                </a:solidFill>
                <a:latin typeface="Arial" charset="0"/>
              </a:rPr>
              <a:pPr/>
              <a:t>33</a:t>
            </a:fld>
            <a:endParaRPr lang="en-US" sz="1200">
              <a:solidFill>
                <a:prstClr val="black"/>
              </a:solidFill>
              <a:latin typeface="Arial" charset="0"/>
            </a:endParaRPr>
          </a:p>
        </p:txBody>
      </p:sp>
      <p:sp>
        <p:nvSpPr>
          <p:cNvPr id="147458" name="Rectangle 3"/>
          <p:cNvSpPr>
            <a:spLocks noGrp="1" noRot="1" noChangeAspect="1" noChangeArrowheads="1" noTextEdit="1"/>
          </p:cNvSpPr>
          <p:nvPr>
            <p:ph type="sldImg"/>
          </p:nvPr>
        </p:nvSpPr>
        <p:spPr>
          <a:ln/>
        </p:spPr>
      </p:sp>
      <p:sp>
        <p:nvSpPr>
          <p:cNvPr id="14745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AB3389A-037F-2E4E-9392-AEA34AED4E88}" type="slidenum">
              <a:rPr lang="en-US" sz="1200">
                <a:solidFill>
                  <a:prstClr val="black"/>
                </a:solidFill>
                <a:latin typeface="Arial" charset="0"/>
              </a:rPr>
              <a:pPr/>
              <a:t>34</a:t>
            </a:fld>
            <a:endParaRPr lang="en-US" sz="1200">
              <a:solidFill>
                <a:prstClr val="black"/>
              </a:solidFill>
              <a:latin typeface="Arial" charset="0"/>
            </a:endParaRPr>
          </a:p>
        </p:txBody>
      </p:sp>
      <p:sp>
        <p:nvSpPr>
          <p:cNvPr id="149506" name="Rectangle 3"/>
          <p:cNvSpPr>
            <a:spLocks noGrp="1" noRot="1" noChangeAspect="1" noChangeArrowheads="1" noTextEdit="1"/>
          </p:cNvSpPr>
          <p:nvPr>
            <p:ph type="sldImg"/>
          </p:nvPr>
        </p:nvSpPr>
        <p:spPr>
          <a:ln/>
        </p:spPr>
      </p:sp>
      <p:sp>
        <p:nvSpPr>
          <p:cNvPr id="14950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49CC2A0-878F-BC4C-A4B7-A810C6F2CBAE}" type="slidenum">
              <a:rPr lang="en-US" sz="1200">
                <a:solidFill>
                  <a:prstClr val="black"/>
                </a:solidFill>
                <a:latin typeface="Arial" charset="0"/>
              </a:rPr>
              <a:pPr/>
              <a:t>35</a:t>
            </a:fld>
            <a:endParaRPr lang="en-US" sz="1200">
              <a:solidFill>
                <a:prstClr val="black"/>
              </a:solidFill>
              <a:latin typeface="Arial" charset="0"/>
            </a:endParaRPr>
          </a:p>
        </p:txBody>
      </p:sp>
      <p:sp>
        <p:nvSpPr>
          <p:cNvPr id="151554" name="Rectangle 3"/>
          <p:cNvSpPr>
            <a:spLocks noGrp="1" noRot="1" noChangeAspect="1" noChangeArrowheads="1" noTextEdit="1"/>
          </p:cNvSpPr>
          <p:nvPr>
            <p:ph type="sldImg"/>
          </p:nvPr>
        </p:nvSpPr>
        <p:spPr>
          <a:ln/>
        </p:spPr>
      </p:sp>
      <p:sp>
        <p:nvSpPr>
          <p:cNvPr id="15155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356FA56-3DEE-2B4D-9144-E5E50D0D31AB}" type="slidenum">
              <a:rPr lang="en-US" sz="1200">
                <a:solidFill>
                  <a:prstClr val="black"/>
                </a:solidFill>
                <a:latin typeface="Arial" charset="0"/>
              </a:rPr>
              <a:pPr/>
              <a:t>36</a:t>
            </a:fld>
            <a:endParaRPr lang="en-US" sz="1200">
              <a:solidFill>
                <a:prstClr val="black"/>
              </a:solidFill>
              <a:latin typeface="Arial" charset="0"/>
            </a:endParaRPr>
          </a:p>
        </p:txBody>
      </p:sp>
      <p:sp>
        <p:nvSpPr>
          <p:cNvPr id="153602" name="Rectangle 3"/>
          <p:cNvSpPr>
            <a:spLocks noGrp="1" noRot="1" noChangeAspect="1" noChangeArrowheads="1" noTextEdit="1"/>
          </p:cNvSpPr>
          <p:nvPr>
            <p:ph type="sldImg"/>
          </p:nvPr>
        </p:nvSpPr>
        <p:spPr>
          <a:ln/>
        </p:spPr>
      </p:sp>
      <p:sp>
        <p:nvSpPr>
          <p:cNvPr id="1536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79E8C2A-A81B-994E-9A7E-13DA9B30A055}" type="slidenum">
              <a:rPr lang="en-US" sz="1200">
                <a:latin typeface="Arial" charset="0"/>
              </a:rPr>
              <a:pPr/>
              <a:t>37</a:t>
            </a:fld>
            <a:endParaRPr lang="en-US" sz="1200">
              <a:latin typeface="Arial" charset="0"/>
            </a:endParaRPr>
          </a:p>
        </p:txBody>
      </p:sp>
      <p:sp>
        <p:nvSpPr>
          <p:cNvPr id="155650" name="Rectangle 3"/>
          <p:cNvSpPr>
            <a:spLocks noGrp="1" noRot="1" noChangeAspect="1" noChangeArrowheads="1" noTextEdit="1"/>
          </p:cNvSpPr>
          <p:nvPr>
            <p:ph type="sldImg"/>
          </p:nvPr>
        </p:nvSpPr>
        <p:spPr>
          <a:ln/>
        </p:spPr>
      </p:sp>
      <p:sp>
        <p:nvSpPr>
          <p:cNvPr id="15565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could be an outline of Mt. Zion...the biblical name for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Temple Mount. </a:t>
            </a:r>
          </a:p>
          <a:p>
            <a:r>
              <a:rPr lang="en-US" b="1">
                <a:latin typeface="Times" charset="0"/>
                <a:ea typeface="ＭＳ Ｐゴシック" charset="0"/>
                <a:cs typeface="ＭＳ Ｐゴシック" charset="0"/>
              </a:rPr>
              <a:t>////	To build these expensive structures, the first step was to clear off and level the top of the mountain ...</a:t>
            </a:r>
          </a:p>
          <a:p>
            <a:r>
              <a:rPr lang="en-US" b="1">
                <a:latin typeface="Times" charset="0"/>
                <a:ea typeface="ＭＳ Ｐゴシック" charset="0"/>
                <a:cs typeface="ＭＳ Ｐゴシック" charset="0"/>
              </a:rPr>
              <a:t>////	followed by the construction of a massive pavement with retaining walls of stone and gravel fill.</a:t>
            </a:r>
          </a:p>
          <a:p>
            <a:r>
              <a:rPr lang="en-US" b="1">
                <a:latin typeface="Times" charset="0"/>
                <a:ea typeface="ＭＳ Ｐゴシック" charset="0"/>
                <a:cs typeface="ＭＳ Ｐゴシック" charset="0"/>
              </a:rPr>
              <a:t>////	On the left, today, you can see a portion of the retaining wall known today as the Western Wall, or to some, the Wailing Wall.</a:t>
            </a:r>
          </a:p>
          <a:p>
            <a:r>
              <a:rPr lang="en-US" b="1">
                <a:latin typeface="Times" charset="0"/>
                <a:ea typeface="ＭＳ Ｐゴシック" charset="0"/>
                <a:cs typeface="ＭＳ Ｐゴシック" charset="0"/>
              </a:rPr>
              <a:t>////	At that site King Solomon built the First Temple to the Lord. </a:t>
            </a:r>
          </a:p>
          <a:p>
            <a:r>
              <a:rPr lang="en-US" b="1">
                <a:latin typeface="Times" charset="0"/>
                <a:ea typeface="ＭＳ Ｐゴシック" charset="0"/>
                <a:cs typeface="ＭＳ Ｐゴシック" charset="0"/>
              </a:rPr>
              <a:t>////	It was followed hundreds of years later by the Second Temple familiar in Jesus</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time. Today though, and for the past 1,400 years….</a:t>
            </a:r>
          </a:p>
          <a:p>
            <a:r>
              <a:rPr lang="en-US" b="1">
                <a:latin typeface="Times" charset="0"/>
                <a:ea typeface="ＭＳ Ｐゴシック" charset="0"/>
                <a:cs typeface="ＭＳ Ｐゴシック" charset="0"/>
              </a:rPr>
              <a:t>////	the Moslem Dome of the Rock has occupied that same great pavement…since A.D. 685.</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1DF3B0F-2BE9-8543-A836-0055E6E5F440}" type="slidenum">
              <a:rPr lang="en-US" sz="1200">
                <a:solidFill>
                  <a:prstClr val="black"/>
                </a:solidFill>
                <a:latin typeface="Arial" charset="0"/>
              </a:rPr>
              <a:pPr/>
              <a:t>39</a:t>
            </a:fld>
            <a:endParaRPr lang="en-US" sz="1200">
              <a:solidFill>
                <a:prstClr val="black"/>
              </a:solidFill>
              <a:latin typeface="Arial" charset="0"/>
            </a:endParaRPr>
          </a:p>
        </p:txBody>
      </p:sp>
      <p:sp>
        <p:nvSpPr>
          <p:cNvPr id="159746" name="Rectangle 3"/>
          <p:cNvSpPr>
            <a:spLocks noGrp="1" noRot="1" noChangeAspect="1" noChangeArrowheads="1" noTextEdit="1"/>
          </p:cNvSpPr>
          <p:nvPr>
            <p:ph type="sldImg"/>
          </p:nvPr>
        </p:nvSpPr>
        <p:spPr>
          <a:ln/>
        </p:spPr>
      </p:sp>
      <p:sp>
        <p:nvSpPr>
          <p:cNvPr id="15974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defTabSz="914400" eaLnBrk="0" fontAlgn="base" hangingPunct="0">
              <a:spcBef>
                <a:spcPct val="0"/>
              </a:spcBef>
              <a:spcAft>
                <a:spcPct val="0"/>
              </a:spcAft>
              <a:defRPr/>
            </a:pPr>
            <a:fld id="{8D0EBA43-3F6F-DF4D-9D8B-94AC00C318E2}" type="slidenum">
              <a:rPr lang="zh-CN" altLang="en-US" sz="1200">
                <a:solidFill>
                  <a:srgbClr val="000000"/>
                </a:solidFill>
                <a:latin typeface="Times New Roman" charset="0"/>
              </a:rPr>
              <a:pPr algn="l" defTabSz="914400" eaLnBrk="0" fontAlgn="base" hangingPunct="0">
                <a:spcBef>
                  <a:spcPct val="0"/>
                </a:spcBef>
                <a:spcAft>
                  <a:spcPct val="0"/>
                </a:spcAft>
                <a:defRPr/>
              </a:pPr>
              <a:t>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Mediterranean</a:t>
            </a:r>
            <a:r>
              <a:rPr lang="en-US" altLang="zh-CN" baseline="0">
                <a:latin typeface="Times New Roman" charset="0"/>
                <a:ea typeface="ＭＳ Ｐゴシック" charset="0"/>
                <a:cs typeface="ＭＳ Ｐゴシック" charset="0"/>
              </a:rPr>
              <a:t>: "In the middle" (medi) + "lands" (terrain) = "between two lands" (Europe and Africa)</a:t>
            </a:r>
          </a:p>
          <a:p>
            <a:pPr marL="228600" indent="-228600" eaLnBrk="1" hangingPunct="1">
              <a:buAutoNum type="arabicPeriod"/>
            </a:pPr>
            <a:r>
              <a:rPr lang="en-US" altLang="zh-CN" baseline="0">
                <a:latin typeface="Times New Roman" charset="0"/>
                <a:ea typeface="ＭＳ Ｐゴシック" charset="0"/>
                <a:cs typeface="ＭＳ Ｐゴシック" charset="0"/>
              </a:rPr>
              <a:t>Nile River: "</a:t>
            </a:r>
            <a:r>
              <a:rPr lang="en-US"/>
              <a:t>The </a:t>
            </a:r>
            <a:r>
              <a:rPr lang="en-US" b="1"/>
              <a:t>name Nile</a:t>
            </a:r>
            <a:r>
              <a:rPr lang="en-US"/>
              <a:t> comes from the Greek “neilos”, which means valley. The Ancient Egyptians called the river Ar or Aur (black) because of the colour of the sediment left after the river's annual flood</a:t>
            </a:r>
            <a:r>
              <a:rPr lang="en-US" baseline="0"/>
              <a:t> (http://www.primaryhomeworkhelp.co.uk/egypt/nile.htm)</a:t>
            </a:r>
            <a:endParaRPr lang="en-US" altLang="zh-CN" baseline="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a:latin typeface="Times New Roman" charset="0"/>
                <a:ea typeface="ＭＳ Ｐゴシック" charset="0"/>
                <a:cs typeface="ＭＳ Ｐゴシック" charset="0"/>
              </a:rPr>
              <a:t>Red Sea: "</a:t>
            </a:r>
            <a:r>
              <a:rPr lang="en-US"/>
              <a:t>Like the Yellow Sea, the Red Sea may also be named after a natural process. Seasonal blooms of a bacteria commonly called “sea sawdust” turn the water red. These bacteria, Trichodesmium erythraeum,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a:t> </a:t>
            </a:r>
            <a:r>
              <a:rPr lang="en-US"/>
              <a:t>Another theory states that the color red signifies “south.” Some Asiatic languages use colors to refer to directions</a:t>
            </a:r>
            <a:r>
              <a:rPr lang="en-US" b="0"/>
              <a:t>"</a:t>
            </a:r>
            <a:r>
              <a:rPr lang="en-US" b="0" baseline="0"/>
              <a:t> (http://www.dictionary.com/e/yellow-sea/)</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a:latin typeface="Times New Roman" charset="0"/>
                <a:ea typeface="ＭＳ Ｐゴシック" charset="0"/>
                <a:cs typeface="ＭＳ Ｐゴシック" charset="0"/>
              </a:rPr>
              <a:t>Sea of Chinnereth: harp sea as it is</a:t>
            </a:r>
            <a:r>
              <a:rPr lang="en-US" altLang="zh-CN" baseline="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a:latin typeface="Times New Roman" charset="0"/>
                <a:ea typeface="ＭＳ Ｐゴシック" charset="0"/>
                <a:cs typeface="ＭＳ Ｐゴシック" charset="0"/>
              </a:rPr>
              <a:t>Jordan River: "</a:t>
            </a:r>
            <a:r>
              <a:rPr lang="en-US"/>
              <a:t>The river's </a:t>
            </a:r>
            <a:r>
              <a:rPr lang="en-US" b="1"/>
              <a:t>name</a:t>
            </a:r>
            <a:r>
              <a:rPr lang="en-US"/>
              <a:t> in </a:t>
            </a:r>
            <a:r>
              <a:rPr lang="en-US" b="1"/>
              <a:t>Hebrew</a:t>
            </a:r>
            <a:r>
              <a:rPr lang="en-US"/>
              <a:t> is יַרְדֵן (Yarden), and it is derived from יָרַד (yarad) </a:t>
            </a:r>
            <a:r>
              <a:rPr lang="en-US" b="1"/>
              <a:t>meaning</a:t>
            </a:r>
            <a:r>
              <a:rPr lang="en-US"/>
              <a:t> "descend" or "flow down"</a:t>
            </a:r>
            <a:r>
              <a:rPr lang="en-US" baseline="0"/>
              <a:t> (https://www.behindthename.com/name/jordan).</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Salt Sea: sea with highest salt content on earth as it is the lowest spot where water stops and evaporates to make it continnually saltier</a:t>
            </a:r>
          </a:p>
          <a:p>
            <a:pPr marL="228600" indent="-228600" eaLnBrk="1" hangingPunct="1">
              <a:buAutoNum type="arabicPeriod"/>
            </a:pPr>
            <a:r>
              <a:rPr lang="en-US" altLang="zh-CN" baseline="0">
                <a:latin typeface="Times New Roman" charset="0"/>
                <a:ea typeface="ＭＳ Ｐゴシック" charset="0"/>
                <a:cs typeface="ＭＳ Ｐゴシック" charset="0"/>
              </a:rPr>
              <a:t>Euphrates River: "</a:t>
            </a:r>
            <a:r>
              <a:rPr lang="en-US"/>
              <a:t>A </a:t>
            </a:r>
            <a:r>
              <a:rPr lang="en-US" i="1"/>
              <a:t>river named</a:t>
            </a:r>
            <a:r>
              <a:rPr lang="en-US"/>
              <a:t> Perath (Hebrew for </a:t>
            </a:r>
            <a:r>
              <a:rPr lang="en-US" i="1"/>
              <a:t>Euphrates</a:t>
            </a:r>
            <a:r>
              <a:rPr lang="en-US"/>
              <a:t>) is one of the four </a:t>
            </a:r>
            <a:r>
              <a:rPr lang="en-US" i="1"/>
              <a:t>rivers</a:t>
            </a:r>
            <a:r>
              <a:rPr lang="en-US"/>
              <a:t> that flow from the Garden of Eden according to Genesis 2:14. This Hebrew word, derived from either the word "stream" or "to break forth," </a:t>
            </a:r>
            <a:r>
              <a:rPr lang="en-US" i="1"/>
              <a:t>has</a:t>
            </a:r>
            <a:r>
              <a:rPr lang="en-US"/>
              <a:t> been translated as </a:t>
            </a:r>
            <a:r>
              <a:rPr lang="en-US" i="1"/>
              <a:t>Euphrates</a:t>
            </a:r>
            <a:r>
              <a:rPr lang="en-US" i="0"/>
              <a:t>"</a:t>
            </a:r>
            <a:r>
              <a:rPr lang="en-US" i="0" baseline="0"/>
              <a:t> (http://www.newworldencyclopedia.org/entry/Euphrates_River)</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Tigris River: "</a:t>
            </a:r>
            <a:r>
              <a:rPr lang="en-US"/>
              <a:t>From </a:t>
            </a:r>
            <a:r>
              <a:rPr lang="en-US">
                <a:hlinkClick r:id="rId3" tooltip="w:Latin"/>
              </a:rPr>
              <a:t>Latin</a:t>
            </a:r>
            <a:r>
              <a:rPr lang="en-US"/>
              <a:t> </a:t>
            </a:r>
            <a:r>
              <a:rPr lang="en-US" i="1">
                <a:hlinkClick r:id="rId4" tooltip="Tigris"/>
              </a:rPr>
              <a:t>Tigris</a:t>
            </a:r>
            <a:r>
              <a:rPr lang="en-US"/>
              <a:t>, from </a:t>
            </a:r>
            <a:r>
              <a:rPr lang="en-US">
                <a:hlinkClick r:id="rId5" tooltip="w:Ancient Greek language"/>
              </a:rPr>
              <a:t>Ancient Greek</a:t>
            </a:r>
            <a:r>
              <a:rPr lang="en-US"/>
              <a:t> </a:t>
            </a:r>
            <a:r>
              <a:rPr lang="en-US" i="1">
                <a:hlinkClick r:id="rId6" tooltip="Τίγρις"/>
              </a:rPr>
              <a:t>Τίγρις</a:t>
            </a:r>
            <a:r>
              <a:rPr lang="en-US"/>
              <a:t> (Tígris), an alternative form of </a:t>
            </a:r>
            <a:r>
              <a:rPr lang="en-US" i="1">
                <a:hlinkClick r:id="rId7" tooltip="Τίγρης"/>
              </a:rPr>
              <a:t>Τίγρης</a:t>
            </a:r>
            <a:r>
              <a:rPr lang="en-US"/>
              <a:t> (Tígrēs), from </a:t>
            </a:r>
            <a:r>
              <a:rPr lang="en-US">
                <a:hlinkClick r:id="rId8" tooltip="w:Old Persian language"/>
              </a:rPr>
              <a:t>Old Persian</a:t>
            </a:r>
            <a:r>
              <a:rPr lang="en-US"/>
              <a:t> </a:t>
            </a:r>
            <a:r>
              <a:rPr lang="en-US" i="1">
                <a:hlinkClick r:id="rId9" tooltip="𐎫𐎡𐎥𐎼𐎠"/>
              </a:rPr>
              <a:t>𐎫𐎡𐎥𐎼𐎠</a:t>
            </a:r>
            <a:r>
              <a:rPr lang="en-US"/>
              <a:t> (Tigrā), from </a:t>
            </a:r>
            <a:r>
              <a:rPr lang="en-US">
                <a:hlinkClick r:id="rId10" tooltip="w:Elamite language"/>
              </a:rPr>
              <a:t>Elamite</a:t>
            </a:r>
            <a:r>
              <a:rPr lang="en-US"/>
              <a:t> </a:t>
            </a:r>
            <a:r>
              <a:rPr lang="en-US" i="1">
                <a:hlinkClick r:id="rId11" tooltip="𒋾𒅅𒊏 (page does not exist)"/>
              </a:rPr>
              <a:t>𒋾𒅅𒊏</a:t>
            </a:r>
            <a:r>
              <a:rPr lang="en-US"/>
              <a:t> (ti-ig-ra), from </a:t>
            </a:r>
            <a:r>
              <a:rPr lang="en-US">
                <a:hlinkClick r:id="rId12" tooltip="w:Sumerian language"/>
              </a:rPr>
              <a:t>Sumerian</a:t>
            </a:r>
            <a:r>
              <a:rPr lang="en-US"/>
              <a:t> </a:t>
            </a:r>
            <a:r>
              <a:rPr lang="en-US" i="1">
                <a:hlinkClick r:id="rId13" tooltip="𒀀𒇉𒈦𒄘𒃼"/>
              </a:rPr>
              <a:t>𒀀𒇉𒈦𒄘𒃼</a:t>
            </a:r>
            <a:r>
              <a:rPr lang="en-US"/>
              <a:t> (</a:t>
            </a:r>
            <a:r>
              <a:rPr lang="en-US" baseline="30000"/>
              <a:t>ÍD</a:t>
            </a:r>
            <a:r>
              <a:rPr lang="en-US"/>
              <a:t>Idigna, </a:t>
            </a:r>
            <a:r>
              <a:rPr lang="en-US" baseline="30000"/>
              <a:t>ÍD</a:t>
            </a:r>
            <a:r>
              <a:rPr lang="en-US"/>
              <a:t>Idigina, literally “fast as an arrow”).} (https://en.wiktionary.org/wiki/Tigris#Etymology)</a:t>
            </a:r>
            <a:endParaRPr lang="en-US" altLang="zh-CN" baseline="0">
              <a:latin typeface="Times New Roman" charset="0"/>
              <a:ea typeface="ＭＳ Ｐゴシック" charset="0"/>
              <a:cs typeface="ＭＳ Ｐゴシック" charset="0"/>
            </a:endParaRPr>
          </a:p>
          <a:p>
            <a:pPr marL="228600" indent="-228600" eaLnBrk="1" hangingPunct="1">
              <a:buAutoNum type="arabicPeriod"/>
            </a:pPr>
            <a:r>
              <a:rPr lang="en-US" altLang="zh-CN" baseline="0">
                <a:latin typeface="Times New Roman" charset="0"/>
                <a:ea typeface="ＭＳ Ｐゴシック" charset="0"/>
                <a:cs typeface="ＭＳ Ｐゴシック" charset="0"/>
              </a:rPr>
              <a:t>Persian Gulf: named after the land just to the north</a:t>
            </a:r>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0766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C0FFD8D-DD86-9640-BB07-1CC82CE53916}" type="slidenum">
              <a:rPr lang="en-US" sz="1200">
                <a:solidFill>
                  <a:prstClr val="black"/>
                </a:solidFill>
                <a:latin typeface="Arial" charset="0"/>
              </a:rPr>
              <a:pPr/>
              <a:t>40</a:t>
            </a:fld>
            <a:endParaRPr lang="en-US" sz="1200">
              <a:solidFill>
                <a:prstClr val="black"/>
              </a:solidFill>
              <a:latin typeface="Arial" charset="0"/>
            </a:endParaRPr>
          </a:p>
        </p:txBody>
      </p:sp>
      <p:sp>
        <p:nvSpPr>
          <p:cNvPr id="161794" name="Rectangle 3"/>
          <p:cNvSpPr>
            <a:spLocks noGrp="1" noRot="1" noChangeAspect="1" noChangeArrowheads="1" noTextEdit="1"/>
          </p:cNvSpPr>
          <p:nvPr>
            <p:ph type="sldImg"/>
          </p:nvPr>
        </p:nvSpPr>
        <p:spPr>
          <a:ln/>
        </p:spPr>
      </p:sp>
      <p:sp>
        <p:nvSpPr>
          <p:cNvPr id="16179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62F78F9-18EF-824C-BED8-5F07886BFD21}" type="slidenum">
              <a:rPr lang="en-US" sz="1200">
                <a:solidFill>
                  <a:prstClr val="black"/>
                </a:solidFill>
                <a:latin typeface="Arial" charset="0"/>
              </a:rPr>
              <a:pPr/>
              <a:t>41</a:t>
            </a:fld>
            <a:endParaRPr lang="en-US" sz="1200">
              <a:solidFill>
                <a:prstClr val="black"/>
              </a:solidFill>
              <a:latin typeface="Arial" charset="0"/>
            </a:endParaRPr>
          </a:p>
        </p:txBody>
      </p:sp>
      <p:sp>
        <p:nvSpPr>
          <p:cNvPr id="163842" name="Rectangle 3"/>
          <p:cNvSpPr>
            <a:spLocks noGrp="1" noRot="1" noChangeAspect="1" noChangeArrowheads="1" noTextEdit="1"/>
          </p:cNvSpPr>
          <p:nvPr>
            <p:ph type="sldImg"/>
          </p:nvPr>
        </p:nvSpPr>
        <p:spPr>
          <a:ln/>
        </p:spPr>
      </p:sp>
      <p:sp>
        <p:nvSpPr>
          <p:cNvPr id="16384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5DCE020-6DF7-D64D-B923-5FC09979D2FE}" type="slidenum">
              <a:rPr lang="en-US" sz="1200">
                <a:solidFill>
                  <a:prstClr val="black"/>
                </a:solidFill>
                <a:latin typeface="Arial" charset="0"/>
              </a:rPr>
              <a:pPr/>
              <a:t>42</a:t>
            </a:fld>
            <a:endParaRPr lang="en-US" sz="1200">
              <a:solidFill>
                <a:prstClr val="black"/>
              </a:solidFill>
              <a:latin typeface="Arial" charset="0"/>
            </a:endParaRPr>
          </a:p>
        </p:txBody>
      </p:sp>
      <p:sp>
        <p:nvSpPr>
          <p:cNvPr id="165890" name="Rectangle 3"/>
          <p:cNvSpPr>
            <a:spLocks noGrp="1" noRot="1" noChangeAspect="1" noChangeArrowheads="1" noTextEdit="1"/>
          </p:cNvSpPr>
          <p:nvPr>
            <p:ph type="sldImg"/>
          </p:nvPr>
        </p:nvSpPr>
        <p:spPr>
          <a:ln/>
        </p:spPr>
      </p:sp>
      <p:sp>
        <p:nvSpPr>
          <p:cNvPr id="16589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A2F0EB-B0B6-5A46-94A7-8FA679BD22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05154" name="Rectangle 1026"/>
          <p:cNvSpPr>
            <a:spLocks noGrp="1" noRot="1" noChangeAspect="1" noChangeArrowheads="1" noTextEdit="1"/>
          </p:cNvSpPr>
          <p:nvPr>
            <p:ph type="sldImg"/>
          </p:nvPr>
        </p:nvSpPr>
        <p:spPr>
          <a:ln/>
        </p:spPr>
      </p:sp>
      <p:sp>
        <p:nvSpPr>
          <p:cNvPr id="3051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1668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15A703-2022-9F4F-89D3-A6E0F01F73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31629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D17CBD-D0AD-EA4A-9A12-C252861024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15387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834E7-4815-BA4D-B3F9-490879658F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27065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32CE8-69E8-3B42-82B0-C9AE9D20310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75445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B846AB-8D2E-C645-A946-EEF7148BF0F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66275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1F986E-C118-7C45-9ED8-2D255F8C8A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14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0284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122611-04C4-F047-A6BF-B48640B862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74766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A7C9AB-761C-4C4C-92ED-741FDBB733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2869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B910268-C1DA-7D4B-AD1C-B63D7AE503A6}" type="slidenum">
              <a:rPr lang="en-US" sz="1200">
                <a:solidFill>
                  <a:prstClr val="black"/>
                </a:solidFill>
                <a:latin typeface="Arial" charset="0"/>
              </a:rPr>
              <a:pPr/>
              <a:t>53</a:t>
            </a:fld>
            <a:endParaRPr lang="en-US" sz="1200">
              <a:solidFill>
                <a:prstClr val="black"/>
              </a:solidFill>
              <a:latin typeface="Arial" charset="0"/>
            </a:endParaRPr>
          </a:p>
        </p:txBody>
      </p:sp>
      <p:sp>
        <p:nvSpPr>
          <p:cNvPr id="167938" name="Rectangle 3"/>
          <p:cNvSpPr>
            <a:spLocks noGrp="1" noRot="1" noChangeAspect="1" noChangeArrowheads="1" noTextEdit="1"/>
          </p:cNvSpPr>
          <p:nvPr>
            <p:ph type="sldImg"/>
          </p:nvPr>
        </p:nvSpPr>
        <p:spPr>
          <a:ln/>
        </p:spPr>
      </p:sp>
      <p:sp>
        <p:nvSpPr>
          <p:cNvPr id="16793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D3A1A8E-1525-394E-AED0-38F5C56AC008}" type="slidenum">
              <a:rPr lang="en-US" sz="1200">
                <a:solidFill>
                  <a:prstClr val="black"/>
                </a:solidFill>
                <a:latin typeface="Arial" charset="0"/>
              </a:rPr>
              <a:pPr/>
              <a:t>54</a:t>
            </a:fld>
            <a:endParaRPr lang="en-US" sz="1200">
              <a:solidFill>
                <a:prstClr val="black"/>
              </a:solidFill>
              <a:latin typeface="Arial" charset="0"/>
            </a:endParaRPr>
          </a:p>
        </p:txBody>
      </p:sp>
      <p:sp>
        <p:nvSpPr>
          <p:cNvPr id="169986" name="Rectangle 3"/>
          <p:cNvSpPr>
            <a:spLocks noGrp="1" noRot="1" noChangeAspect="1" noChangeArrowheads="1" noTextEdit="1"/>
          </p:cNvSpPr>
          <p:nvPr>
            <p:ph type="sldImg"/>
          </p:nvPr>
        </p:nvSpPr>
        <p:spPr>
          <a:ln/>
        </p:spPr>
      </p:sp>
      <p:sp>
        <p:nvSpPr>
          <p:cNvPr id="1699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E2FFC74-8826-D747-B7C2-DE1116AF3EC4}" type="slidenum">
              <a:rPr lang="en-US" sz="1200">
                <a:solidFill>
                  <a:prstClr val="black"/>
                </a:solidFill>
                <a:latin typeface="Arial" charset="0"/>
              </a:rPr>
              <a:pPr/>
              <a:t>55</a:t>
            </a:fld>
            <a:endParaRPr lang="en-US" sz="1200">
              <a:solidFill>
                <a:prstClr val="black"/>
              </a:solidFill>
              <a:latin typeface="Arial" charset="0"/>
            </a:endParaRPr>
          </a:p>
        </p:txBody>
      </p:sp>
      <p:sp>
        <p:nvSpPr>
          <p:cNvPr id="172034" name="Rectangle 3"/>
          <p:cNvSpPr>
            <a:spLocks noGrp="1" noRot="1" noChangeAspect="1" noChangeArrowheads="1" noTextEdit="1"/>
          </p:cNvSpPr>
          <p:nvPr>
            <p:ph type="sldImg"/>
          </p:nvPr>
        </p:nvSpPr>
        <p:spPr>
          <a:ln/>
        </p:spPr>
      </p:sp>
      <p:sp>
        <p:nvSpPr>
          <p:cNvPr id="1720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8A9E3D2-1089-1D4A-9D13-617751E39648}" type="slidenum">
              <a:rPr lang="en-US" sz="1200">
                <a:solidFill>
                  <a:prstClr val="black"/>
                </a:solidFill>
                <a:latin typeface="Arial" charset="0"/>
              </a:rPr>
              <a:pPr/>
              <a:t>56</a:t>
            </a:fld>
            <a:endParaRPr lang="en-US" sz="1200">
              <a:solidFill>
                <a:prstClr val="black"/>
              </a:solidFill>
              <a:latin typeface="Arial" charset="0"/>
            </a:endParaRPr>
          </a:p>
        </p:txBody>
      </p:sp>
      <p:sp>
        <p:nvSpPr>
          <p:cNvPr id="174082" name="Rectangle 3"/>
          <p:cNvSpPr>
            <a:spLocks noGrp="1" noRot="1" noChangeAspect="1" noChangeArrowheads="1" noTextEdit="1"/>
          </p:cNvSpPr>
          <p:nvPr>
            <p:ph type="sldImg"/>
          </p:nvPr>
        </p:nvSpPr>
        <p:spPr>
          <a:ln/>
        </p:spPr>
      </p:sp>
      <p:sp>
        <p:nvSpPr>
          <p:cNvPr id="17408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001D0B-2585-2342-B23C-29CAB31075FC}" type="slidenum">
              <a:rPr lang="en-US" sz="1200">
                <a:solidFill>
                  <a:prstClr val="black"/>
                </a:solidFill>
                <a:latin typeface="Arial" charset="0"/>
              </a:rPr>
              <a:pPr/>
              <a:t>57</a:t>
            </a:fld>
            <a:endParaRPr lang="en-US" sz="1200">
              <a:solidFill>
                <a:prstClr val="black"/>
              </a:solidFill>
              <a:latin typeface="Arial" charset="0"/>
            </a:endParaRPr>
          </a:p>
        </p:txBody>
      </p:sp>
      <p:sp>
        <p:nvSpPr>
          <p:cNvPr id="176130" name="Rectangle 3"/>
          <p:cNvSpPr>
            <a:spLocks noGrp="1" noRot="1" noChangeAspect="1" noChangeArrowheads="1" noTextEdit="1"/>
          </p:cNvSpPr>
          <p:nvPr>
            <p:ph type="sldImg"/>
          </p:nvPr>
        </p:nvSpPr>
        <p:spPr>
          <a:ln/>
        </p:spPr>
      </p:sp>
      <p:sp>
        <p:nvSpPr>
          <p:cNvPr id="1761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6F91A11-966E-AA4E-9AB6-F93AEA45688C}" type="slidenum">
              <a:rPr lang="en-US" sz="1200">
                <a:solidFill>
                  <a:prstClr val="black"/>
                </a:solidFill>
                <a:latin typeface="Arial" charset="0"/>
              </a:rPr>
              <a:pPr/>
              <a:t>58</a:t>
            </a:fld>
            <a:endParaRPr lang="en-US" sz="1200">
              <a:solidFill>
                <a:prstClr val="black"/>
              </a:solidFill>
              <a:latin typeface="Arial" charset="0"/>
            </a:endParaRPr>
          </a:p>
        </p:txBody>
      </p:sp>
      <p:sp>
        <p:nvSpPr>
          <p:cNvPr id="178178" name="Rectangle 3"/>
          <p:cNvSpPr>
            <a:spLocks noGrp="1" noRot="1" noChangeAspect="1" noChangeArrowheads="1" noTextEdit="1"/>
          </p:cNvSpPr>
          <p:nvPr>
            <p:ph type="sldImg"/>
          </p:nvPr>
        </p:nvSpPr>
        <p:spPr>
          <a:ln/>
        </p:spPr>
      </p:sp>
      <p:sp>
        <p:nvSpPr>
          <p:cNvPr id="17817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4022AEE-32B5-764F-9AE7-E9C729BBB3C6}" type="slidenum">
              <a:rPr lang="en-US" sz="1200">
                <a:solidFill>
                  <a:prstClr val="black"/>
                </a:solidFill>
                <a:latin typeface="Arial" charset="0"/>
              </a:rPr>
              <a:pPr/>
              <a:t>59</a:t>
            </a:fld>
            <a:endParaRPr lang="en-US" sz="1200">
              <a:solidFill>
                <a:prstClr val="black"/>
              </a:solidFill>
              <a:latin typeface="Arial" charset="0"/>
            </a:endParaRPr>
          </a:p>
        </p:txBody>
      </p:sp>
      <p:sp>
        <p:nvSpPr>
          <p:cNvPr id="180226" name="Rectangle 3"/>
          <p:cNvSpPr>
            <a:spLocks noGrp="1" noRot="1" noChangeAspect="1" noChangeArrowheads="1" noTextEdit="1"/>
          </p:cNvSpPr>
          <p:nvPr>
            <p:ph type="sldImg"/>
          </p:nvPr>
        </p:nvSpPr>
        <p:spPr>
          <a:ln/>
        </p:spPr>
      </p:sp>
      <p:sp>
        <p:nvSpPr>
          <p:cNvPr id="18022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40AFE28-C336-004A-B234-1964D812AF4A}" type="slidenum">
              <a:rPr lang="en-US" sz="1200">
                <a:solidFill>
                  <a:prstClr val="black"/>
                </a:solidFill>
                <a:latin typeface="Arial" charset="0"/>
              </a:rPr>
              <a:pPr/>
              <a:t>60</a:t>
            </a:fld>
            <a:endParaRPr lang="en-US" sz="1200">
              <a:solidFill>
                <a:prstClr val="black"/>
              </a:solidFill>
              <a:latin typeface="Arial" charset="0"/>
            </a:endParaRPr>
          </a:p>
        </p:txBody>
      </p:sp>
      <p:sp>
        <p:nvSpPr>
          <p:cNvPr id="182274" name="Rectangle 3"/>
          <p:cNvSpPr>
            <a:spLocks noGrp="1" noRot="1" noChangeAspect="1" noChangeArrowheads="1" noTextEdit="1"/>
          </p:cNvSpPr>
          <p:nvPr>
            <p:ph type="sldImg"/>
          </p:nvPr>
        </p:nvSpPr>
        <p:spPr>
          <a:ln/>
        </p:spPr>
      </p:sp>
      <p:sp>
        <p:nvSpPr>
          <p:cNvPr id="18227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74781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273BE8-869F-204F-B5F4-B30F5209691F}" type="slidenum">
              <a:rPr lang="en-GB" sz="1200">
                <a:solidFill>
                  <a:srgbClr val="FFFFFF"/>
                </a:solidFill>
                <a:latin typeface="Comic Sans MS" charset="0"/>
              </a:rPr>
              <a:pPr eaLnBrk="1" hangingPunct="1"/>
              <a:t>61</a:t>
            </a:fld>
            <a:endParaRPr lang="en-GB" sz="1200">
              <a:solidFill>
                <a:srgbClr val="FFFFFF"/>
              </a:solidFill>
              <a:latin typeface="Comic Sans MS"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22307"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910AC12-7144-194A-AD10-111517F0B2D7}" type="slidenum">
              <a:rPr lang="en-GB" sz="1200">
                <a:solidFill>
                  <a:srgbClr val="000000"/>
                </a:solidFill>
                <a:latin typeface="Calibri" charset="0"/>
              </a:rPr>
              <a:pPr eaLnBrk="1" hangingPunct="1"/>
              <a:t>67</a:t>
            </a:fld>
            <a:endParaRPr lang="en-GB" sz="1200">
              <a:solidFill>
                <a:srgbClr val="000000"/>
              </a:solidFill>
              <a:latin typeface="Calibri"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36514DF8-C68E-6C49-A6F6-196B9D30C79E}" type="slidenum">
              <a:rPr lang="en-GB" sz="120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67</a:t>
            </a:fld>
            <a:endParaRPr lang="en-GB" sz="1200">
              <a:solidFill>
                <a:srgbClr val="000000"/>
              </a:solidFill>
              <a:latin typeface="Calibri"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prstClr val="white"/>
              </a:solidFill>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2C62110-36DF-4F4F-848B-AD5330390035}"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F2D72EB-A8F4-CD41-BEB4-D3CE8FD0DEB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4D2D6EE-0D35-E342-8914-3EF29306D06E}"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A1FFCC1-4EAA-3240-91E4-65CD66A1ABA6}"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89BD765-D9CA-3045-A571-8963BA5ECED2}"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EAE7C5A-C88D-DA41-A2D7-18F7FD90E364}"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8AA1A14-939F-8D4B-AA0D-BB6A2A78469C}" type="slidenum">
              <a:rPr lang="en-US" sz="1200">
                <a:solidFill>
                  <a:prstClr val="black"/>
                </a:solidFill>
                <a:latin typeface="Arial" charset="0"/>
              </a:rPr>
              <a:pPr/>
              <a:t>74</a:t>
            </a:fld>
            <a:endParaRPr lang="en-US" sz="1200">
              <a:solidFill>
                <a:prstClr val="black"/>
              </a:solidFill>
              <a:latin typeface="Arial" charset="0"/>
            </a:endParaRPr>
          </a:p>
        </p:txBody>
      </p:sp>
      <p:sp>
        <p:nvSpPr>
          <p:cNvPr id="198658" name="Rectangle 3"/>
          <p:cNvSpPr>
            <a:spLocks noGrp="1" noRot="1" noChangeAspect="1" noChangeArrowheads="1" noTextEdit="1"/>
          </p:cNvSpPr>
          <p:nvPr>
            <p:ph type="sldImg"/>
          </p:nvPr>
        </p:nvSpPr>
        <p:spPr>
          <a:ln/>
        </p:spPr>
      </p:sp>
      <p:sp>
        <p:nvSpPr>
          <p:cNvPr id="19865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0CD4E45-0CBA-FC48-8D42-365206EFAE93}" type="slidenum">
              <a:rPr lang="en-US" sz="1200">
                <a:solidFill>
                  <a:srgbClr val="000000"/>
                </a:solidFill>
                <a:latin typeface="Times New Roman" charset="0"/>
              </a:rPr>
              <a:pPr/>
              <a:t>76</a:t>
            </a:fld>
            <a:endParaRPr lang="en-US" sz="1200">
              <a:solidFill>
                <a:srgbClr val="000000"/>
              </a:solidFill>
              <a:latin typeface="Times New Roman" charset="0"/>
            </a:endParaRPr>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solidFill>
                  <a:srgbClr val="FFFFFF"/>
                </a:solidFill>
                <a:latin typeface="Arial" charset="0"/>
                <a:ea typeface="ＭＳ Ｐゴシック" charset="0"/>
                <a:cs typeface="ＭＳ Ｐゴシック" charset="0"/>
              </a:rPr>
              <a:t>NT Survey (ns)</a:t>
            </a:r>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965EFF3-A2B5-284B-A372-467A4FB3EC43}" type="slidenum">
              <a:rPr lang="en-US" sz="1200">
                <a:solidFill>
                  <a:prstClr val="black"/>
                </a:solidFill>
                <a:latin typeface="Arial" charset="0"/>
              </a:rPr>
              <a:pPr/>
              <a:t>7</a:t>
            </a:fld>
            <a:endParaRPr lang="en-US" sz="1200">
              <a:solidFill>
                <a:prstClr val="black"/>
              </a:solidFill>
              <a:latin typeface="Arial" charset="0"/>
            </a:endParaRPr>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3DE5E52-2E1B-0F4D-A755-B2466F96CD1B}" type="slidenum">
              <a:rPr lang="en-US" sz="1200">
                <a:solidFill>
                  <a:prstClr val="black"/>
                </a:solidFill>
                <a:latin typeface="Arial" charset="0"/>
              </a:rPr>
              <a:pPr/>
              <a:t>8</a:t>
            </a:fld>
            <a:endParaRPr lang="en-US" sz="1200">
              <a:solidFill>
                <a:prstClr val="black"/>
              </a:solidFill>
              <a:latin typeface="Arial"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06833CF-8770-2549-A7F4-B41E9D7A26BE}" type="slidenum">
              <a:rPr lang="en-US" sz="1200">
                <a:solidFill>
                  <a:prstClr val="black"/>
                </a:solidFill>
                <a:latin typeface="Arial" charset="0"/>
              </a:rPr>
              <a:pPr/>
              <a:t>9</a:t>
            </a:fld>
            <a:endParaRPr lang="en-US" sz="1200">
              <a:solidFill>
                <a:prstClr val="black"/>
              </a:solidFill>
              <a:latin typeface="Arial"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0D4F3EC-F987-B04B-A4DA-A006A239B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311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2BD6646-3463-6D47-B2EF-8CEC042EF88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918449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4"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E67D463A-5C57-5C45-B2CE-244475712D56}" type="slidenum">
              <a:rPr lang="en-US"/>
              <a:pPr>
                <a:defRPr/>
              </a:pPr>
              <a:t>‹#›</a:t>
            </a:fld>
            <a:endParaRPr lang="en-US"/>
          </a:p>
        </p:txBody>
      </p:sp>
    </p:spTree>
    <p:extLst>
      <p:ext uri="{BB962C8B-B14F-4D97-AF65-F5344CB8AC3E}">
        <p14:creationId xmlns:p14="http://schemas.microsoft.com/office/powerpoint/2010/main" val="30947227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3"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5413B085-63DA-384F-9954-CE331D630161}" type="slidenum">
              <a:rPr lang="en-US"/>
              <a:pPr>
                <a:defRPr/>
              </a:pPr>
              <a:t>‹#›</a:t>
            </a:fld>
            <a:endParaRPr lang="en-US"/>
          </a:p>
        </p:txBody>
      </p:sp>
    </p:spTree>
    <p:extLst>
      <p:ext uri="{BB962C8B-B14F-4D97-AF65-F5344CB8AC3E}">
        <p14:creationId xmlns:p14="http://schemas.microsoft.com/office/powerpoint/2010/main" val="147769019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284F4DF-87CB-7546-ABE9-4A28AD9A23E0}" type="slidenum">
              <a:rPr lang="en-US"/>
              <a:pPr>
                <a:defRPr/>
              </a:pPr>
              <a:t>‹#›</a:t>
            </a:fld>
            <a:endParaRPr lang="en-US"/>
          </a:p>
        </p:txBody>
      </p:sp>
    </p:spTree>
    <p:extLst>
      <p:ext uri="{BB962C8B-B14F-4D97-AF65-F5344CB8AC3E}">
        <p14:creationId xmlns:p14="http://schemas.microsoft.com/office/powerpoint/2010/main" val="240517138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5F99720-5F2D-794A-95D9-52CAAF87A226}" type="slidenum">
              <a:rPr lang="en-US"/>
              <a:pPr>
                <a:defRPr/>
              </a:pPr>
              <a:t>‹#›</a:t>
            </a:fld>
            <a:endParaRPr lang="en-US"/>
          </a:p>
        </p:txBody>
      </p:sp>
    </p:spTree>
    <p:extLst>
      <p:ext uri="{BB962C8B-B14F-4D97-AF65-F5344CB8AC3E}">
        <p14:creationId xmlns:p14="http://schemas.microsoft.com/office/powerpoint/2010/main" val="4739262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6F53F25-24C0-814D-9E38-34D75D930B21}" type="slidenum">
              <a:rPr lang="en-US"/>
              <a:pPr>
                <a:defRPr/>
              </a:pPr>
              <a:t>‹#›</a:t>
            </a:fld>
            <a:endParaRPr lang="en-US"/>
          </a:p>
        </p:txBody>
      </p:sp>
    </p:spTree>
    <p:extLst>
      <p:ext uri="{BB962C8B-B14F-4D97-AF65-F5344CB8AC3E}">
        <p14:creationId xmlns:p14="http://schemas.microsoft.com/office/powerpoint/2010/main" val="325877090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321C0263-E2DD-6F42-B6C5-FCD79A934AB6}" type="slidenum">
              <a:rPr lang="en-US"/>
              <a:pPr>
                <a:defRPr/>
              </a:pPr>
              <a:t>‹#›</a:t>
            </a:fld>
            <a:endParaRPr lang="en-US"/>
          </a:p>
        </p:txBody>
      </p:sp>
    </p:spTree>
    <p:extLst>
      <p:ext uri="{BB962C8B-B14F-4D97-AF65-F5344CB8AC3E}">
        <p14:creationId xmlns:p14="http://schemas.microsoft.com/office/powerpoint/2010/main" val="32776336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167E38A1-D164-0445-8F59-7CB93AE80809}" type="slidenum">
              <a:rPr lang="en-US"/>
              <a:pPr>
                <a:defRPr/>
              </a:pPr>
              <a:t>‹#›</a:t>
            </a:fld>
            <a:endParaRPr lang="en-US"/>
          </a:p>
        </p:txBody>
      </p:sp>
    </p:spTree>
    <p:extLst>
      <p:ext uri="{BB962C8B-B14F-4D97-AF65-F5344CB8AC3E}">
        <p14:creationId xmlns:p14="http://schemas.microsoft.com/office/powerpoint/2010/main" val="385747309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6DB1F9E-8DF5-634A-B105-6AB262667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97886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3DE59A4-67E3-1549-8BA9-F836849788D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1439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5108F2-7AE1-534F-9AF3-3983DEB7911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9603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8CC96DE-437E-9440-AA9F-D7FC4147211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563632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5FB9EC1-2B9D-304C-BF1E-127D61D37D9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323348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08CF5AA-C088-6A4F-9209-CD23611690C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9579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5A36CA0-3239-C844-8714-CC6E8D726A9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6985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EC4E14-952C-9A43-B2D8-70B970400E9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7114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8BBFE9F-A2B3-4B46-8AE8-81CC7C22008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96235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3DAC984-831A-254B-8294-21B465910E5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29278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A20DBE3-8639-B54E-9E45-41FDE531668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49995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9F0AE20-A22D-A443-8899-4C6896B25D0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25023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7AE1EAE3-0F48-E64D-8FC5-10B679A13F4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4923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5" name="Freeform 14"/>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a:noFill/>
            <a:miter lim="800000"/>
            <a:headEnd type="none" w="sm" len="sm"/>
            <a:tailEnd type="none" w="sm" len="sm"/>
          </a:ln>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6" name="Freeform 13"/>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2"/>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8" name="Freeform 11"/>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10"/>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9"/>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8"/>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7"/>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10950" name="Rectangle 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10949"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4"/>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3"/>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2"/>
          <p:cNvSpPr>
            <a:spLocks noGrp="1" noChangeArrowheads="1"/>
          </p:cNvSpPr>
          <p:nvPr>
            <p:ph type="sldNum" sz="quarter" idx="12"/>
          </p:nvPr>
        </p:nvSpPr>
        <p:spPr/>
        <p:txBody>
          <a:bodyPr/>
          <a:lstStyle>
            <a:lvl1pPr>
              <a:defRPr/>
            </a:lvl1pPr>
          </a:lstStyle>
          <a:p>
            <a:pPr>
              <a:defRPr/>
            </a:pPr>
            <a:fld id="{2DB936E7-F1DA-7649-9B0B-39DC732E4D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03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E4F84D-28DB-2F41-AF96-471EE629F9A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02470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60D2335-1172-774B-A573-99C8369067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9819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A62CA89-8123-6C41-9547-30A052A4BA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19756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36F1A99-091A-1145-A033-FB9FF79452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45499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5"/>
          <p:cNvSpPr>
            <a:spLocks noGrp="1" noChangeArrowheads="1"/>
          </p:cNvSpPr>
          <p:nvPr>
            <p:ph type="sldNum" sz="quarter" idx="12"/>
          </p:nvPr>
        </p:nvSpPr>
        <p:spPr>
          <a:ln/>
        </p:spPr>
        <p:txBody>
          <a:bodyPr/>
          <a:lstStyle>
            <a:lvl1pPr>
              <a:defRPr/>
            </a:lvl1pPr>
          </a:lstStyle>
          <a:p>
            <a:pPr>
              <a:defRPr/>
            </a:pPr>
            <a:fld id="{9F76A69F-235D-2E49-8144-F26B3556A5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54147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5"/>
          <p:cNvSpPr>
            <a:spLocks noGrp="1" noChangeArrowheads="1"/>
          </p:cNvSpPr>
          <p:nvPr>
            <p:ph type="sldNum" sz="quarter" idx="12"/>
          </p:nvPr>
        </p:nvSpPr>
        <p:spPr>
          <a:ln/>
        </p:spPr>
        <p:txBody>
          <a:bodyPr/>
          <a:lstStyle>
            <a:lvl1pPr>
              <a:defRPr/>
            </a:lvl1pPr>
          </a:lstStyle>
          <a:p>
            <a:pPr>
              <a:defRPr/>
            </a:pPr>
            <a:fld id="{5C84EE1F-628E-BD49-9BE9-CF87ED11AB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63292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5"/>
          <p:cNvSpPr>
            <a:spLocks noGrp="1" noChangeArrowheads="1"/>
          </p:cNvSpPr>
          <p:nvPr>
            <p:ph type="sldNum" sz="quarter" idx="12"/>
          </p:nvPr>
        </p:nvSpPr>
        <p:spPr>
          <a:ln/>
        </p:spPr>
        <p:txBody>
          <a:bodyPr/>
          <a:lstStyle>
            <a:lvl1pPr>
              <a:defRPr/>
            </a:lvl1pPr>
          </a:lstStyle>
          <a:p>
            <a:pPr>
              <a:defRPr/>
            </a:pPr>
            <a:fld id="{1694E554-B268-F24D-9697-02C85CD5BF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0116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FE105DF3-530E-4B43-B3CC-36208BA419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89518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78F0A7DF-654E-0347-8F8B-DC1771C01C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80165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D8AFC6F0-D35F-344B-AB8B-A87D15E288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00765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E29981C4-40D3-F944-BEE8-2A93B7060E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416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6DF71C3-5DFA-8C4D-9578-9D42C9A372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5658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8097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5400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89237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56869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08662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47006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73229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37314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33718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762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C467BC9-4359-9E40-8BC7-4E7AF188A7D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69731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77702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652501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0158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9752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888860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25073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8448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89305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24232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3305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97AF21D-4E5A-E549-AA46-5F3C528A962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05163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90070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11896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74886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69942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77968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4361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74611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02780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01741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776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95F54E4-EEE7-854E-A98D-3B4D42DE98E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61695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7432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61452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18519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5333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28819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6326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FC90D8E-207E-BB46-A207-389027D80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37422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2895A4-7F1D-4248-881A-7499A09A2E4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8190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AE1D01-941E-2148-8554-D65CB38B861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898400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752654-CA51-3D43-B0BD-3C9453D379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6347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4C5412D-A342-B148-AA6B-ADB8AD1D792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98392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FF130C-EBF2-524B-BDDC-4495A743CC0C}"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82413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F6C67E9-5143-B943-B0F0-94061AFAB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09392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B0D54C7-E747-7D47-AB75-4B84563DC6D3}"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72199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3DAE5FE-785F-794F-837C-39B17524323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46459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17DD64-5CBB-D248-8EC9-68BB6951009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529629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C85FC9E-A096-E74A-8235-46B4EFDDBD2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14116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053352-3809-8341-B14C-D9ECFBA7734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89913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E1707BCC-A04C-E148-A8E8-52C4B9449D3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45199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312467561"/>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7472203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FBE8A07-AB93-3247-8F50-2E123B17E4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885614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646040342"/>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57654361"/>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4037896"/>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961652479"/>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396507"/>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81798524"/>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39732506"/>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96569769"/>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55562049"/>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F1851F0-F194-C342-A114-D78C883AB1E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485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2A2E1A5-524F-5447-B906-FB88D6D3497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99648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6433961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4751329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4307079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25300811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0029200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3365016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28490702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3467060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19274116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82780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FD635A-635E-1E44-8A16-23657B1DCC2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42210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8B3E284-1091-514B-9631-34583E67834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16205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32125805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29094700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1812863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582627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393797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107831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815191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373243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528146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81255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9B999DF-2B8B-8C4B-A175-F911171802F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13070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097834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60648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836524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9/10/19</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607709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36259193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13998551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8447688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27745646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3391895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3900642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07FE911-463D-A142-945E-ECC1B393446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99789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26836903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13960868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20444523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41319997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35020416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816757111"/>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696371049"/>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490453759"/>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77593363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62581028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7C0F215-AB54-7F48-921A-C8B6F7B6404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180964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4088183210"/>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93080008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23765133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149781495"/>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512095047"/>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840735942"/>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625846756"/>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pPr>
                <a:defRPr/>
              </a:pPr>
              <a:t>‹#›</a:t>
            </a:fld>
            <a:endParaRPr lang="en-US"/>
          </a:p>
        </p:txBody>
      </p:sp>
    </p:spTree>
    <p:extLst>
      <p:ext uri="{BB962C8B-B14F-4D97-AF65-F5344CB8AC3E}">
        <p14:creationId xmlns:p14="http://schemas.microsoft.com/office/powerpoint/2010/main" val="22158987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49286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0019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C6B05828-2510-5A41-BE3E-7625A48906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00161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34487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87046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26922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16777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88386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11609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299280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57695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51871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F947FCC-2BCF-7342-84C4-810C03D8EC00}" type="slidenum">
              <a:rPr lang="en-US"/>
              <a:pPr>
                <a:defRPr/>
              </a:pPr>
              <a:t>‹#›</a:t>
            </a:fld>
            <a:endParaRPr lang="en-US"/>
          </a:p>
        </p:txBody>
      </p:sp>
    </p:spTree>
    <p:extLst>
      <p:ext uri="{BB962C8B-B14F-4D97-AF65-F5344CB8AC3E}">
        <p14:creationId xmlns:p14="http://schemas.microsoft.com/office/powerpoint/2010/main" val="3968640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E02E6-1F20-864E-82A7-0AED5A006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8862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34D7A323-735C-664C-9193-31B11E883274}"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9767472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7F3FA6B5-88B2-454F-80B5-EF6023AAA0EB}"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8927527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03FF0EE-5E20-8F40-B127-B797AEBA8AB8}"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5204053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6BD251B-305D-3846-8246-0962A549338E}"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9691459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2CEF313-16C3-0644-8D48-01987C29AA9F}"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1498260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2E32E05-44E8-984E-9439-0B259E214643}"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5246034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9F23E06-CB47-A840-AA9E-4C01A35DDCF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2230616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3681383-1DB2-C54F-BD9A-913ECBAFF78C}"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9287333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C39B262E-0E00-174C-A9C0-6C28C192B16D}"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2074211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CAF9FD8-E91B-8542-82FF-95B14066532B}"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979488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805B5F-1C15-B546-A5D3-C391031CC4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710956"/>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8694856-3894-864B-9CA9-977F60727EE1}"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847798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3F932-ED5D-294F-A851-6BB682B60C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056555"/>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684DD2-2611-4349-BEE3-DE0A360A60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156399"/>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EBD74F-D634-DF46-A800-20DF4506B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27117"/>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3E034E7-45B5-F644-A2E8-567B7121EFE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4800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27815F-48F3-894E-AD12-5F92CC9C77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32574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E27830-FD48-7E4A-BA9A-F38C8E7B6F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533611"/>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BD48E-BE69-924B-A981-3682DCEA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23967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273D1-CFE5-CD48-A553-23F1DFFA74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413237"/>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830C9-9D17-CE49-8904-A9B3ED3DB7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9750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25FC9-9B08-1947-88C1-2C9BE6B43A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522116"/>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8458200" cy="5943600"/>
            <a:chOff x="0" y="0"/>
            <a:chExt cx="5328" cy="3744"/>
          </a:xfrm>
        </p:grpSpPr>
        <p:sp>
          <p:nvSpPr>
            <p:cNvPr id="5" name="Freeform 9"/>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6" name="Freeform 8"/>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95942"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95938" name="Rectangle 2"/>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5"/>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4"/>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3"/>
          <p:cNvSpPr>
            <a:spLocks noGrp="1" noChangeArrowheads="1"/>
          </p:cNvSpPr>
          <p:nvPr>
            <p:ph type="sldNum" sz="quarter" idx="12"/>
          </p:nvPr>
        </p:nvSpPr>
        <p:spPr/>
        <p:txBody>
          <a:bodyPr/>
          <a:lstStyle>
            <a:lvl1pPr>
              <a:defRPr/>
            </a:lvl1pPr>
          </a:lstStyle>
          <a:p>
            <a:pPr>
              <a:defRPr/>
            </a:pPr>
            <a:fld id="{DE8591ED-DFBE-2542-B89D-29B124E793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902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4ED3A3CA-65E4-C44B-9DDE-8D2BAA13FB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732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2A0322AB-A4C0-9C46-9558-22561F3C44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824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9BA4424-7AF5-BF4A-83C5-745E6B69BE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32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7150EAF-15B3-544F-9268-C2E54327B79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914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D2305271-9DB2-2847-A11E-DE7C04EA66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3707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CDB1A37C-6DF1-934A-99FA-DD02485E38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9518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66F4F2C3-E4D9-F74B-A79D-4678B870F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749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53C3F7A8-3908-B249-A642-BFFC79DE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9980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15637ADD-AED1-4743-AFEA-41FDB8BEE6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5559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09790CA1-5D03-AB41-A564-9CDEF8D2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3517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ADAB3D-00B7-FE4D-886F-F19924BC96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3764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21200BB7-9DD7-8743-B81A-F4D1864CC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474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8458200" cy="5943600"/>
            <a:chOff x="0" y="0"/>
            <a:chExt cx="5328" cy="3744"/>
          </a:xfrm>
        </p:grpSpPr>
        <p:sp>
          <p:nvSpPr>
            <p:cNvPr id="5" name="Freeform 9"/>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6" name="Freeform 8"/>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95942"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95938" name="Rectangle 2"/>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5"/>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4"/>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3"/>
          <p:cNvSpPr>
            <a:spLocks noGrp="1" noChangeArrowheads="1"/>
          </p:cNvSpPr>
          <p:nvPr>
            <p:ph type="sldNum" sz="quarter" idx="12"/>
          </p:nvPr>
        </p:nvSpPr>
        <p:spPr/>
        <p:txBody>
          <a:bodyPr/>
          <a:lstStyle>
            <a:lvl1pPr>
              <a:defRPr/>
            </a:lvl1pPr>
          </a:lstStyle>
          <a:p>
            <a:pPr>
              <a:defRPr/>
            </a:pPr>
            <a:fld id="{61707A7B-7BC0-3F48-9F12-0D00F8959F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6292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DD1B4E77-BEDA-5349-A23F-A87C03A1D6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350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D3714D1-4AC4-4740-A8FC-50BE29DBBBC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2698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A75CC279-D43F-EE4B-A1E1-2956B514FF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35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6C4B40FC-EB89-6143-8F79-162A524F27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873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73FBA58C-5F3C-124D-8A40-6940758EAE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7776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CB358574-906F-9842-B2F2-1B9099F10E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529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7B7CBBF3-4C0F-6143-A941-4687C329D4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890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A19B3D84-3EE3-A541-B1FB-67A27EC561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7363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1C1897A7-1B08-BF4E-95EB-2235EC8856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8632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9850E7FB-40FC-5647-837A-1AB2CDBD0A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6602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2B50DED0-479F-614F-BED0-56BA2B26F7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5282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BC21A525-EC3C-2647-9E2D-B9771A8DAC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693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8475BA1-FD63-EB46-B05E-7869BD23FC5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6704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CD871B4E-D5F1-C44A-BF33-F2B5C2C5B2B8}" type="slidenum">
              <a:rPr lang="en-US" altLang="zh-TW"/>
              <a:pPr>
                <a:defRPr/>
              </a:pPr>
              <a:t>‹#›</a:t>
            </a:fld>
            <a:endParaRPr lang="en-US" altLang="zh-TW"/>
          </a:p>
        </p:txBody>
      </p:sp>
    </p:spTree>
    <p:extLst>
      <p:ext uri="{BB962C8B-B14F-4D97-AF65-F5344CB8AC3E}">
        <p14:creationId xmlns:p14="http://schemas.microsoft.com/office/powerpoint/2010/main" val="2334615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B5BA1865-8A6B-E74E-BB33-62881AD25F95}" type="slidenum">
              <a:rPr lang="en-US" altLang="zh-TW"/>
              <a:pPr>
                <a:defRPr/>
              </a:pPr>
              <a:t>‹#›</a:t>
            </a:fld>
            <a:endParaRPr lang="en-US" altLang="zh-TW"/>
          </a:p>
        </p:txBody>
      </p:sp>
    </p:spTree>
    <p:extLst>
      <p:ext uri="{BB962C8B-B14F-4D97-AF65-F5344CB8AC3E}">
        <p14:creationId xmlns:p14="http://schemas.microsoft.com/office/powerpoint/2010/main" val="1373512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2A543ED1-2039-C44F-A05E-1F09A2E49A1D}" type="slidenum">
              <a:rPr lang="en-US" altLang="zh-TW"/>
              <a:pPr>
                <a:defRPr/>
              </a:pPr>
              <a:t>‹#›</a:t>
            </a:fld>
            <a:endParaRPr lang="en-US" altLang="zh-TW"/>
          </a:p>
        </p:txBody>
      </p:sp>
    </p:spTree>
    <p:extLst>
      <p:ext uri="{BB962C8B-B14F-4D97-AF65-F5344CB8AC3E}">
        <p14:creationId xmlns:p14="http://schemas.microsoft.com/office/powerpoint/2010/main" val="1328339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44BF996A-3ACB-5B4F-AE9D-B5566966D85A}" type="slidenum">
              <a:rPr lang="en-US" altLang="zh-TW"/>
              <a:pPr>
                <a:defRPr/>
              </a:pPr>
              <a:t>‹#›</a:t>
            </a:fld>
            <a:endParaRPr lang="en-US" altLang="zh-TW"/>
          </a:p>
        </p:txBody>
      </p:sp>
    </p:spTree>
    <p:extLst>
      <p:ext uri="{BB962C8B-B14F-4D97-AF65-F5344CB8AC3E}">
        <p14:creationId xmlns:p14="http://schemas.microsoft.com/office/powerpoint/2010/main" val="11018933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74AA093E-11EF-1A4E-91D2-A77096350DFD}" type="slidenum">
              <a:rPr lang="en-US" altLang="zh-TW"/>
              <a:pPr>
                <a:defRPr/>
              </a:pPr>
              <a:t>‹#›</a:t>
            </a:fld>
            <a:endParaRPr lang="en-US" altLang="zh-TW"/>
          </a:p>
        </p:txBody>
      </p:sp>
    </p:spTree>
    <p:extLst>
      <p:ext uri="{BB962C8B-B14F-4D97-AF65-F5344CB8AC3E}">
        <p14:creationId xmlns:p14="http://schemas.microsoft.com/office/powerpoint/2010/main" val="3922822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E63DF3EB-456E-3548-B423-2EBD266A6F97}" type="slidenum">
              <a:rPr lang="en-US" altLang="zh-TW"/>
              <a:pPr>
                <a:defRPr/>
              </a:pPr>
              <a:t>‹#›</a:t>
            </a:fld>
            <a:endParaRPr lang="en-US" altLang="zh-TW"/>
          </a:p>
        </p:txBody>
      </p:sp>
    </p:spTree>
    <p:extLst>
      <p:ext uri="{BB962C8B-B14F-4D97-AF65-F5344CB8AC3E}">
        <p14:creationId xmlns:p14="http://schemas.microsoft.com/office/powerpoint/2010/main" val="1284115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6FD3F1F9-A99C-8F4D-86C3-24E55EFBD3A1}" type="slidenum">
              <a:rPr lang="en-US" altLang="zh-TW"/>
              <a:pPr>
                <a:defRPr/>
              </a:pPr>
              <a:t>‹#›</a:t>
            </a:fld>
            <a:endParaRPr lang="en-US" altLang="zh-TW"/>
          </a:p>
        </p:txBody>
      </p:sp>
    </p:spTree>
    <p:extLst>
      <p:ext uri="{BB962C8B-B14F-4D97-AF65-F5344CB8AC3E}">
        <p14:creationId xmlns:p14="http://schemas.microsoft.com/office/powerpoint/2010/main" val="401903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1BE10B86-E4AC-9142-8C75-B85D1AB8B2F4}" type="slidenum">
              <a:rPr lang="en-US" altLang="zh-TW"/>
              <a:pPr>
                <a:defRPr/>
              </a:pPr>
              <a:t>‹#›</a:t>
            </a:fld>
            <a:endParaRPr lang="en-US" altLang="zh-TW"/>
          </a:p>
        </p:txBody>
      </p:sp>
    </p:spTree>
    <p:extLst>
      <p:ext uri="{BB962C8B-B14F-4D97-AF65-F5344CB8AC3E}">
        <p14:creationId xmlns:p14="http://schemas.microsoft.com/office/powerpoint/2010/main" val="328736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48750A5F-E710-F44F-B6FA-310B4D87C722}" type="slidenum">
              <a:rPr lang="en-US" altLang="zh-TW"/>
              <a:pPr>
                <a:defRPr/>
              </a:pPr>
              <a:t>‹#›</a:t>
            </a:fld>
            <a:endParaRPr lang="en-US" altLang="zh-TW"/>
          </a:p>
        </p:txBody>
      </p:sp>
    </p:spTree>
    <p:extLst>
      <p:ext uri="{BB962C8B-B14F-4D97-AF65-F5344CB8AC3E}">
        <p14:creationId xmlns:p14="http://schemas.microsoft.com/office/powerpoint/2010/main" val="41598297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0867F19D-C4ED-8C4D-8F09-89573C5DD3E8}" type="slidenum">
              <a:rPr lang="en-US" altLang="zh-TW"/>
              <a:pPr>
                <a:defRPr/>
              </a:pPr>
              <a:t>‹#›</a:t>
            </a:fld>
            <a:endParaRPr lang="en-US" altLang="zh-TW"/>
          </a:p>
        </p:txBody>
      </p:sp>
    </p:spTree>
    <p:extLst>
      <p:ext uri="{BB962C8B-B14F-4D97-AF65-F5344CB8AC3E}">
        <p14:creationId xmlns:p14="http://schemas.microsoft.com/office/powerpoint/2010/main" val="111779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10EBBEE5-46FA-8A41-9B5E-B1506C14CC3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6288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charset="0"/>
              </a:defRPr>
            </a:lvl1pPr>
          </a:lstStyle>
          <a:p>
            <a:pPr>
              <a:defRPr/>
            </a:pPr>
            <a:fld id="{8D21A7CB-B96F-D44B-B365-1398CD4103FA}" type="slidenum">
              <a:rPr lang="en-US" altLang="zh-TW"/>
              <a:pPr>
                <a:defRPr/>
              </a:pPr>
              <a:t>‹#›</a:t>
            </a:fld>
            <a:endParaRPr lang="en-US" altLang="zh-TW"/>
          </a:p>
        </p:txBody>
      </p:sp>
    </p:spTree>
    <p:extLst>
      <p:ext uri="{BB962C8B-B14F-4D97-AF65-F5344CB8AC3E}">
        <p14:creationId xmlns:p14="http://schemas.microsoft.com/office/powerpoint/2010/main" val="3127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A64DD9A3-5B97-0B4B-8F75-24846896ED9A}" type="slidenum">
              <a:rPr lang="en-US"/>
              <a:pPr>
                <a:defRPr/>
              </a:pPr>
              <a:t>‹#›</a:t>
            </a:fld>
            <a:endParaRPr lang="en-US"/>
          </a:p>
        </p:txBody>
      </p:sp>
    </p:spTree>
    <p:extLst>
      <p:ext uri="{BB962C8B-B14F-4D97-AF65-F5344CB8AC3E}">
        <p14:creationId xmlns:p14="http://schemas.microsoft.com/office/powerpoint/2010/main" val="4699697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0571BC4F-90EA-8A41-8C82-276AE6A2CCFE}" type="slidenum">
              <a:rPr lang="en-US"/>
              <a:pPr>
                <a:defRPr/>
              </a:pPr>
              <a:t>‹#›</a:t>
            </a:fld>
            <a:endParaRPr lang="en-US"/>
          </a:p>
        </p:txBody>
      </p:sp>
    </p:spTree>
    <p:extLst>
      <p:ext uri="{BB962C8B-B14F-4D97-AF65-F5344CB8AC3E}">
        <p14:creationId xmlns:p14="http://schemas.microsoft.com/office/powerpoint/2010/main" val="3378378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7D280BDD-B9BA-4749-B409-3168AFC0C440}" type="slidenum">
              <a:rPr lang="en-US"/>
              <a:pPr>
                <a:defRPr/>
              </a:pPr>
              <a:t>‹#›</a:t>
            </a:fld>
            <a:endParaRPr lang="en-US"/>
          </a:p>
        </p:txBody>
      </p:sp>
    </p:spTree>
    <p:extLst>
      <p:ext uri="{BB962C8B-B14F-4D97-AF65-F5344CB8AC3E}">
        <p14:creationId xmlns:p14="http://schemas.microsoft.com/office/powerpoint/2010/main" val="786138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8B1EC6B4-1D5D-AF46-83BC-A44651EA566D}" type="slidenum">
              <a:rPr lang="en-US"/>
              <a:pPr>
                <a:defRPr/>
              </a:pPr>
              <a:t>‹#›</a:t>
            </a:fld>
            <a:endParaRPr lang="en-US"/>
          </a:p>
        </p:txBody>
      </p:sp>
    </p:spTree>
    <p:extLst>
      <p:ext uri="{BB962C8B-B14F-4D97-AF65-F5344CB8AC3E}">
        <p14:creationId xmlns:p14="http://schemas.microsoft.com/office/powerpoint/2010/main" val="321183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BE4B8DB0-1962-D247-9ABA-CCD5AE288DD0}" type="slidenum">
              <a:rPr lang="en-US"/>
              <a:pPr>
                <a:defRPr/>
              </a:pPr>
              <a:t>‹#›</a:t>
            </a:fld>
            <a:endParaRPr lang="en-US"/>
          </a:p>
        </p:txBody>
      </p:sp>
    </p:spTree>
    <p:extLst>
      <p:ext uri="{BB962C8B-B14F-4D97-AF65-F5344CB8AC3E}">
        <p14:creationId xmlns:p14="http://schemas.microsoft.com/office/powerpoint/2010/main" val="4130274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31C008A3-79EE-6541-A1DD-B487CA20C595}" type="slidenum">
              <a:rPr lang="en-US"/>
              <a:pPr>
                <a:defRPr/>
              </a:pPr>
              <a:t>‹#›</a:t>
            </a:fld>
            <a:endParaRPr lang="en-US"/>
          </a:p>
        </p:txBody>
      </p:sp>
    </p:spTree>
    <p:extLst>
      <p:ext uri="{BB962C8B-B14F-4D97-AF65-F5344CB8AC3E}">
        <p14:creationId xmlns:p14="http://schemas.microsoft.com/office/powerpoint/2010/main" val="2769998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90C4D16-D050-D84B-997D-82795213A60B}" type="slidenum">
              <a:rPr lang="en-US"/>
              <a:pPr>
                <a:defRPr/>
              </a:pPr>
              <a:t>‹#›</a:t>
            </a:fld>
            <a:endParaRPr lang="en-US"/>
          </a:p>
        </p:txBody>
      </p:sp>
    </p:spTree>
    <p:extLst>
      <p:ext uri="{BB962C8B-B14F-4D97-AF65-F5344CB8AC3E}">
        <p14:creationId xmlns:p14="http://schemas.microsoft.com/office/powerpoint/2010/main" val="1147834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B6473BB-BFA8-9840-B7A0-C15DB1FFCD54}" type="slidenum">
              <a:rPr lang="en-US"/>
              <a:pPr>
                <a:defRPr/>
              </a:pPr>
              <a:t>‹#›</a:t>
            </a:fld>
            <a:endParaRPr lang="en-US"/>
          </a:p>
        </p:txBody>
      </p:sp>
    </p:spTree>
    <p:extLst>
      <p:ext uri="{BB962C8B-B14F-4D97-AF65-F5344CB8AC3E}">
        <p14:creationId xmlns:p14="http://schemas.microsoft.com/office/powerpoint/2010/main" val="1336065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7932EC5E-9952-1545-A409-0880336E3CA2}" type="slidenum">
              <a:rPr lang="en-US"/>
              <a:pPr>
                <a:defRPr/>
              </a:pPr>
              <a:t>‹#›</a:t>
            </a:fld>
            <a:endParaRPr lang="en-US"/>
          </a:p>
        </p:txBody>
      </p:sp>
    </p:spTree>
    <p:extLst>
      <p:ext uri="{BB962C8B-B14F-4D97-AF65-F5344CB8AC3E}">
        <p14:creationId xmlns:p14="http://schemas.microsoft.com/office/powerpoint/2010/main" val="23377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BD04F7F-CDFC-1943-8B62-A5093D7EBC2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31633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4492DAF8-8148-3D4F-8CBB-9EB86ABDC403}" type="slidenum">
              <a:rPr lang="en-US"/>
              <a:pPr>
                <a:defRPr/>
              </a:pPr>
              <a:t>‹#›</a:t>
            </a:fld>
            <a:endParaRPr lang="en-US"/>
          </a:p>
        </p:txBody>
      </p:sp>
    </p:spTree>
    <p:extLst>
      <p:ext uri="{BB962C8B-B14F-4D97-AF65-F5344CB8AC3E}">
        <p14:creationId xmlns:p14="http://schemas.microsoft.com/office/powerpoint/2010/main" val="1187854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9D7F4EA6-529E-074B-AFB1-677318A2B092}" type="slidenum">
              <a:rPr lang="en-US"/>
              <a:pPr>
                <a:defRPr/>
              </a:pPr>
              <a:t>‹#›</a:t>
            </a:fld>
            <a:endParaRPr lang="en-US"/>
          </a:p>
        </p:txBody>
      </p:sp>
    </p:spTree>
    <p:extLst>
      <p:ext uri="{BB962C8B-B14F-4D97-AF65-F5344CB8AC3E}">
        <p14:creationId xmlns:p14="http://schemas.microsoft.com/office/powerpoint/2010/main" val="3144879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5947AFDF-0F74-8C42-B731-66BD8E3F4C9F}" type="slidenum">
              <a:rPr lang="en-US"/>
              <a:pPr>
                <a:defRPr/>
              </a:pPr>
              <a:t>‹#›</a:t>
            </a:fld>
            <a:endParaRPr lang="en-US"/>
          </a:p>
        </p:txBody>
      </p:sp>
    </p:spTree>
    <p:extLst>
      <p:ext uri="{BB962C8B-B14F-4D97-AF65-F5344CB8AC3E}">
        <p14:creationId xmlns:p14="http://schemas.microsoft.com/office/powerpoint/2010/main" val="332270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974AB3B-FBAA-104E-B595-1B0D0A8EF350}" type="slidenum">
              <a:rPr lang="en-US"/>
              <a:pPr>
                <a:defRPr/>
              </a:pPr>
              <a:t>‹#›</a:t>
            </a:fld>
            <a:endParaRPr lang="en-US"/>
          </a:p>
        </p:txBody>
      </p:sp>
    </p:spTree>
    <p:extLst>
      <p:ext uri="{BB962C8B-B14F-4D97-AF65-F5344CB8AC3E}">
        <p14:creationId xmlns:p14="http://schemas.microsoft.com/office/powerpoint/2010/main" val="3203200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6DB1F9E-8DF5-634A-B105-6AB262667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4571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3DE59A4-67E3-1549-8BA9-F836849788D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3261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5108F2-7AE1-534F-9AF3-3983DEB7911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0144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5FB9EC1-2B9D-304C-BF1E-127D61D37D9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92829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08CF5AA-C088-6A4F-9209-CD23611690C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053617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5A36CA0-3239-C844-8714-CC6E8D726A95}"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451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1D39CE0-4FFE-094B-9188-2E2E795CF53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01628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EC4E14-952C-9A43-B2D8-70B970400E9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8374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8BBFE9F-A2B3-4B46-8AE8-81CC7C22008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70708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3DAC984-831A-254B-8294-21B465910E5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01461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A20DBE3-8639-B54E-9E45-41FDE531668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011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9F0AE20-A22D-A443-8899-4C6896B25D0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65176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7AE1EAE3-0F48-E64D-8FC5-10B679A13F42}"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8126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DC2A98AD-C7F4-7940-A7BD-27934489CD5E}" type="slidenum">
              <a:rPr lang="en-US"/>
              <a:pPr>
                <a:defRPr/>
              </a:pPr>
              <a:t>‹#›</a:t>
            </a:fld>
            <a:endParaRPr lang="en-US"/>
          </a:p>
        </p:txBody>
      </p:sp>
    </p:spTree>
    <p:extLst>
      <p:ext uri="{BB962C8B-B14F-4D97-AF65-F5344CB8AC3E}">
        <p14:creationId xmlns:p14="http://schemas.microsoft.com/office/powerpoint/2010/main" val="13019135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84207169-CE66-D44E-96FE-3965ECA73910}" type="slidenum">
              <a:rPr lang="en-US"/>
              <a:pPr>
                <a:defRPr/>
              </a:pPr>
              <a:t>‹#›</a:t>
            </a:fld>
            <a:endParaRPr lang="en-US"/>
          </a:p>
        </p:txBody>
      </p:sp>
    </p:spTree>
    <p:extLst>
      <p:ext uri="{BB962C8B-B14F-4D97-AF65-F5344CB8AC3E}">
        <p14:creationId xmlns:p14="http://schemas.microsoft.com/office/powerpoint/2010/main" val="51131017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58627366-892E-5E46-9CC6-0A8DB4554AFC}" type="slidenum">
              <a:rPr lang="en-US"/>
              <a:pPr>
                <a:defRPr/>
              </a:pPr>
              <a:t>‹#›</a:t>
            </a:fld>
            <a:endParaRPr lang="en-US"/>
          </a:p>
        </p:txBody>
      </p:sp>
    </p:spTree>
    <p:extLst>
      <p:ext uri="{BB962C8B-B14F-4D97-AF65-F5344CB8AC3E}">
        <p14:creationId xmlns:p14="http://schemas.microsoft.com/office/powerpoint/2010/main" val="152260550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8"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C6C813D8-D310-9E4A-A327-37E65BFF4864}" type="slidenum">
              <a:rPr lang="en-US"/>
              <a:pPr>
                <a:defRPr/>
              </a:pPr>
              <a:t>‹#›</a:t>
            </a:fld>
            <a:endParaRPr lang="en-US"/>
          </a:p>
        </p:txBody>
      </p:sp>
    </p:spTree>
    <p:extLst>
      <p:ext uri="{BB962C8B-B14F-4D97-AF65-F5344CB8AC3E}">
        <p14:creationId xmlns:p14="http://schemas.microsoft.com/office/powerpoint/2010/main" val="63631129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3.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1.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2.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3.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6497422A-74F5-094E-A19A-E19D3FB673D6}"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07203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FEC517A2-9DA8-AB41-A566-AA2CB5F9ADF9}"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821921"/>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3757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1"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a:noFill/>
            <a:miter lim="800000"/>
            <a:headEnd type="none" w="sm" len="sm"/>
            <a:tailEnd type="none" w="sm" len="sm"/>
          </a:ln>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2"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3"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4"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5"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6"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7"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37578"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4347"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8"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81"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defTabSz="914400" eaLnBrk="0" hangingPunct="0">
              <a:spcAft>
                <a:spcPct val="0"/>
              </a:spcAft>
              <a:defRPr/>
            </a:pPr>
            <a:endParaRPr lang="en-US">
              <a:solidFill>
                <a:srgbClr val="FFFFFF"/>
              </a:solidFill>
              <a:latin typeface="Times New Roman"/>
            </a:endParaRPr>
          </a:p>
        </p:txBody>
      </p:sp>
      <p:sp>
        <p:nvSpPr>
          <p:cNvPr id="237582"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defTabSz="914400" eaLnBrk="0" hangingPunct="0">
              <a:spcAft>
                <a:spcPct val="0"/>
              </a:spcAft>
              <a:defRPr/>
            </a:pPr>
            <a:endParaRPr lang="en-US">
              <a:solidFill>
                <a:srgbClr val="FFFFFF"/>
              </a:solidFill>
              <a:latin typeface="Times New Roman"/>
            </a:endParaRPr>
          </a:p>
        </p:txBody>
      </p:sp>
      <p:sp>
        <p:nvSpPr>
          <p:cNvPr id="237583"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defTabSz="914400" eaLnBrk="0" hangingPunct="0">
              <a:spcAft>
                <a:spcPct val="0"/>
              </a:spcAft>
              <a:defRPr/>
            </a:pPr>
            <a:fld id="{659789B8-EECC-6645-A48D-0F6AF9353949}" type="slidenum">
              <a:rPr lang="en-US">
                <a:solidFill>
                  <a:srgbClr val="FFFFFF"/>
                </a:solidFill>
                <a:ea typeface="ＭＳ Ｐゴシック" charset="0"/>
                <a:cs typeface="ＭＳ Ｐゴシック" charset="0"/>
              </a:rPr>
              <a:pPr defTabSz="914400" eaLnBrk="0" hangingPunct="0">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350684914"/>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7570"/>
                                        </p:tgtEl>
                                        <p:attrNameLst>
                                          <p:attrName>style.visibility</p:attrName>
                                        </p:attrNameLst>
                                      </p:cBhvr>
                                      <p:to>
                                        <p:strVal val="visible"/>
                                      </p:to>
                                    </p:set>
                                    <p:anim calcmode="lin" valueType="num">
                                      <p:cBhvr additive="base">
                                        <p:cTn id="7" dur="500" fill="hold"/>
                                        <p:tgtEl>
                                          <p:spTgt spid="237570"/>
                                        </p:tgtEl>
                                        <p:attrNameLst>
                                          <p:attrName>ppt_x</p:attrName>
                                        </p:attrNameLst>
                                      </p:cBhvr>
                                      <p:tavLst>
                                        <p:tav tm="0">
                                          <p:val>
                                            <p:strVal val="0-#ppt_w/2"/>
                                          </p:val>
                                        </p:tav>
                                        <p:tav tm="100000">
                                          <p:val>
                                            <p:strVal val="#ppt_x"/>
                                          </p:val>
                                        </p:tav>
                                      </p:tavLst>
                                    </p:anim>
                                    <p:anim calcmode="lin" valueType="num">
                                      <p:cBhvr additive="base">
                                        <p:cTn id="8" dur="500" fill="hold"/>
                                        <p:tgtEl>
                                          <p:spTgt spid="23757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3757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780422"/>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942739"/>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754161"/>
      </p:ext>
    </p:extLst>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178250D-A4FE-CA4B-95ED-159095BC4BEC}"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46537"/>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3198994287"/>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defTabSz="914400">
              <a:spcAft>
                <a:spcPct val="0"/>
              </a:spcAft>
              <a:defRPr/>
            </a:pPr>
            <a:fld id="{2B73C1BA-1949-6A46-9DD9-D4BA8300AB76}" type="slidenum">
              <a:rPr lang="en-US">
                <a:ea typeface="ＭＳ Ｐゴシック" charset="0"/>
              </a:rPr>
              <a:pPr defTabSz="914400">
                <a:spcAft>
                  <a:spcPct val="0"/>
                </a:spcAft>
                <a:defRPr/>
              </a:pPr>
              <a:t>‹#›</a:t>
            </a:fld>
            <a:endParaRPr lang="en-US">
              <a:ea typeface="ＭＳ Ｐゴシック" charset="0"/>
            </a:endParaRPr>
          </a:p>
        </p:txBody>
      </p:sp>
      <p:grpSp>
        <p:nvGrpSpPr>
          <p:cNvPr id="49156" name="Group 4"/>
          <p:cNvGrpSpPr>
            <a:grpSpLocks/>
          </p:cNvGrpSpPr>
          <p:nvPr/>
        </p:nvGrpSpPr>
        <p:grpSpPr bwMode="auto">
          <a:xfrm>
            <a:off x="0" y="0"/>
            <a:ext cx="9140825" cy="6850063"/>
            <a:chOff x="0" y="0"/>
            <a:chExt cx="5758" cy="4315"/>
          </a:xfrm>
        </p:grpSpPr>
        <p:grpSp>
          <p:nvGrpSpPr>
            <p:cNvPr id="4916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165936"/>
      </p:ext>
    </p:extLst>
  </p:cSld>
  <p:clrMap bg1="dk2" tx1="lt1" bg2="dk1" tx2="lt2" accent1="accent1" accent2="accent2" accent3="accent3" accent4="accent4" accent5="accent5" accent6="accent6" hlink="hlink" folHlink="folHlink"/>
  <p:sldLayoutIdLst>
    <p:sldLayoutId id="214748386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1012819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5300086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8FAE9200-8E26-B648-B8A2-040C2C204F0D}"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481618"/>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defTabSz="449263" fontAlgn="base">
              <a:spcBef>
                <a:spcPct val="0"/>
              </a:spcBef>
              <a:spcAft>
                <a:spcPct val="0"/>
              </a:spcAft>
              <a:defRPr/>
            </a:pPr>
            <a:fld id="{87B34705-C472-6945-BB48-301743A6C0D8}"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Tree>
    <p:extLst>
      <p:ext uri="{BB962C8B-B14F-4D97-AF65-F5344CB8AC3E}">
        <p14:creationId xmlns:p14="http://schemas.microsoft.com/office/powerpoint/2010/main" val="129096556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43977479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521E94FD-DB1E-F145-88EA-5C026183F2B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879570"/>
      </p:ext>
    </p:extLst>
  </p:cSld>
  <p:clrMap bg1="dk2" tx1="lt1" bg2="dk1"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A68AC5FE-0646-3247-8BD0-FF98CD5DA9B2}" type="slidenum">
              <a:rPr lang="en-US"/>
              <a:pPr>
                <a:defRPr/>
              </a:pPr>
              <a:t>‹#›</a:t>
            </a:fld>
            <a:endParaRPr lang="en-US"/>
          </a:p>
        </p:txBody>
      </p:sp>
      <p:grpSp>
        <p:nvGrpSpPr>
          <p:cNvPr id="106500" name="Group 4"/>
          <p:cNvGrpSpPr>
            <a:grpSpLocks/>
          </p:cNvGrpSpPr>
          <p:nvPr/>
        </p:nvGrpSpPr>
        <p:grpSpPr bwMode="auto">
          <a:xfrm>
            <a:off x="0" y="0"/>
            <a:ext cx="9140825" cy="6850063"/>
            <a:chOff x="0" y="0"/>
            <a:chExt cx="5758" cy="4315"/>
          </a:xfrm>
        </p:grpSpPr>
        <p:grpSp>
          <p:nvGrpSpPr>
            <p:cNvPr id="10650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340522"/>
      </p:ext>
    </p:extLst>
  </p:cSld>
  <p:clrMap bg1="dk2" tx1="lt1" bg2="dk1"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defTabSz="914400">
              <a:spcAft>
                <a:spcPct val="0"/>
              </a:spcAft>
              <a:defRPr/>
            </a:pPr>
            <a:endParaRPr lang="en-US">
              <a:solidFill>
                <a:srgbClr val="000000"/>
              </a:solidFill>
              <a:latin typeface="Times New Roman"/>
            </a:endParaRPr>
          </a:p>
        </p:txBody>
      </p:sp>
      <p:sp>
        <p:nvSpPr>
          <p:cNvPr id="204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defTabSz="914400">
              <a:spcAft>
                <a:spcPct val="0"/>
              </a:spcAft>
              <a:defRPr/>
            </a:pPr>
            <a:fld id="{4F311251-281E-CE4C-B91F-64E877F720AB}" type="slidenum">
              <a:rPr lang="en-US">
                <a:solidFill>
                  <a:srgbClr val="000000"/>
                </a:solidFill>
                <a:ea typeface="ＭＳ Ｐゴシック" charset="0"/>
                <a:cs typeface="ＭＳ Ｐゴシック" charset="0"/>
              </a:rPr>
              <a:pPr defTabSz="914400">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613580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7242175" cy="1981200"/>
            <a:chOff x="0" y="0"/>
            <a:chExt cx="4562" cy="1248"/>
          </a:xfrm>
        </p:grpSpPr>
        <p:sp>
          <p:nvSpPr>
            <p:cNvPr id="2099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099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099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defRPr>
            </a:lvl1pPr>
          </a:lstStyle>
          <a:p>
            <a:pPr defTabSz="914400">
              <a:spcAft>
                <a:spcPct val="0"/>
              </a:spcAft>
              <a:defRPr/>
            </a:pPr>
            <a:fld id="{2F40550D-4609-C540-A4E7-C090F37EDF00}"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40295429"/>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7242175" cy="1981200"/>
            <a:chOff x="0" y="0"/>
            <a:chExt cx="4562" cy="1248"/>
          </a:xfrm>
        </p:grpSpPr>
        <p:sp>
          <p:nvSpPr>
            <p:cNvPr id="2099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099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2099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mn-lt"/>
                <a:ea typeface="+mn-ea"/>
                <a:cs typeface="+mn-cs"/>
              </a:defRPr>
            </a:lvl1pPr>
          </a:lstStyle>
          <a:p>
            <a:pPr defTabSz="914400">
              <a:spcAft>
                <a:spcPct val="0"/>
              </a:spcAft>
              <a:defRPr/>
            </a:pPr>
            <a:endParaRPr lang="en-US">
              <a:solidFill>
                <a:srgbClr val="FFFFFF"/>
              </a:solidFill>
              <a:latin typeface="Tahoma"/>
            </a:endParaRPr>
          </a:p>
        </p:txBody>
      </p:sp>
      <p:sp>
        <p:nvSpPr>
          <p:cNvPr id="2099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defRPr>
            </a:lvl1pPr>
          </a:lstStyle>
          <a:p>
            <a:pPr defTabSz="914400">
              <a:spcAft>
                <a:spcPct val="0"/>
              </a:spcAft>
              <a:defRPr/>
            </a:pPr>
            <a:fld id="{E1512D23-CB84-9147-9DC2-7245F5CBC08D}"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66479276"/>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Arial" charset="0"/>
                <a:ea typeface="新細明體" charset="0"/>
                <a:cs typeface="新細明體" charset="0"/>
              </a:defRPr>
            </a:lvl1pPr>
          </a:lstStyle>
          <a:p>
            <a:pPr defTabSz="914400">
              <a:spcAft>
                <a:spcPct val="0"/>
              </a:spcAft>
              <a:defRPr/>
            </a:pPr>
            <a:fld id="{9B9CBC31-F07A-9C4A-B20F-618047FBB544}" type="slidenum">
              <a:rPr lang="en-US" altLang="zh-TW"/>
              <a:pPr defTabSz="914400">
                <a:spcAft>
                  <a:spcPct val="0"/>
                </a:spcAft>
                <a:defRPr/>
              </a:pPr>
              <a:t>‹#›</a:t>
            </a:fld>
            <a:endParaRPr lang="en-US" altLang="zh-TW"/>
          </a:p>
        </p:txBody>
      </p:sp>
    </p:spTree>
    <p:extLst>
      <p:ext uri="{BB962C8B-B14F-4D97-AF65-F5344CB8AC3E}">
        <p14:creationId xmlns:p14="http://schemas.microsoft.com/office/powerpoint/2010/main" val="375962784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effectLst/>
                <a:latin typeface="Times New Roman" pitchFamily="-111" charset="0"/>
                <a:ea typeface="+mn-ea"/>
                <a:cs typeface="+mn-cs"/>
              </a:defRPr>
            </a:lvl1pPr>
          </a:lstStyle>
          <a:p>
            <a:pPr defTabSz="914400" eaLnBrk="0" hangingPunct="0">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effectLst/>
                <a:latin typeface="Times New Roman" pitchFamily="-111" charset="0"/>
                <a:ea typeface="+mn-ea"/>
                <a:cs typeface="+mn-cs"/>
              </a:defRPr>
            </a:lvl1pPr>
          </a:lstStyle>
          <a:p>
            <a:pPr defTabSz="914400" eaLnBrk="0" hangingPunct="0">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effectLst/>
                <a:latin typeface="Times New Roman" charset="0"/>
              </a:defRPr>
            </a:lvl1pPr>
          </a:lstStyle>
          <a:p>
            <a:pPr defTabSz="914400" eaLnBrk="0" hangingPunct="0">
              <a:spcAft>
                <a:spcPct val="0"/>
              </a:spcAft>
              <a:defRPr/>
            </a:pPr>
            <a:fld id="{F32CF9ED-F079-DD40-B7B8-C12274832177}" type="slidenum">
              <a:rPr lang="en-US">
                <a:ea typeface="ＭＳ Ｐゴシック" charset="0"/>
                <a:cs typeface="ＭＳ Ｐゴシック" charset="0"/>
              </a:rPr>
              <a:pPr defTabSz="914400" eaLnBrk="0"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27083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defTabSz="914400">
              <a:spcAft>
                <a:spcPct val="0"/>
              </a:spcAft>
              <a:defRPr/>
            </a:pPr>
            <a:fld id="{FEC517A2-9DA8-AB41-A566-AA2CB5F9ADF9}" type="slidenum">
              <a:rPr lang="en-US">
                <a:solidFill>
                  <a:srgbClr val="FFFFFF"/>
                </a:solidFill>
                <a:ea typeface="ＭＳ Ｐゴシック" charset="0"/>
                <a:cs typeface="ＭＳ Ｐゴシック" charset="0"/>
              </a:rPr>
              <a:pPr defTabSz="914400">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12" charset="0"/>
                <a:ea typeface="+mn-ea"/>
                <a:cs typeface="+mn-cs"/>
              </a:defRPr>
            </a:lvl1pPr>
          </a:lstStyle>
          <a:p>
            <a:pPr defTabSz="914400">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273592"/>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7988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988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988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spcAft>
                <a:spcPct val="0"/>
              </a:spcAft>
              <a:defRPr/>
            </a:pPr>
            <a:fld id="{882C4936-EE55-B741-B589-0BFFDA6E9D90}" type="slidenum">
              <a:rPr lang="en-US"/>
              <a:pPr defTabSz="914400">
                <a:spcAft>
                  <a:spcPct val="0"/>
                </a:spcAft>
                <a:defRPr/>
              </a:pPr>
              <a:t>‹#›</a:t>
            </a:fld>
            <a:endParaRPr lang="en-US"/>
          </a:p>
        </p:txBody>
      </p:sp>
    </p:spTree>
    <p:extLst>
      <p:ext uri="{BB962C8B-B14F-4D97-AF65-F5344CB8AC3E}">
        <p14:creationId xmlns:p14="http://schemas.microsoft.com/office/powerpoint/2010/main" val="544606874"/>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38.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9.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49.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84.xml"/><Relationship Id="rId7" Type="http://schemas.openxmlformats.org/officeDocument/2006/relationships/image" Target="../media/image4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38.xml"/><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46.jpeg"/><Relationship Id="rId2" Type="http://schemas.openxmlformats.org/officeDocument/2006/relationships/slideLayout" Target="../slideLayouts/slideLayout177.xml"/><Relationship Id="rId1" Type="http://schemas.openxmlformats.org/officeDocument/2006/relationships/tags" Target="../tags/tag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5.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55.xml"/><Relationship Id="rId5" Type="http://schemas.openxmlformats.org/officeDocument/2006/relationships/image" Target="../media/image49.jpe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4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3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4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49.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49.xml"/></Relationships>
</file>

<file path=ppt/slides/_rels/slide4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50.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49.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49.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2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5.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249.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49.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49.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112.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25.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4.xm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55.xml"/><Relationship Id="rId1" Type="http://schemas.openxmlformats.org/officeDocument/2006/relationships/slideLayout" Target="../slideLayouts/slideLayout11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108.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5.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108.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95.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3.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3.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3.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3.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3.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2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1.xml"/><Relationship Id="rId1" Type="http://schemas.openxmlformats.org/officeDocument/2006/relationships/themeOverride" Target="../theme/themeOverride1.xml"/><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1.xml"/><Relationship Id="rId1" Type="http://schemas.openxmlformats.org/officeDocument/2006/relationships/themeOverride" Target="../theme/themeOverride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2.xml"/><Relationship Id="rId1" Type="http://schemas.openxmlformats.org/officeDocument/2006/relationships/themeOverride" Target="../theme/themeOverride3.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61.xml"/><Relationship Id="rId5" Type="http://schemas.openxmlformats.org/officeDocument/2006/relationships/image" Target="../media/image91.jpeg"/><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2.xml"/><Relationship Id="rId1" Type="http://schemas.openxmlformats.org/officeDocument/2006/relationships/themeOverride" Target="../theme/themeOverride4.xml"/><Relationship Id="rId4" Type="http://schemas.openxmlformats.org/officeDocument/2006/relationships/image" Target="../media/image92.jpe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6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106.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03713" y="0"/>
            <a:ext cx="4840287" cy="6858000"/>
          </a:xfrm>
        </p:spPr>
      </p:pic>
      <p:sp>
        <p:nvSpPr>
          <p:cNvPr id="185347" name="Rectangle 3"/>
          <p:cNvSpPr>
            <a:spLocks noGrp="1" noChangeArrowheads="1"/>
          </p:cNvSpPr>
          <p:nvPr>
            <p:ph type="ctrTitle"/>
          </p:nvPr>
        </p:nvSpPr>
        <p:spPr>
          <a:xfrm>
            <a:off x="685800" y="1752600"/>
            <a:ext cx="7772400" cy="1920875"/>
          </a:xfrm>
          <a:effectLst>
            <a:outerShdw blurRad="63500" dist="35921" dir="2700000" algn="ctr" rotWithShape="0">
              <a:schemeClr val="bg2">
                <a:alpha val="74998"/>
              </a:schemeClr>
            </a:outerShdw>
          </a:effectLst>
        </p:spPr>
        <p:txBody>
          <a:bodyPr/>
          <a:lstStyle/>
          <a:p>
            <a:pPr eaLnBrk="1" hangingPunct="1">
              <a:defRPr/>
            </a:pPr>
            <a:r>
              <a:rPr lang="si-LK" sz="8000" dirty="0">
                <a:latin typeface="Arial"/>
                <a:ea typeface="ＭＳ Ｐゴシック" charset="0"/>
                <a:cs typeface="Arial"/>
              </a:rPr>
              <a:t>යෙරුසලමේ භූගෝලය </a:t>
            </a:r>
            <a:endParaRPr lang="en-US" sz="8000" dirty="0">
              <a:latin typeface="Arial"/>
              <a:ea typeface="ＭＳ Ｐゴシック" charset="0"/>
              <a:cs typeface="Arial"/>
            </a:endParaRPr>
          </a:p>
        </p:txBody>
      </p:sp>
      <p:sp>
        <p:nvSpPr>
          <p:cNvPr id="185348" name="Rectangle 4"/>
          <p:cNvSpPr>
            <a:spLocks noGrp="1" noChangeArrowheads="1"/>
          </p:cNvSpPr>
          <p:nvPr>
            <p:ph type="subTitle" idx="1"/>
          </p:nvPr>
        </p:nvSpPr>
        <p:spPr>
          <a:xfrm>
            <a:off x="1371600" y="3902075"/>
            <a:ext cx="6400800" cy="822325"/>
          </a:xfrm>
          <a:effectLst>
            <a:outerShdw blurRad="63500" dist="35921" dir="2700000" algn="ctr" rotWithShape="0">
              <a:schemeClr val="bg2">
                <a:alpha val="74998"/>
              </a:schemeClr>
            </a:outerShdw>
          </a:effectLst>
        </p:spPr>
        <p:txBody>
          <a:bodyPr/>
          <a:lstStyle/>
          <a:p>
            <a:pPr eaLnBrk="1" hangingPunct="1">
              <a:defRPr/>
            </a:pPr>
            <a:r>
              <a:rPr lang="si-LK" sz="4400" b="1" dirty="0">
                <a:latin typeface="Arial"/>
                <a:ea typeface="ＭＳ Ｐゴシック" charset="0"/>
                <a:cs typeface="Arial"/>
              </a:rPr>
              <a:t>ශුද්ධ නගරය </a:t>
            </a:r>
            <a:endParaRPr lang="en-US" sz="4400" b="1" dirty="0">
              <a:latin typeface="Arial"/>
              <a:ea typeface="ＭＳ Ｐゴシック" charset="0"/>
              <a:cs typeface="Arial"/>
            </a:endParaRPr>
          </a:p>
        </p:txBody>
      </p:sp>
      <p:sp>
        <p:nvSpPr>
          <p:cNvPr id="6" name="Rectangle 5"/>
          <p:cNvSpPr>
            <a:spLocks noChangeArrowheads="1"/>
          </p:cNvSpPr>
          <p:nvPr/>
        </p:nvSpPr>
        <p:spPr bwMode="auto">
          <a:xfrm>
            <a:off x="2339975" y="6092825"/>
            <a:ext cx="6804025" cy="765175"/>
          </a:xfrm>
          <a:prstGeom prst="rect">
            <a:avLst/>
          </a:prstGeom>
          <a:solidFill>
            <a:schemeClr val="bg2"/>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defTabSz="914400" fontAlgn="base">
              <a:spcBef>
                <a:spcPct val="20000"/>
              </a:spcBef>
              <a:spcAft>
                <a:spcPct val="0"/>
              </a:spcAft>
              <a:buClr>
                <a:srgbClr val="FFCC00"/>
              </a:buClr>
              <a:buSzPct val="70000"/>
              <a:buFont typeface="Wingdings" pitchFamily="2" charset="2"/>
              <a:buNone/>
              <a:defRPr/>
            </a:pPr>
            <a:r>
              <a:rPr lang="en-US" altLang="en-US" sz="2000" b="1" dirty="0" err="1">
                <a:solidFill>
                  <a:srgbClr val="FFFFFF"/>
                </a:solidFill>
                <a:effectLst>
                  <a:outerShdw blurRad="38100" dist="38100" dir="2700000" algn="tl">
                    <a:srgbClr val="000000"/>
                  </a:outerShdw>
                </a:effectLst>
                <a:latin typeface="Arial" pitchFamily="34" charset="0"/>
                <a:cs typeface="Arial" pitchFamily="34" charset="0"/>
              </a:rPr>
              <a:t>Dr</a:t>
            </a: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 Rick Griffith, Singapore Bible College</a:t>
            </a:r>
            <a:b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br>
            <a:r>
              <a:rPr lang="en-US" altLang="en-US" sz="2000" b="1" dirty="0">
                <a:solidFill>
                  <a:srgbClr val="FFFFFF"/>
                </a:solidFill>
                <a:effectLst>
                  <a:outerShdw blurRad="38100" dist="38100" dir="2700000" algn="tl">
                    <a:srgbClr val="000000"/>
                  </a:outerShdw>
                </a:effectLst>
                <a:latin typeface="Arial" pitchFamily="34" charset="0"/>
                <a:cs typeface="Arial" pitchFamily="34" charset="0"/>
              </a:rPr>
              <a:t>BibleStudyDownloads.org</a:t>
            </a:r>
          </a:p>
        </p:txBody>
      </p:sp>
    </p:spTree>
    <p:extLst>
      <p:ext uri="{BB962C8B-B14F-4D97-AF65-F5344CB8AC3E}">
        <p14:creationId xmlns:p14="http://schemas.microsoft.com/office/powerpoint/2010/main" val="189862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a14="http://schemas.microsoft.com/office/drawing/2010/main">
                <a:solidFill>
                  <a:srgbClr val="FFFFFF"/>
                </a:solidFill>
              </a14:hiddenFill>
            </a:ext>
          </a:extLst>
        </p:spPr>
      </p:pic>
      <p:sp>
        <p:nvSpPr>
          <p:cNvPr id="41987" name="Rectangle 3"/>
          <p:cNvSpPr>
            <a:spLocks noGrp="1" noChangeArrowheads="1"/>
          </p:cNvSpPr>
          <p:nvPr>
            <p:ph type="title"/>
          </p:nvPr>
        </p:nvSpPr>
        <p:spPr>
          <a:xfrm>
            <a:off x="395288" y="228600"/>
            <a:ext cx="3338512" cy="2695575"/>
          </a:xfrm>
          <a:solidFill>
            <a:srgbClr val="FF0000"/>
          </a:solidFill>
          <a:ln>
            <a:solidFill>
              <a:schemeClr val="bg2"/>
            </a:solidFill>
          </a:ln>
        </p:spPr>
        <p:txBody>
          <a:bodyPr/>
          <a:lstStyle/>
          <a:p>
            <a:pPr eaLnBrk="1" hangingPunct="1">
              <a:defRPr/>
            </a:pPr>
            <a:r>
              <a:rPr lang="si-LK" sz="4000" dirty="0">
                <a:latin typeface="Arial"/>
                <a:ea typeface="ＭＳ Ｐゴシック" charset="0"/>
                <a:cs typeface="Arial"/>
              </a:rPr>
              <a:t>උතුරු දකුණු කොට්ඨාශයන්හී බෙදීම් </a:t>
            </a:r>
            <a:endParaRPr lang="en-US" sz="4000" dirty="0">
              <a:latin typeface="Arial"/>
              <a:ea typeface="ＭＳ Ｐゴシック" charset="0"/>
              <a:cs typeface="Arial"/>
            </a:endParaRPr>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18</a:t>
            </a:r>
          </a:p>
        </p:txBody>
      </p:sp>
    </p:spTree>
    <p:extLst>
      <p:ext uri="{BB962C8B-B14F-4D97-AF65-F5344CB8AC3E}">
        <p14:creationId xmlns:p14="http://schemas.microsoft.com/office/powerpoint/2010/main" val="1117774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Rot="1" noChangeArrowheads="1"/>
          </p:cNvSpPr>
          <p:nvPr>
            <p:ph type="title"/>
          </p:nvPr>
        </p:nvSpPr>
        <p:spPr>
          <a:xfrm>
            <a:off x="4876800" y="0"/>
            <a:ext cx="3429000" cy="792163"/>
          </a:xfrm>
        </p:spPr>
        <p:txBody>
          <a:bodyPr/>
          <a:lstStyle/>
          <a:p>
            <a:pPr eaLnBrk="1" hangingPunct="1">
              <a:defRPr/>
            </a:pPr>
            <a:r>
              <a:rPr lang="si-LK" dirty="0">
                <a:latin typeface="Arial"/>
                <a:ea typeface="ＭＳ Ｐゴシック" charset="0"/>
                <a:cs typeface="Arial"/>
              </a:rPr>
              <a:t>යෙරුසලම </a:t>
            </a:r>
            <a:endParaRPr lang="en-US" dirty="0">
              <a:latin typeface="Arial"/>
              <a:ea typeface="ＭＳ Ｐゴシック" charset="0"/>
              <a:cs typeface="Arial"/>
            </a:endParaRPr>
          </a:p>
        </p:txBody>
      </p:sp>
      <p:pic>
        <p:nvPicPr>
          <p:cNvPr id="10342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23555" name="Text Box 3"/>
          <p:cNvSpPr txBox="1">
            <a:spLocks noChangeArrowheads="1"/>
          </p:cNvSpPr>
          <p:nvPr/>
        </p:nvSpPr>
        <p:spPr bwMode="auto">
          <a:xfrm>
            <a:off x="5257800" y="1295400"/>
            <a:ext cx="35814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si-LK" dirty="0"/>
              <a:t>අවාසි</a:t>
            </a:r>
            <a:endParaRPr lang="en-US" dirty="0"/>
          </a:p>
          <a:p>
            <a:pPr defTabSz="914400" eaLnBrk="0" fontAlgn="base" hangingPunct="0">
              <a:spcBef>
                <a:spcPct val="50000"/>
              </a:spcBef>
              <a:spcAft>
                <a:spcPct val="0"/>
              </a:spcAft>
              <a:buFontTx/>
              <a:buChar char="•"/>
            </a:pPr>
            <a:r>
              <a:rPr lang="si-LK" dirty="0"/>
              <a:t>වාසි</a:t>
            </a:r>
            <a:endParaRPr lang="en-US" dirty="0"/>
          </a:p>
          <a:p>
            <a:pPr defTabSz="914400" eaLnBrk="0" fontAlgn="base" hangingPunct="0">
              <a:spcBef>
                <a:spcPct val="50000"/>
              </a:spcBef>
              <a:spcAft>
                <a:spcPct val="0"/>
              </a:spcAft>
              <a:buFontTx/>
              <a:buChar char="•"/>
            </a:pPr>
            <a:r>
              <a:rPr lang="si-LK" dirty="0"/>
              <a:t>පැතිකඩ</a:t>
            </a:r>
            <a:endParaRPr lang="en-US" dirty="0"/>
          </a:p>
          <a:p>
            <a:pPr defTabSz="914400" eaLnBrk="0" fontAlgn="base" hangingPunct="0">
              <a:spcBef>
                <a:spcPct val="50000"/>
              </a:spcBef>
              <a:spcAft>
                <a:spcPct val="0"/>
              </a:spcAft>
              <a:buFontTx/>
              <a:buChar char="•"/>
            </a:pPr>
            <a:r>
              <a:rPr lang="si-LK" dirty="0"/>
              <a:t> වැදගත්කම</a:t>
            </a:r>
            <a:endParaRPr lang="en-US" b="1" dirty="0">
              <a:solidFill>
                <a:srgbClr val="FFFFFF"/>
              </a:solidFill>
              <a:latin typeface="Arial" charset="0"/>
              <a:cs typeface="Arial" charset="0"/>
            </a:endParaRP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3286403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cBhvr>
                                        <p:cTn id="6" dur="2000" spd="-100000" fill="hold"/>
                                        <p:tgtEl>
                                          <p:spTgt spid="23555"/>
                                        </p:tgtEl>
                                        <p:attrNameLst>
                                          <p:attrName>ppt_x,ppt_y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Rot="1" noChangeArrowheads="1"/>
          </p:cNvSpPr>
          <p:nvPr>
            <p:ph type="title"/>
          </p:nvPr>
        </p:nvSpPr>
        <p:spPr>
          <a:xfrm>
            <a:off x="4876800" y="0"/>
            <a:ext cx="3429000" cy="792163"/>
          </a:xfrm>
        </p:spPr>
        <p:txBody>
          <a:bodyPr/>
          <a:lstStyle/>
          <a:p>
            <a:pPr eaLnBrk="1" hangingPunct="1">
              <a:defRPr/>
            </a:pPr>
            <a:r>
              <a:rPr lang="si-LK" dirty="0">
                <a:latin typeface="Arial"/>
                <a:ea typeface="ＭＳ Ｐゴシック" charset="0"/>
                <a:cs typeface="Arial"/>
              </a:rPr>
              <a:t>යෙරුසලම </a:t>
            </a:r>
            <a:endParaRPr lang="en-US" dirty="0">
              <a:latin typeface="Arial"/>
              <a:ea typeface="ＭＳ Ｐゴシック" charset="0"/>
              <a:cs typeface="Arial"/>
            </a:endParaRPr>
          </a:p>
        </p:txBody>
      </p:sp>
      <p:pic>
        <p:nvPicPr>
          <p:cNvPr id="10547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5257800" y="12954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si-LK" dirty="0"/>
              <a:t>අවාසි</a:t>
            </a:r>
            <a:endParaRPr lang="en-US" dirty="0"/>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2245349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cBhvr>
                                        <p:cTn id="6" dur="250" accel="50000" decel="50000" autoRev="1" fill="hold">
                                          <p:stCondLst>
                                            <p:cond delay="0"/>
                                          </p:stCondLst>
                                        </p:cTn>
                                        <p:tgtEl>
                                          <p:spTgt spid="24579">
                                            <p:txEl>
                                              <p:pRg st="0" end="0"/>
                                            </p:txEl>
                                          </p:spTgt>
                                        </p:tgtEl>
                                        <p:attrNameLst>
                                          <p:attrName>ppt_x,ppt_y</p:attrName>
                                        </p:attrNameLst>
                                      </p:cBhvr>
                                    </p:animMotion>
                                    <p:animRot by="1500000">
                                      <p:cBhvr>
                                        <p:cTn id="7" dur="125" fill="hold">
                                          <p:stCondLst>
                                            <p:cond delay="0"/>
                                          </p:stCondLst>
                                        </p:cTn>
                                        <p:tgtEl>
                                          <p:spTgt spid="24579">
                                            <p:txEl>
                                              <p:pRg st="0" end="0"/>
                                            </p:txEl>
                                          </p:spTgt>
                                        </p:tgtEl>
                                        <p:attrNameLst>
                                          <p:attrName>r</p:attrName>
                                        </p:attrNameLst>
                                      </p:cBhvr>
                                    </p:animRot>
                                    <p:animRot by="-1500000">
                                      <p:cBhvr>
                                        <p:cTn id="8" dur="125" fill="hold">
                                          <p:stCondLst>
                                            <p:cond delay="125"/>
                                          </p:stCondLst>
                                        </p:cTn>
                                        <p:tgtEl>
                                          <p:spTgt spid="24579">
                                            <p:txEl>
                                              <p:pRg st="0" end="0"/>
                                            </p:txEl>
                                          </p:spTgt>
                                        </p:tgtEl>
                                        <p:attrNameLst>
                                          <p:attrName>r</p:attrName>
                                        </p:attrNameLst>
                                      </p:cBhvr>
                                    </p:animRot>
                                    <p:animRot by="-1500000">
                                      <p:cBhvr>
                                        <p:cTn id="9" dur="125" fill="hold">
                                          <p:stCondLst>
                                            <p:cond delay="250"/>
                                          </p:stCondLst>
                                        </p:cTn>
                                        <p:tgtEl>
                                          <p:spTgt spid="24579">
                                            <p:txEl>
                                              <p:pRg st="0" end="0"/>
                                            </p:txEl>
                                          </p:spTgt>
                                        </p:tgtEl>
                                        <p:attrNameLst>
                                          <p:attrName>r</p:attrName>
                                        </p:attrNameLst>
                                      </p:cBhvr>
                                    </p:animRot>
                                    <p:animRot by="1500000">
                                      <p:cBhvr>
                                        <p:cTn id="10" dur="125" fill="hold">
                                          <p:stCondLst>
                                            <p:cond delay="375"/>
                                          </p:stCondLst>
                                        </p:cTn>
                                        <p:tgtEl>
                                          <p:spTgt spid="2457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a14="http://schemas.microsoft.com/office/drawing/2010/main">
                <a:solidFill>
                  <a:srgbClr val="FFFFFF"/>
                </a:solidFill>
              </a14:hiddenFill>
            </a:ext>
          </a:extLst>
        </p:spPr>
      </p:pic>
      <p:sp>
        <p:nvSpPr>
          <p:cNvPr id="101386" name="Rectangle 10"/>
          <p:cNvSpPr>
            <a:spLocks noGrp="1" noChangeArrowheads="1"/>
          </p:cNvSpPr>
          <p:nvPr>
            <p:ph type="title"/>
          </p:nvPr>
        </p:nvSpPr>
        <p:spPr>
          <a:xfrm>
            <a:off x="274320" y="228600"/>
            <a:ext cx="2697480" cy="1250950"/>
          </a:xfrm>
          <a:solidFill>
            <a:srgbClr val="000090"/>
          </a:solidFill>
          <a:ln>
            <a:solidFill>
              <a:schemeClr val="bg2"/>
            </a:solidFill>
          </a:ln>
        </p:spPr>
        <p:txBody>
          <a:bodyPr/>
          <a:lstStyle/>
          <a:p>
            <a:pPr eaLnBrk="1" hangingPunct="1">
              <a:defRPr/>
            </a:pPr>
            <a:br>
              <a:rPr lang="en-US" sz="4000" b="0" dirty="0">
                <a:latin typeface="Arial"/>
                <a:ea typeface="ＭＳ Ｐゴシック" charset="0"/>
                <a:cs typeface="Arial"/>
              </a:rPr>
            </a:br>
            <a:r>
              <a:rPr lang="si-LK" sz="4000" b="0" dirty="0">
                <a:latin typeface="Arial"/>
                <a:ea typeface="ＭＳ Ｐゴシック" charset="0"/>
                <a:cs typeface="Arial"/>
              </a:rPr>
              <a:t>වම්</a:t>
            </a:r>
            <a:r>
              <a:rPr lang="en-US" sz="4000" b="0" dirty="0">
                <a:latin typeface="Arial"/>
                <a:ea typeface="ＭＳ Ｐゴシック" charset="0"/>
                <a:cs typeface="Arial"/>
              </a:rPr>
              <a:t> </a:t>
            </a:r>
            <a:r>
              <a:rPr lang="si-LK" sz="4000" dirty="0"/>
              <a:t>පැතිකඩ</a:t>
            </a:r>
            <a:br>
              <a:rPr lang="en-US" sz="4000" dirty="0"/>
            </a:br>
            <a:endParaRPr lang="en-US" sz="4000" b="0" dirty="0">
              <a:latin typeface="Arial"/>
              <a:ea typeface="ＭＳ Ｐゴシック" charset="0"/>
              <a:cs typeface="Arial"/>
            </a:endParaRPr>
          </a:p>
        </p:txBody>
      </p:sp>
      <p:sp>
        <p:nvSpPr>
          <p:cNvPr id="101385" name="Rectangle 9"/>
          <p:cNvSpPr>
            <a:spLocks noChangeArrowheads="1"/>
          </p:cNvSpPr>
          <p:nvPr/>
        </p:nvSpPr>
        <p:spPr bwMode="auto">
          <a:xfrm>
            <a:off x="5867400" y="228600"/>
            <a:ext cx="2895600" cy="1066800"/>
          </a:xfrm>
          <a:prstGeom prst="rect">
            <a:avLst/>
          </a:prstGeom>
          <a:solidFill>
            <a:srgbClr val="000090"/>
          </a:solidFill>
          <a:ln w="9525">
            <a:solidFill>
              <a:schemeClr val="bg2"/>
            </a:solidFill>
            <a:miter lim="800000"/>
            <a:headEnd/>
            <a:tailEnd/>
          </a:ln>
          <a:effectLst/>
        </p:spPr>
        <p:txBody>
          <a:bodyPr anchor="ctr"/>
          <a:lstStyle/>
          <a:p>
            <a:pPr algn="ctr" defTabSz="914400" fontAlgn="base">
              <a:spcBef>
                <a:spcPct val="0"/>
              </a:spcBef>
              <a:spcAft>
                <a:spcPct val="0"/>
              </a:spcAft>
              <a:defRPr/>
            </a:pPr>
            <a:r>
              <a:rPr lang="si-LK" sz="3600" dirty="0">
                <a:solidFill>
                  <a:srgbClr val="FFFFFF"/>
                </a:solidFill>
                <a:effectLst>
                  <a:outerShdw blurRad="38100" dist="38100" dir="2700000" algn="tl">
                    <a:srgbClr val="000000"/>
                  </a:outerShdw>
                </a:effectLst>
                <a:latin typeface="Arial"/>
                <a:ea typeface="ＭＳ Ｐゴシック" charset="0"/>
                <a:cs typeface="Arial"/>
              </a:rPr>
              <a:t>දකුණු </a:t>
            </a:r>
            <a:r>
              <a:rPr lang="si-LK" sz="3600" dirty="0"/>
              <a:t>පැතිකඩ</a:t>
            </a:r>
            <a:endParaRPr lang="en-US" sz="360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07524" name="Text Box 8"/>
          <p:cNvSpPr txBox="1">
            <a:spLocks noChangeArrowheads="1"/>
          </p:cNvSpPr>
          <p:nvPr/>
        </p:nvSpPr>
        <p:spPr bwMode="auto">
          <a:xfrm>
            <a:off x="2971800" y="228600"/>
            <a:ext cx="2895600" cy="13849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si-LK" sz="2800" dirty="0"/>
              <a:t>පුරාණ ඊශ්‍රායෙලයේ සංචාරය</a:t>
            </a:r>
            <a:endParaRPr lang="en-US" sz="2800" b="1" dirty="0">
              <a:solidFill>
                <a:srgbClr val="FFFFFF"/>
              </a:solidFill>
              <a:latin typeface="Arial" charset="0"/>
              <a:cs typeface="Arial" charset="0"/>
            </a:endParaRPr>
          </a:p>
        </p:txBody>
      </p:sp>
      <p:sp>
        <p:nvSpPr>
          <p:cNvPr id="101383" name="Freeform 7"/>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2" name="Freeform 6"/>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1" name="Freeform 5"/>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80" name="Freeform 4"/>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a:solidFill>
              <a:srgbClr val="FF0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1379" name="Freeform 3"/>
          <p:cNvSpPr>
            <a:spLocks/>
          </p:cNvSpPr>
          <p:nvPr/>
        </p:nvSpPr>
        <p:spPr bwMode="auto">
          <a:xfrm>
            <a:off x="2903538" y="2274888"/>
            <a:ext cx="2870200" cy="5018087"/>
          </a:xfrm>
          <a:custGeom>
            <a:avLst/>
            <a:gdLst/>
            <a:ahLst/>
            <a:cxnLst>
              <a:cxn ang="0">
                <a:pos x="0" y="3161"/>
              </a:cxn>
              <a:cxn ang="0">
                <a:pos x="115" y="2743"/>
              </a:cxn>
              <a:cxn ang="0">
                <a:pos x="201" y="2613"/>
              </a:cxn>
              <a:cxn ang="0">
                <a:pos x="230" y="2570"/>
              </a:cxn>
              <a:cxn ang="0">
                <a:pos x="345" y="2498"/>
              </a:cxn>
              <a:cxn ang="0">
                <a:pos x="432" y="2426"/>
              </a:cxn>
              <a:cxn ang="0">
                <a:pos x="504" y="2397"/>
              </a:cxn>
              <a:cxn ang="0">
                <a:pos x="633" y="2311"/>
              </a:cxn>
              <a:cxn ang="0">
                <a:pos x="677" y="2282"/>
              </a:cxn>
              <a:cxn ang="0">
                <a:pos x="720" y="2253"/>
              </a:cxn>
              <a:cxn ang="0">
                <a:pos x="821" y="2052"/>
              </a:cxn>
              <a:cxn ang="0">
                <a:pos x="878" y="1836"/>
              </a:cxn>
              <a:cxn ang="0">
                <a:pos x="936" y="1749"/>
              </a:cxn>
              <a:cxn ang="0">
                <a:pos x="1008" y="1591"/>
              </a:cxn>
              <a:cxn ang="0">
                <a:pos x="1065" y="1519"/>
              </a:cxn>
              <a:cxn ang="0">
                <a:pos x="1123" y="1433"/>
              </a:cxn>
              <a:cxn ang="0">
                <a:pos x="1181" y="1361"/>
              </a:cxn>
              <a:cxn ang="0">
                <a:pos x="1253" y="1274"/>
              </a:cxn>
              <a:cxn ang="0">
                <a:pos x="1325" y="1260"/>
              </a:cxn>
              <a:cxn ang="0">
                <a:pos x="1368" y="1058"/>
              </a:cxn>
              <a:cxn ang="0">
                <a:pos x="1411" y="1044"/>
              </a:cxn>
              <a:cxn ang="0">
                <a:pos x="1641" y="857"/>
              </a:cxn>
              <a:cxn ang="0">
                <a:pos x="1771" y="785"/>
              </a:cxn>
              <a:cxn ang="0">
                <a:pos x="1699" y="525"/>
              </a:cxn>
              <a:cxn ang="0">
                <a:pos x="1742" y="295"/>
              </a:cxn>
              <a:cxn ang="0">
                <a:pos x="1800" y="209"/>
              </a:cxn>
              <a:cxn ang="0">
                <a:pos x="1757" y="65"/>
              </a:cxn>
              <a:cxn ang="0">
                <a:pos x="1728" y="7"/>
              </a:cxn>
            </a:cxnLst>
            <a:rect l="0" t="0" r="r" b="b"/>
            <a:pathLst>
              <a:path w="1808" h="3161">
                <a:moveTo>
                  <a:pt x="0" y="3161"/>
                </a:moveTo>
                <a:cubicBezTo>
                  <a:pt x="19" y="3008"/>
                  <a:pt x="29" y="2871"/>
                  <a:pt x="115" y="2743"/>
                </a:cubicBezTo>
                <a:cubicBezTo>
                  <a:pt x="134" y="2684"/>
                  <a:pt x="162" y="2660"/>
                  <a:pt x="201" y="2613"/>
                </a:cubicBezTo>
                <a:cubicBezTo>
                  <a:pt x="212" y="2600"/>
                  <a:pt x="216" y="2581"/>
                  <a:pt x="230" y="2570"/>
                </a:cubicBezTo>
                <a:cubicBezTo>
                  <a:pt x="265" y="2542"/>
                  <a:pt x="308" y="2525"/>
                  <a:pt x="345" y="2498"/>
                </a:cubicBezTo>
                <a:cubicBezTo>
                  <a:pt x="411" y="2450"/>
                  <a:pt x="363" y="2461"/>
                  <a:pt x="432" y="2426"/>
                </a:cubicBezTo>
                <a:cubicBezTo>
                  <a:pt x="455" y="2414"/>
                  <a:pt x="481" y="2409"/>
                  <a:pt x="504" y="2397"/>
                </a:cubicBezTo>
                <a:cubicBezTo>
                  <a:pt x="516" y="2390"/>
                  <a:pt x="606" y="2329"/>
                  <a:pt x="633" y="2311"/>
                </a:cubicBezTo>
                <a:cubicBezTo>
                  <a:pt x="648" y="2301"/>
                  <a:pt x="662" y="2292"/>
                  <a:pt x="677" y="2282"/>
                </a:cubicBezTo>
                <a:cubicBezTo>
                  <a:pt x="691" y="2272"/>
                  <a:pt x="720" y="2253"/>
                  <a:pt x="720" y="2253"/>
                </a:cubicBezTo>
                <a:cubicBezTo>
                  <a:pt x="754" y="2153"/>
                  <a:pt x="756" y="2132"/>
                  <a:pt x="821" y="2052"/>
                </a:cubicBezTo>
                <a:cubicBezTo>
                  <a:pt x="839" y="1995"/>
                  <a:pt x="854" y="1884"/>
                  <a:pt x="878" y="1836"/>
                </a:cubicBezTo>
                <a:cubicBezTo>
                  <a:pt x="894" y="1805"/>
                  <a:pt x="936" y="1749"/>
                  <a:pt x="936" y="1749"/>
                </a:cubicBezTo>
                <a:cubicBezTo>
                  <a:pt x="955" y="1692"/>
                  <a:pt x="974" y="1641"/>
                  <a:pt x="1008" y="1591"/>
                </a:cubicBezTo>
                <a:cubicBezTo>
                  <a:pt x="1039" y="1496"/>
                  <a:pt x="996" y="1597"/>
                  <a:pt x="1065" y="1519"/>
                </a:cubicBezTo>
                <a:cubicBezTo>
                  <a:pt x="1088" y="1493"/>
                  <a:pt x="1123" y="1433"/>
                  <a:pt x="1123" y="1433"/>
                </a:cubicBezTo>
                <a:cubicBezTo>
                  <a:pt x="1151" y="1346"/>
                  <a:pt x="1114" y="1428"/>
                  <a:pt x="1181" y="1361"/>
                </a:cubicBezTo>
                <a:cubicBezTo>
                  <a:pt x="1218" y="1324"/>
                  <a:pt x="1199" y="1301"/>
                  <a:pt x="1253" y="1274"/>
                </a:cubicBezTo>
                <a:cubicBezTo>
                  <a:pt x="1275" y="1263"/>
                  <a:pt x="1301" y="1265"/>
                  <a:pt x="1325" y="1260"/>
                </a:cubicBezTo>
                <a:cubicBezTo>
                  <a:pt x="1343" y="1115"/>
                  <a:pt x="1327" y="1182"/>
                  <a:pt x="1368" y="1058"/>
                </a:cubicBezTo>
                <a:cubicBezTo>
                  <a:pt x="1373" y="1044"/>
                  <a:pt x="1397" y="1049"/>
                  <a:pt x="1411" y="1044"/>
                </a:cubicBezTo>
                <a:cubicBezTo>
                  <a:pt x="1492" y="984"/>
                  <a:pt x="1544" y="888"/>
                  <a:pt x="1641" y="857"/>
                </a:cubicBezTo>
                <a:cubicBezTo>
                  <a:pt x="1741" y="791"/>
                  <a:pt x="1695" y="810"/>
                  <a:pt x="1771" y="785"/>
                </a:cubicBezTo>
                <a:cubicBezTo>
                  <a:pt x="1754" y="696"/>
                  <a:pt x="1724" y="612"/>
                  <a:pt x="1699" y="525"/>
                </a:cubicBezTo>
                <a:cubicBezTo>
                  <a:pt x="1713" y="448"/>
                  <a:pt x="1698" y="360"/>
                  <a:pt x="1742" y="295"/>
                </a:cubicBezTo>
                <a:cubicBezTo>
                  <a:pt x="1761" y="266"/>
                  <a:pt x="1800" y="209"/>
                  <a:pt x="1800" y="209"/>
                </a:cubicBezTo>
                <a:cubicBezTo>
                  <a:pt x="1773" y="26"/>
                  <a:pt x="1808" y="169"/>
                  <a:pt x="1757" y="65"/>
                </a:cubicBezTo>
                <a:cubicBezTo>
                  <a:pt x="1725" y="0"/>
                  <a:pt x="1759" y="38"/>
                  <a:pt x="1728" y="7"/>
                </a:cubicBezTo>
              </a:path>
            </a:pathLst>
          </a:custGeom>
          <a:noFill/>
          <a:ln w="28575">
            <a:solidFill>
              <a:srgbClr val="0033CC"/>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2532573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01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Rectangle 10"/>
          <p:cNvSpPr>
            <a:spLocks noGrp="1" noRot="1" noChangeArrowheads="1"/>
          </p:cNvSpPr>
          <p:nvPr>
            <p:ph type="title"/>
          </p:nvPr>
        </p:nvSpPr>
        <p:spPr>
          <a:xfrm>
            <a:off x="152400" y="381000"/>
            <a:ext cx="3962400" cy="3200400"/>
          </a:xfrm>
        </p:spPr>
        <p:txBody>
          <a:bodyPr/>
          <a:lstStyle/>
          <a:p>
            <a:pPr eaLnBrk="1" hangingPunct="1">
              <a:defRPr/>
            </a:pPr>
            <a:r>
              <a:rPr lang="si-LK" sz="4000" dirty="0">
                <a:latin typeface="Arial"/>
                <a:ea typeface="ＭＳ Ｐゴシック" charset="0"/>
                <a:cs typeface="Arial"/>
              </a:rPr>
              <a:t>යෙරුසලම </a:t>
            </a:r>
            <a:r>
              <a:rPr lang="si-LK" sz="4000" b="0" dirty="0"/>
              <a:t>ප්‍රධාන මහා මාර්ගයෙන් බැහැර විය</a:t>
            </a:r>
            <a:endParaRPr lang="en-US" sz="4000" dirty="0">
              <a:latin typeface="Arial"/>
              <a:ea typeface="ＭＳ Ｐゴシック" charset="0"/>
              <a:cs typeface="Arial"/>
            </a:endParaRPr>
          </a:p>
        </p:txBody>
      </p:sp>
      <p:pic>
        <p:nvPicPr>
          <p:cNvPr id="109570" name="Picture 9" descr="Map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25963" y="0"/>
            <a:ext cx="4654550" cy="6858000"/>
          </a:xfrm>
          <a:noFill/>
          <a:extLst>
            <a:ext uri="{909E8E84-426E-40DD-AFC4-6F175D3DCCD1}">
              <a14:hiddenFill xmlns:a14="http://schemas.microsoft.com/office/drawing/2010/main">
                <a:solidFill>
                  <a:srgbClr val="FFFFFF"/>
                </a:solidFill>
              </a14:hiddenFill>
            </a:ext>
          </a:extLst>
        </p:spPr>
      </p:pic>
      <p:sp>
        <p:nvSpPr>
          <p:cNvPr id="20487" name="Text Box 7"/>
          <p:cNvSpPr txBox="1">
            <a:spLocks noChangeArrowheads="1"/>
          </p:cNvSpPr>
          <p:nvPr/>
        </p:nvSpPr>
        <p:spPr bwMode="auto">
          <a:xfrm>
            <a:off x="179388" y="3581400"/>
            <a:ext cx="2246128" cy="5847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si-LK" sz="3200" dirty="0"/>
              <a:t>මහා කඳ පාර</a:t>
            </a:r>
            <a:endParaRPr lang="en-US" sz="3200" b="1" dirty="0">
              <a:solidFill>
                <a:srgbClr val="FFFFFF"/>
              </a:solidFill>
              <a:effectLst>
                <a:outerShdw blurRad="38100" dist="38100" dir="2700000" algn="tl">
                  <a:srgbClr val="000000"/>
                </a:outerShdw>
              </a:effectLst>
              <a:latin typeface="Arial"/>
              <a:cs typeface="Arial"/>
            </a:endParaRPr>
          </a:p>
        </p:txBody>
      </p:sp>
      <p:sp>
        <p:nvSpPr>
          <p:cNvPr id="20486" name="Text Box 6"/>
          <p:cNvSpPr txBox="1">
            <a:spLocks noChangeArrowheads="1"/>
          </p:cNvSpPr>
          <p:nvPr/>
        </p:nvSpPr>
        <p:spPr bwMode="auto">
          <a:xfrm>
            <a:off x="179388" y="4533900"/>
            <a:ext cx="2584362" cy="5847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si-LK" sz="3200" dirty="0"/>
              <a:t>මධ්‍යම රිජ් පාර</a:t>
            </a:r>
            <a:endParaRPr lang="en-US" sz="3200" b="1" dirty="0">
              <a:solidFill>
                <a:srgbClr val="FFFFFF"/>
              </a:solidFill>
              <a:effectLst>
                <a:outerShdw blurRad="38100" dist="38100" dir="2700000" algn="tl">
                  <a:srgbClr val="000000"/>
                </a:outerShdw>
              </a:effectLst>
              <a:latin typeface="Arial"/>
              <a:cs typeface="Arial"/>
            </a:endParaRPr>
          </a:p>
        </p:txBody>
      </p:sp>
      <p:sp>
        <p:nvSpPr>
          <p:cNvPr id="20485" name="Text Box 5"/>
          <p:cNvSpPr txBox="1">
            <a:spLocks noChangeArrowheads="1"/>
          </p:cNvSpPr>
          <p:nvPr/>
        </p:nvSpPr>
        <p:spPr bwMode="auto">
          <a:xfrm>
            <a:off x="180975" y="5486400"/>
            <a:ext cx="3890809" cy="58477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si-LK" sz="3200" dirty="0"/>
              <a:t>රජුගේ අධිවේගී මාර්ගය</a:t>
            </a:r>
            <a:endParaRPr lang="en-US" sz="3200" b="1" dirty="0">
              <a:solidFill>
                <a:srgbClr val="FFFFFF"/>
              </a:solidFill>
              <a:effectLst>
                <a:outerShdw blurRad="38100" dist="38100" dir="2700000" algn="tl">
                  <a:srgbClr val="000000"/>
                </a:outerShdw>
              </a:effectLst>
              <a:latin typeface="Arial"/>
              <a:cs typeface="Arial"/>
            </a:endParaRPr>
          </a:p>
        </p:txBody>
      </p:sp>
      <p:sp>
        <p:nvSpPr>
          <p:cNvPr id="20484" name="Line 4"/>
          <p:cNvSpPr>
            <a:spLocks noChangeShapeType="1"/>
          </p:cNvSpPr>
          <p:nvPr/>
        </p:nvSpPr>
        <p:spPr bwMode="auto">
          <a:xfrm>
            <a:off x="3465513" y="5867400"/>
            <a:ext cx="4343400" cy="3810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483" name="Line 3"/>
          <p:cNvSpPr>
            <a:spLocks noChangeShapeType="1"/>
          </p:cNvSpPr>
          <p:nvPr/>
        </p:nvSpPr>
        <p:spPr bwMode="auto">
          <a:xfrm>
            <a:off x="4151313" y="4800600"/>
            <a:ext cx="2362200" cy="3810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482" name="Line 2"/>
          <p:cNvSpPr>
            <a:spLocks noChangeShapeType="1"/>
          </p:cNvSpPr>
          <p:nvPr/>
        </p:nvSpPr>
        <p:spPr bwMode="auto">
          <a:xfrm>
            <a:off x="3998913" y="3886200"/>
            <a:ext cx="19050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2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1"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3296264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Rot="1" noChangeArrowheads="1"/>
          </p:cNvSpPr>
          <p:nvPr>
            <p:ph type="title"/>
          </p:nvPr>
        </p:nvSpPr>
        <p:spPr>
          <a:xfrm>
            <a:off x="4876800" y="0"/>
            <a:ext cx="3429000" cy="792163"/>
          </a:xfrm>
        </p:spPr>
        <p:txBody>
          <a:bodyPr/>
          <a:lstStyle/>
          <a:p>
            <a:pPr eaLnBrk="1" hangingPunct="1">
              <a:defRPr/>
            </a:pPr>
            <a:r>
              <a:rPr lang="si-LK" dirty="0">
                <a:latin typeface="Arial"/>
                <a:ea typeface="ＭＳ Ｐゴシック" charset="0"/>
                <a:cs typeface="Arial"/>
              </a:rPr>
              <a:t>යෙරුසලම </a:t>
            </a:r>
            <a:endParaRPr lang="en-US" dirty="0">
              <a:latin typeface="Arial"/>
              <a:ea typeface="ＭＳ Ｐゴシック" charset="0"/>
              <a:cs typeface="Arial"/>
            </a:endParaRPr>
          </a:p>
        </p:txBody>
      </p:sp>
      <p:pic>
        <p:nvPicPr>
          <p:cNvPr id="11161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5257800" y="1295400"/>
            <a:ext cx="3581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si-LK" dirty="0"/>
              <a:t>අවාසි</a:t>
            </a:r>
            <a:endParaRPr lang="en-US" dirty="0"/>
          </a:p>
          <a:p>
            <a:pPr defTabSz="914400" eaLnBrk="0" fontAlgn="base" hangingPunct="0">
              <a:spcBef>
                <a:spcPct val="50000"/>
              </a:spcBef>
              <a:spcAft>
                <a:spcPct val="0"/>
              </a:spcAft>
              <a:buFontTx/>
              <a:buChar char="•"/>
            </a:pPr>
            <a:r>
              <a:rPr lang="si-LK" dirty="0"/>
              <a:t>වාසි</a:t>
            </a:r>
            <a:endParaRPr lang="en-US" dirty="0"/>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20</a:t>
            </a:r>
          </a:p>
        </p:txBody>
      </p:sp>
    </p:spTree>
    <p:extLst>
      <p:ext uri="{BB962C8B-B14F-4D97-AF65-F5344CB8AC3E}">
        <p14:creationId xmlns:p14="http://schemas.microsoft.com/office/powerpoint/2010/main" val="662253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a:extLst>
              <a:ext uri="{28A0092B-C50C-407E-A947-70E740481C1C}">
                <a14:useLocalDpi xmlns:a14="http://schemas.microsoft.com/office/drawing/2010/main" val="0"/>
              </a:ext>
            </a:extLst>
          </a:blip>
          <a:srcRect r="17809"/>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si-LK" sz="4000" dirty="0"/>
              <a:t>ඊශ්‍රායලයේ උපායමාර්ගික පිහිටීම</a:t>
            </a:r>
            <a:endParaRPr lang="en-US" sz="4000" dirty="0">
              <a:latin typeface="Arial" charset="0"/>
              <a:ea typeface="ＭＳ Ｐゴシック" charset="0"/>
              <a:cs typeface="Arial" charset="0"/>
            </a:endParaRPr>
          </a:p>
        </p:txBody>
      </p:sp>
      <p:sp>
        <p:nvSpPr>
          <p:cNvPr id="113667"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a:solidFill>
                <a:srgbClr val="FF0000"/>
              </a:solidFill>
              <a:latin typeface="Arial" charset="0"/>
              <a:ea typeface="ＭＳ Ｐゴシック" charset="0"/>
              <a:cs typeface="Arial" charset="0"/>
            </a:endParaRPr>
          </a:p>
        </p:txBody>
      </p:sp>
      <p:sp>
        <p:nvSpPr>
          <p:cNvPr id="421893" name="AutoShape 5"/>
          <p:cNvSpPr>
            <a:spLocks noChangeArrowheads="1"/>
          </p:cNvSpPr>
          <p:nvPr/>
        </p:nvSpPr>
        <p:spPr bwMode="auto">
          <a:xfrm rot="6298269">
            <a:off x="4152900"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21894" name="AutoShape 6"/>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21895" name="Rectangle 7"/>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defTabSz="914400" fontAlgn="base">
              <a:spcBef>
                <a:spcPct val="20000"/>
              </a:spcBef>
              <a:spcAft>
                <a:spcPct val="0"/>
              </a:spcAft>
              <a:buClr>
                <a:srgbClr val="FFCC00"/>
              </a:buClr>
              <a:buSzPct val="70000"/>
              <a:buFont typeface="Wingdings" charset="0"/>
              <a:buNone/>
              <a:defRPr/>
            </a:pPr>
            <a:br>
              <a:rPr lang="si-LK" sz="2800" dirty="0"/>
            </a:br>
            <a:endParaRPr lang="en-US" sz="2800" dirty="0"/>
          </a:p>
          <a:p>
            <a:pPr marL="169863" defTabSz="914400" fontAlgn="base">
              <a:spcBef>
                <a:spcPct val="20000"/>
              </a:spcBef>
              <a:spcAft>
                <a:spcPct val="0"/>
              </a:spcAft>
              <a:buClr>
                <a:srgbClr val="FFCC00"/>
              </a:buClr>
              <a:buSzPct val="70000"/>
              <a:buFont typeface="Wingdings" charset="0"/>
              <a:buNone/>
              <a:defRPr/>
            </a:pPr>
            <a:r>
              <a:rPr lang="si-LK" sz="2800" dirty="0"/>
              <a:t>දෙවියන් වහන්සේ තම අරමුණු සඳහා උපාය මාර්ගික ස්ථානයක ඔබව තබා ඇත්තේ කෙසේද?</a:t>
            </a:r>
            <a:endParaRPr lang="en-US" sz="28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21896" name="WordArt 8"/>
          <p:cNvSpPr>
            <a:spLocks noChangeArrowheads="1" noChangeShapeType="1" noTextEdit="1"/>
          </p:cNvSpPr>
          <p:nvPr/>
        </p:nvSpPr>
        <p:spPr bwMode="auto">
          <a:xfrm>
            <a:off x="53975" y="1828800"/>
            <a:ext cx="3375025" cy="16764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defTabSz="914400" eaLnBrk="0" fontAlgn="t" hangingPunct="0">
              <a:spcBef>
                <a:spcPct val="50000"/>
              </a:spcBef>
              <a:spcAft>
                <a:spcPct val="0"/>
              </a:spcAft>
            </a:pPr>
            <a:br>
              <a:rPr lang="si-LK" sz="3600" dirty="0"/>
            </a:br>
            <a:r>
              <a:rPr lang="si-LK" sz="3600" dirty="0"/>
              <a:t>සිතුවිලි ප්‍රශ්නය:</a:t>
            </a:r>
            <a:endParaRPr lang="en-US"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Arial"/>
              <a:ea typeface="Arial"/>
              <a:cs typeface="Arial"/>
            </a:endParaRPr>
          </a:p>
        </p:txBody>
      </p:sp>
      <p:sp>
        <p:nvSpPr>
          <p:cNvPr id="421897" name="Rectangle 9"/>
          <p:cNvSpPr>
            <a:spLocks noChangeArrowheads="1"/>
          </p:cNvSpPr>
          <p:nvPr/>
        </p:nvSpPr>
        <p:spPr bwMode="auto">
          <a:xfrm>
            <a:off x="5638800" y="2819400"/>
            <a:ext cx="3505200" cy="4038600"/>
          </a:xfrm>
          <a:prstGeom prst="rect">
            <a:avLst/>
          </a:prstGeom>
          <a:solidFill>
            <a:schemeClr val="bg1"/>
          </a:solidFill>
          <a:ln w="9525">
            <a:noFill/>
            <a:miter lim="800000"/>
            <a:headEnd/>
            <a:tailEnd/>
          </a:ln>
          <a:effectLst/>
        </p:spPr>
        <p:txBody>
          <a:bodyPr/>
          <a:lstStyle/>
          <a:p>
            <a:pPr marL="169863" algn="r" defTabSz="914400" fontAlgn="base">
              <a:spcBef>
                <a:spcPct val="20000"/>
              </a:spcBef>
              <a:spcAft>
                <a:spcPct val="0"/>
              </a:spcAft>
              <a:buClr>
                <a:srgbClr val="FFCC00"/>
              </a:buClr>
              <a:buSzPct val="70000"/>
              <a:buFont typeface="Wingdings" charset="0"/>
              <a:buNone/>
              <a:defRPr/>
            </a:pPr>
            <a:r>
              <a:rPr lang="ja-JP" altLang="en-US" sz="2800" b="1">
                <a:solidFill>
                  <a:srgbClr val="FFFFFF"/>
                </a:solidFill>
                <a:effectLst>
                  <a:outerShdw blurRad="38100" dist="38100" dir="2700000" algn="tl">
                    <a:srgbClr val="000000"/>
                  </a:outerShdw>
                </a:effectLst>
                <a:latin typeface="Arial" charset="0"/>
                <a:ea typeface="ＭＳ Ｐゴシック" charset="0"/>
                <a:cs typeface="Arial" charset="0"/>
              </a:rPr>
              <a:t>“</a:t>
            </a:r>
            <a:r>
              <a:rPr lang="si-LK" sz="2800" dirty="0"/>
              <a:t>ස්වාමිවූ දෙවියන්වහන්සේ මෙසේ කියනසේක. මේක යෙරුසලමය; ඈ ජාතීන් මැද පිහිටෙවුවෙමි, ඈ අවටින් රටවල් තිබේ</a:t>
            </a:r>
            <a:r>
              <a:rPr lang="ja-JP" altLang="en-US" sz="2800" b="1">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algn="r"/>
            <a:r>
              <a:rPr lang="si-LK" sz="2800" dirty="0"/>
              <a:t>එසකියෙල් 5 : 5</a:t>
            </a:r>
          </a:p>
          <a:p>
            <a:pPr marL="169863" algn="r" defTabSz="914400" fontAlgn="base">
              <a:spcBef>
                <a:spcPct val="20000"/>
              </a:spcBef>
              <a:spcAft>
                <a:spcPct val="0"/>
              </a:spcAft>
              <a:buClr>
                <a:srgbClr val="FFCC00"/>
              </a:buClr>
              <a:buSzPct val="70000"/>
              <a:buFont typeface="Wingdings" charset="0"/>
              <a:buNone/>
              <a:defRPr/>
            </a:pP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21898" name="AutoShape 10"/>
          <p:cNvSpPr>
            <a:spLocks noChangeArrowheads="1"/>
          </p:cNvSpPr>
          <p:nvPr/>
        </p:nvSpPr>
        <p:spPr bwMode="auto">
          <a:xfrm rot="7220944" flipV="1">
            <a:off x="5481638" y="18288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26</a:t>
            </a:r>
          </a:p>
        </p:txBody>
      </p:sp>
    </p:spTree>
    <p:extLst>
      <p:ext uri="{BB962C8B-B14F-4D97-AF65-F5344CB8AC3E}">
        <p14:creationId xmlns:p14="http://schemas.microsoft.com/office/powerpoint/2010/main" val="26159339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21893"/>
                                        </p:tgtEl>
                                        <p:attrNameLst>
                                          <p:attrName>style.visibility</p:attrName>
                                        </p:attrNameLst>
                                      </p:cBhvr>
                                      <p:to>
                                        <p:strVal val="visible"/>
                                      </p:to>
                                    </p:set>
                                    <p:animEffect transition="in" filter="wipe(up)">
                                      <p:cBhvr>
                                        <p:cTn id="7" dur="500"/>
                                        <p:tgtEl>
                                          <p:spTgt spid="421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21898"/>
                                        </p:tgtEl>
                                        <p:attrNameLst>
                                          <p:attrName>style.visibility</p:attrName>
                                        </p:attrNameLst>
                                      </p:cBhvr>
                                      <p:to>
                                        <p:strVal val="visible"/>
                                      </p:to>
                                    </p:set>
                                    <p:animEffect transition="in" filter="wipe(up)">
                                      <p:cBhvr>
                                        <p:cTn id="12" dur="500"/>
                                        <p:tgtEl>
                                          <p:spTgt spid="4218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21894"/>
                                        </p:tgtEl>
                                        <p:attrNameLst>
                                          <p:attrName>style.visibility</p:attrName>
                                        </p:attrNameLst>
                                      </p:cBhvr>
                                      <p:to>
                                        <p:strVal val="visible"/>
                                      </p:to>
                                    </p:set>
                                    <p:animEffect transition="in" filter="wipe(down)">
                                      <p:cBhvr>
                                        <p:cTn id="17" dur="500"/>
                                        <p:tgtEl>
                                          <p:spTgt spid="4218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2189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21895"/>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421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5" grpId="0" animBg="1"/>
      <p:bldP spid="421896" grpId="0" animBg="1"/>
      <p:bldP spid="4218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465" r="2815" b="13393"/>
          <a:stretch>
            <a:fillRect/>
          </a:stretch>
        </p:blipFill>
        <p:spPr>
          <a:xfrm>
            <a:off x="4035425" y="0"/>
            <a:ext cx="5260975" cy="7010400"/>
          </a:xfrm>
          <a:noFill/>
          <a:extLst>
            <a:ext uri="{909E8E84-426E-40DD-AFC4-6F175D3DCCD1}">
              <a14:hiddenFill xmlns:a14="http://schemas.microsoft.com/office/drawing/2010/main">
                <a:solidFill>
                  <a:srgbClr val="FFFFFF"/>
                </a:solidFill>
              </a14:hiddenFill>
            </a:ext>
          </a:extLst>
        </p:spPr>
      </p:pic>
      <p:sp>
        <p:nvSpPr>
          <p:cNvPr id="177158" name="Rectangle 6"/>
          <p:cNvSpPr>
            <a:spLocks noGrp="1" noRot="1" noChangeArrowheads="1"/>
          </p:cNvSpPr>
          <p:nvPr>
            <p:ph type="title"/>
          </p:nvPr>
        </p:nvSpPr>
        <p:spPr>
          <a:xfrm>
            <a:off x="152400" y="457200"/>
            <a:ext cx="3657600" cy="2133600"/>
          </a:xfrm>
          <a:solidFill>
            <a:srgbClr val="000514"/>
          </a:solidFill>
          <a:ln w="57150">
            <a:solidFill>
              <a:schemeClr val="bg2"/>
            </a:solidFill>
          </a:ln>
        </p:spPr>
        <p:txBody>
          <a:bodyPr/>
          <a:lstStyle/>
          <a:p>
            <a:pPr eaLnBrk="1" hangingPunct="1">
              <a:defRPr/>
            </a:pPr>
            <a:r>
              <a:rPr lang="si-LK" dirty="0">
                <a:latin typeface="Arial"/>
                <a:ea typeface="ＭＳ Ｐゴシック" charset="0"/>
                <a:cs typeface="Arial"/>
              </a:rPr>
              <a:t>කානාන්හි පළාත් බෙදීම් </a:t>
            </a:r>
            <a:endParaRPr lang="en-US" dirty="0">
              <a:latin typeface="Arial"/>
              <a:ea typeface="ＭＳ Ｐゴシック" charset="0"/>
              <a:cs typeface="Arial"/>
            </a:endParaRPr>
          </a:p>
        </p:txBody>
      </p:sp>
      <p:sp>
        <p:nvSpPr>
          <p:cNvPr id="177157" name="Text Box 5"/>
          <p:cNvSpPr txBox="1">
            <a:spLocks noChangeArrowheads="1"/>
          </p:cNvSpPr>
          <p:nvPr/>
        </p:nvSpPr>
        <p:spPr bwMode="auto">
          <a:xfrm>
            <a:off x="239486" y="3217039"/>
            <a:ext cx="3570514" cy="286232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si-LK" sz="3600" dirty="0">
                <a:latin typeface="Arial"/>
                <a:ea typeface="ＭＳ Ｐゴシック" charset="0"/>
                <a:cs typeface="Arial"/>
              </a:rPr>
              <a:t>යෙරුසලම </a:t>
            </a:r>
            <a:r>
              <a:rPr lang="si-LK" sz="3600" dirty="0"/>
              <a:t>යූදා සහ බෙන්ජමින් අතර වූ නමුත් උතුරු ගෝත්‍රවලට සමීප විය</a:t>
            </a:r>
            <a:endParaRPr lang="en-US" sz="3600" dirty="0">
              <a:solidFill>
                <a:srgbClr val="FFFFFF"/>
              </a:solidFill>
              <a:latin typeface="Arial"/>
              <a:ea typeface="ＭＳ Ｐゴシック" charset="0"/>
              <a:cs typeface="Arial"/>
            </a:endParaRPr>
          </a:p>
        </p:txBody>
      </p:sp>
      <p:sp>
        <p:nvSpPr>
          <p:cNvPr id="115716" name="Text Box 4"/>
          <p:cNvSpPr txBox="1">
            <a:spLocks noChangeArrowheads="1"/>
          </p:cNvSpPr>
          <p:nvPr/>
        </p:nvSpPr>
        <p:spPr bwMode="auto">
          <a:xfrm>
            <a:off x="6858000" y="4648200"/>
            <a:ext cx="1752600"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si-LK" sz="2400" dirty="0">
                <a:latin typeface="Arial"/>
                <a:cs typeface="Arial"/>
              </a:rPr>
              <a:t>යෙරුසලම </a:t>
            </a:r>
            <a:endParaRPr lang="en-US" sz="2400" b="1" dirty="0">
              <a:solidFill>
                <a:srgbClr val="FFFFFF"/>
              </a:solidFill>
              <a:latin typeface="Arial" charset="0"/>
              <a:cs typeface="Arial" charset="0"/>
            </a:endParaRPr>
          </a:p>
        </p:txBody>
      </p:sp>
      <p:sp>
        <p:nvSpPr>
          <p:cNvPr id="177155" name="Line 3"/>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a:t>
            </a:r>
          </a:p>
        </p:txBody>
      </p:sp>
    </p:spTree>
    <p:extLst>
      <p:ext uri="{BB962C8B-B14F-4D97-AF65-F5344CB8AC3E}">
        <p14:creationId xmlns:p14="http://schemas.microsoft.com/office/powerpoint/2010/main" val="221630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35425" y="0"/>
            <a:ext cx="5108575" cy="6858000"/>
          </a:xfrm>
        </p:spPr>
      </p:pic>
      <p:sp>
        <p:nvSpPr>
          <p:cNvPr id="195586" name="Text Box 4"/>
          <p:cNvSpPr txBox="1">
            <a:spLocks noChangeArrowheads="1"/>
          </p:cNvSpPr>
          <p:nvPr/>
        </p:nvSpPr>
        <p:spPr bwMode="auto">
          <a:xfrm>
            <a:off x="249734" y="4005064"/>
            <a:ext cx="347849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si-LK"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යෙරුසලම "ඉශ්රායෙලයේ නාබීය" ලෙස හඳුන්වනු ලැබුවා.</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8243" name="Rectangle 3"/>
          <p:cNvSpPr>
            <a:spLocks noGrp="1" noRot="1" noChangeArrowheads="1"/>
          </p:cNvSpPr>
          <p:nvPr>
            <p:ph type="title"/>
          </p:nvPr>
        </p:nvSpPr>
        <p:spPr>
          <a:xfrm>
            <a:off x="128235" y="214469"/>
            <a:ext cx="3721497" cy="910275"/>
          </a:xfrm>
          <a:solidFill>
            <a:srgbClr val="CCFF99"/>
          </a:solidFill>
          <a:ln w="57150">
            <a:solidFill>
              <a:schemeClr val="bg2"/>
            </a:solidFill>
          </a:ln>
        </p:spPr>
        <p:txBody>
          <a:bodyPr/>
          <a:lstStyle/>
          <a:p>
            <a:pPr eaLnBrk="1" hangingPunct="1">
              <a:defRPr/>
            </a:pPr>
            <a:r>
              <a:rPr lang="si-LK" sz="2800" dirty="0">
                <a:solidFill>
                  <a:schemeClr val="bg2"/>
                </a:solidFill>
                <a:effectLst/>
                <a:latin typeface="Anuradhapura" panose="020B0500000000000000" pitchFamily="34" charset="0"/>
                <a:ea typeface="ＭＳ Ｐゴシック" charset="0"/>
                <a:cs typeface="Arial"/>
              </a:rPr>
              <a:t>කේන්ද්‍රීය</a:t>
            </a:r>
            <a:r>
              <a:rPr lang="si-LK" sz="2800" dirty="0">
                <a:solidFill>
                  <a:schemeClr val="bg2"/>
                </a:solidFill>
                <a:effectLst/>
                <a:latin typeface="Arial"/>
                <a:ea typeface="ＭＳ Ｐゴシック" charset="0"/>
                <a:cs typeface="Arial"/>
              </a:rPr>
              <a:t> </a:t>
            </a:r>
            <a:r>
              <a:rPr lang="si-LK" sz="2800" dirty="0">
                <a:solidFill>
                  <a:schemeClr val="bg2"/>
                </a:solidFill>
                <a:effectLst/>
                <a:latin typeface="Anuradhapura" panose="020B0500000000000000" pitchFamily="34" charset="0"/>
                <a:ea typeface="ＭＳ Ｐゴシック" charset="0"/>
                <a:cs typeface="Arial"/>
              </a:rPr>
              <a:t>ස්ථානය</a:t>
            </a:r>
            <a:endParaRPr lang="en-US" sz="2800" dirty="0">
              <a:solidFill>
                <a:schemeClr val="bg2"/>
              </a:solidFill>
              <a:effectLst/>
              <a:latin typeface="Anuradhapura" panose="020B0500000000000000" pitchFamily="34" charset="0"/>
              <a:ea typeface="ＭＳ Ｐゴシック" charset="0"/>
              <a:cs typeface="Arial"/>
            </a:endParaRPr>
          </a:p>
        </p:txBody>
      </p:sp>
      <p:pic>
        <p:nvPicPr>
          <p:cNvPr id="13824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056" y="3501008"/>
            <a:ext cx="2570556" cy="26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9" name="Text Box 5"/>
          <p:cNvSpPr txBox="1">
            <a:spLocks noChangeArrowheads="1"/>
          </p:cNvSpPr>
          <p:nvPr/>
        </p:nvSpPr>
        <p:spPr bwMode="auto">
          <a:xfrm>
            <a:off x="6754790" y="4927308"/>
            <a:ext cx="2065682" cy="36933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si-LK"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යෙරුසලම</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8246" name="Line 6"/>
          <p:cNvSpPr>
            <a:spLocks noChangeShapeType="1"/>
          </p:cNvSpPr>
          <p:nvPr/>
        </p:nvSpPr>
        <p:spPr bwMode="auto">
          <a:xfrm flipH="1" flipV="1">
            <a:off x="6373791" y="4813008"/>
            <a:ext cx="381000" cy="228600"/>
          </a:xfrm>
          <a:prstGeom prst="line">
            <a:avLst/>
          </a:prstGeom>
          <a:noFill/>
          <a:ln w="76200">
            <a:solidFill>
              <a:srgbClr val="FF0000"/>
            </a:solidFill>
            <a:round/>
            <a:headEn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8">
            <a:extLst>
              <a:ext uri="{FF2B5EF4-FFF2-40B4-BE49-F238E27FC236}">
                <a16:creationId xmlns:a16="http://schemas.microsoft.com/office/drawing/2014/main" id="{91F5A208-C317-4260-9AF3-A0171A55CEE5}"/>
              </a:ext>
            </a:extLst>
          </p:cNvPr>
          <p:cNvSpPr>
            <a:spLocks noRot="1" noChangeArrowheads="1"/>
          </p:cNvSpPr>
          <p:nvPr/>
        </p:nvSpPr>
        <p:spPr bwMode="auto">
          <a:xfrm>
            <a:off x="8316416" y="214469"/>
            <a:ext cx="678733" cy="468823"/>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514"/>
                  </a:outerShdw>
                </a:effectLst>
                <a:uLnTx/>
                <a:uFillTx/>
                <a:latin typeface="Arial"/>
                <a:ea typeface="ＭＳ Ｐゴシック" charset="0"/>
                <a:cs typeface="Arial"/>
              </a:rPr>
              <a:t>14</a:t>
            </a:r>
          </a:p>
        </p:txBody>
      </p:sp>
    </p:spTree>
    <p:extLst>
      <p:ext uri="{BB962C8B-B14F-4D97-AF65-F5344CB8AC3E}">
        <p14:creationId xmlns:p14="http://schemas.microsoft.com/office/powerpoint/2010/main" val="761034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7"/>
                                        </p:tgtEl>
                                        <p:attrNameLst>
                                          <p:attrName>style.visibility</p:attrName>
                                        </p:attrNameLst>
                                      </p:cBhvr>
                                      <p:to>
                                        <p:strVal val="visible"/>
                                      </p:to>
                                    </p:set>
                                    <p:animEffect transition="in" filter="fade">
                                      <p:cBhvr>
                                        <p:cTn id="7" dur="500"/>
                                        <p:tgtEl>
                                          <p:spTgt spid="138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8247"/>
                                        </p:tgtEl>
                                      </p:cBhvr>
                                    </p:animEffect>
                                    <p:set>
                                      <p:cBhvr>
                                        <p:cTn id="12" dur="1" fill="hold">
                                          <p:stCondLst>
                                            <p:cond delay="499"/>
                                          </p:stCondLst>
                                        </p:cTn>
                                        <p:tgtEl>
                                          <p:spTgt spid="138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97325" y="0"/>
            <a:ext cx="5146675" cy="6858000"/>
          </a:xfrm>
          <a:noFill/>
          <a:extLst>
            <a:ext uri="{909E8E84-426E-40DD-AFC4-6F175D3DCCD1}">
              <a14:hiddenFill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si-LK" b="0" dirty="0"/>
              <a:t>මධ්‍යම ස්ථානය</a:t>
            </a:r>
            <a:endParaRPr lang="en-US" dirty="0">
              <a:latin typeface="Arial" charset="0"/>
              <a:ea typeface="ＭＳ Ｐゴシック" charset="0"/>
              <a:cs typeface="Arial" charset="0"/>
            </a:endParaRPr>
          </a:p>
        </p:txBody>
      </p:sp>
      <p:sp>
        <p:nvSpPr>
          <p:cNvPr id="117763" name="Text Box 7"/>
          <p:cNvSpPr txBox="1">
            <a:spLocks noChangeArrowheads="1"/>
          </p:cNvSpPr>
          <p:nvPr/>
        </p:nvSpPr>
        <p:spPr bwMode="auto">
          <a:xfrm>
            <a:off x="381000" y="3105150"/>
            <a:ext cx="3429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si-LK" sz="3200" dirty="0"/>
              <a:t>පරණ ගිවිසුම් කාල යෙරුසලම තිබුණේ යූදාට උතුරින් පිහිටි බෙන්ජමින්හි නමුත් උතුරු ගෝත්‍රවලට කිට්ටුව ය</a:t>
            </a:r>
            <a:endParaRPr lang="en-US" sz="3200" b="1" dirty="0">
              <a:solidFill>
                <a:srgbClr val="FFFFFF"/>
              </a:solidFill>
              <a:latin typeface="Arial" charset="0"/>
              <a:cs typeface="Arial" charset="0"/>
            </a:endParaRPr>
          </a:p>
        </p:txBody>
      </p:sp>
      <p:sp>
        <p:nvSpPr>
          <p:cNvPr id="117764" name="Text Box 8"/>
          <p:cNvSpPr txBox="1">
            <a:spLocks noChangeArrowheads="1"/>
          </p:cNvSpPr>
          <p:nvPr/>
        </p:nvSpPr>
        <p:spPr bwMode="auto">
          <a:xfrm>
            <a:off x="6857999" y="4648200"/>
            <a:ext cx="2175401" cy="5232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pPr>
            <a:r>
              <a:rPr lang="en-US" sz="2800" b="1">
                <a:solidFill>
                  <a:srgbClr val="FFFFFF"/>
                </a:solidFill>
                <a:latin typeface="Arial"/>
                <a:cs typeface="Arial"/>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
        <p:nvSpPr>
          <p:cNvPr id="8"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a:t>
            </a:r>
          </a:p>
        </p:txBody>
      </p:sp>
    </p:spTree>
    <p:extLst>
      <p:ext uri="{BB962C8B-B14F-4D97-AF65-F5344CB8AC3E}">
        <p14:creationId xmlns:p14="http://schemas.microsoft.com/office/powerpoint/2010/main" val="418536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si-LK" altLang="zh-CN" sz="4000" b="1" dirty="0">
                <a:solidFill>
                  <a:schemeClr val="bg1"/>
                </a:solidFill>
                <a:latin typeface="Arial" charset="0"/>
              </a:rPr>
              <a:t>නූතන මැද- පෙරදිග ජාතීන් </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t>
            </a:r>
          </a:p>
        </p:txBody>
      </p:sp>
      <p:sp>
        <p:nvSpPr>
          <p:cNvPr id="7" name="Text Box 9"/>
          <p:cNvSpPr txBox="1">
            <a:spLocks noChangeArrowheads="1"/>
          </p:cNvSpPr>
          <p:nvPr/>
        </p:nvSpPr>
        <p:spPr bwMode="auto">
          <a:xfrm>
            <a:off x="992856" y="2604685"/>
            <a:ext cx="2743059"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400" b="1" dirty="0">
                <a:solidFill>
                  <a:srgbClr val="FFFFFF"/>
                </a:solidFill>
                <a:effectLst>
                  <a:glow rad="203200">
                    <a:srgbClr val="000514">
                      <a:alpha val="88000"/>
                    </a:srgbClr>
                  </a:glow>
                </a:effectLst>
                <a:latin typeface="Arial"/>
                <a:cs typeface="Arial"/>
              </a:rPr>
              <a:t>ලෙබනනය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90370" y="1463351"/>
            <a:ext cx="17475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400" b="1" dirty="0">
                <a:solidFill>
                  <a:srgbClr val="FFFFFF"/>
                </a:solidFill>
                <a:effectLst>
                  <a:glow rad="203200">
                    <a:srgbClr val="000514">
                      <a:alpha val="88000"/>
                    </a:srgbClr>
                  </a:glow>
                </a:effectLst>
                <a:latin typeface="Arial"/>
                <a:cs typeface="Arial"/>
              </a:rPr>
              <a:t>සිරියාව</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5016905" y="2989406"/>
            <a:ext cx="2157963"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800" b="1" dirty="0">
                <a:solidFill>
                  <a:srgbClr val="FFFFFF"/>
                </a:solidFill>
                <a:effectLst>
                  <a:glow rad="203200">
                    <a:srgbClr val="000514">
                      <a:alpha val="88000"/>
                    </a:srgbClr>
                  </a:glow>
                </a:effectLst>
                <a:latin typeface="Arial"/>
                <a:cs typeface="Arial"/>
              </a:rPr>
              <a:t>ඉරාකය </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 name="Text Box 9"/>
          <p:cNvSpPr txBox="1">
            <a:spLocks noChangeArrowheads="1"/>
          </p:cNvSpPr>
          <p:nvPr/>
        </p:nvSpPr>
        <p:spPr bwMode="auto">
          <a:xfrm>
            <a:off x="961570" y="4600762"/>
            <a:ext cx="24865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400" b="1" dirty="0">
                <a:solidFill>
                  <a:srgbClr val="FFFFFF"/>
                </a:solidFill>
                <a:effectLst>
                  <a:glow rad="203200">
                    <a:srgbClr val="000514">
                      <a:alpha val="88000"/>
                    </a:srgbClr>
                  </a:glow>
                </a:effectLst>
                <a:latin typeface="Arial"/>
                <a:cs typeface="Arial"/>
              </a:rPr>
              <a:t>ඊශ්‍රායලය</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0" name="Text Box 9"/>
          <p:cNvSpPr txBox="1">
            <a:spLocks noChangeArrowheads="1"/>
          </p:cNvSpPr>
          <p:nvPr/>
        </p:nvSpPr>
        <p:spPr bwMode="auto">
          <a:xfrm>
            <a:off x="199570" y="5585592"/>
            <a:ext cx="2076209"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400" b="1" dirty="0">
                <a:solidFill>
                  <a:srgbClr val="FFFFFF"/>
                </a:solidFill>
                <a:effectLst>
                  <a:glow rad="203200">
                    <a:srgbClr val="000514">
                      <a:alpha val="88000"/>
                    </a:srgbClr>
                  </a:glow>
                </a:effectLst>
                <a:latin typeface="Arial"/>
                <a:cs typeface="Arial"/>
              </a:rPr>
              <a:t>ඊජිප්තුව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7092325" y="5387134"/>
            <a:ext cx="2209259"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400" b="1" dirty="0">
                <a:solidFill>
                  <a:srgbClr val="FFFFFF"/>
                </a:solidFill>
                <a:effectLst>
                  <a:glow rad="203200">
                    <a:srgbClr val="000514">
                      <a:alpha val="88000"/>
                    </a:srgbClr>
                  </a:glow>
                </a:effectLst>
                <a:latin typeface="Arial"/>
                <a:cs typeface="Arial"/>
              </a:rPr>
              <a:t>කුවේටය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07504" y="1848071"/>
            <a:ext cx="294664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400" b="1" dirty="0">
                <a:solidFill>
                  <a:srgbClr val="FFFFFF"/>
                </a:solidFill>
                <a:effectLst>
                  <a:glow rad="203200">
                    <a:srgbClr val="000514">
                      <a:alpha val="88000"/>
                    </a:srgbClr>
                  </a:glow>
                </a:effectLst>
                <a:latin typeface="Arial"/>
                <a:cs typeface="Arial"/>
              </a:rPr>
              <a:t>  සයිප්‍රසය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9" name="Text Box 9"/>
          <p:cNvSpPr txBox="1">
            <a:spLocks noChangeArrowheads="1"/>
          </p:cNvSpPr>
          <p:nvPr/>
        </p:nvSpPr>
        <p:spPr bwMode="auto">
          <a:xfrm rot="20271759">
            <a:off x="1790998" y="3682349"/>
            <a:ext cx="306686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800" b="1" dirty="0">
                <a:solidFill>
                  <a:srgbClr val="FFFFFF"/>
                </a:solidFill>
                <a:effectLst>
                  <a:glow rad="203200">
                    <a:srgbClr val="000514">
                      <a:alpha val="88000"/>
                    </a:srgbClr>
                  </a:glow>
                </a:effectLst>
                <a:latin typeface="Arial"/>
                <a:cs typeface="Arial"/>
              </a:rPr>
              <a:t>යෝර්දානය </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1" name="Text Box 9"/>
          <p:cNvSpPr txBox="1">
            <a:spLocks noChangeArrowheads="1"/>
          </p:cNvSpPr>
          <p:nvPr/>
        </p:nvSpPr>
        <p:spPr bwMode="auto">
          <a:xfrm>
            <a:off x="7174868" y="2412393"/>
            <a:ext cx="2157963"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800" b="1" dirty="0">
                <a:solidFill>
                  <a:srgbClr val="FFFFFF"/>
                </a:solidFill>
                <a:effectLst>
                  <a:glow rad="203200">
                    <a:srgbClr val="000514">
                      <a:alpha val="88000"/>
                    </a:srgbClr>
                  </a:glow>
                </a:effectLst>
                <a:latin typeface="Arial"/>
                <a:cs typeface="Arial"/>
              </a:rPr>
              <a:t>ඉරානය </a:t>
            </a:r>
            <a:endParaRPr kumimoji="0" lang="en-US" sz="4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fontAlgn="t">
              <a:spcBef>
                <a:spcPct val="50000"/>
              </a:spcBef>
              <a:defRPr/>
            </a:pPr>
            <a:r>
              <a:rPr lang="si-LK" sz="4400" b="1" dirty="0">
                <a:solidFill>
                  <a:srgbClr val="FFFFFF"/>
                </a:solidFill>
                <a:effectLst>
                  <a:glow rad="203200">
                    <a:srgbClr val="000514">
                      <a:alpha val="88000"/>
                    </a:srgbClr>
                  </a:glow>
                </a:effectLst>
                <a:latin typeface="Arial"/>
                <a:cs typeface="Arial"/>
              </a:rPr>
              <a:t>සවුදි අරාබිය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Terry Hall,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Bible Panorama,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8" name="Text Box 9"/>
          <p:cNvSpPr txBox="1">
            <a:spLocks noChangeArrowheads="1"/>
          </p:cNvSpPr>
          <p:nvPr/>
        </p:nvSpPr>
        <p:spPr bwMode="auto">
          <a:xfrm>
            <a:off x="61144" y="3502749"/>
            <a:ext cx="1918568" cy="369332"/>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1800" b="1" dirty="0">
                <a:solidFill>
                  <a:srgbClr val="FFFFFF"/>
                </a:solidFill>
                <a:effectLst>
                  <a:glow rad="203200">
                    <a:srgbClr val="000514">
                      <a:alpha val="88000"/>
                    </a:srgbClr>
                  </a:glow>
                </a:effectLst>
                <a:latin typeface="Arial"/>
                <a:cs typeface="Arial"/>
              </a:rPr>
              <a:t>මධ්‍යධරණී මුහුද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0" name="Text Box 9"/>
          <p:cNvSpPr txBox="1">
            <a:spLocks noChangeArrowheads="1"/>
          </p:cNvSpPr>
          <p:nvPr/>
        </p:nvSpPr>
        <p:spPr bwMode="auto">
          <a:xfrm>
            <a:off x="107504" y="908720"/>
            <a:ext cx="188064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400" b="1" dirty="0">
                <a:solidFill>
                  <a:srgbClr val="FFFFFF"/>
                </a:solidFill>
                <a:effectLst>
                  <a:glow rad="203200">
                    <a:srgbClr val="000514">
                      <a:alpha val="88000"/>
                    </a:srgbClr>
                  </a:glow>
                </a:effectLst>
                <a:latin typeface="Arial"/>
                <a:cs typeface="Arial"/>
              </a:rPr>
              <a:t>තුර්කිය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26" name="Text Box 9"/>
          <p:cNvSpPr txBox="1">
            <a:spLocks noChangeArrowheads="1"/>
          </p:cNvSpPr>
          <p:nvPr/>
        </p:nvSpPr>
        <p:spPr bwMode="auto">
          <a:xfrm>
            <a:off x="7145480" y="908720"/>
            <a:ext cx="2060179"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400" b="1" dirty="0">
                <a:solidFill>
                  <a:srgbClr val="FFFFFF"/>
                </a:solidFill>
                <a:effectLst>
                  <a:glow rad="203200">
                    <a:srgbClr val="000514">
                      <a:alpha val="88000"/>
                    </a:srgbClr>
                  </a:glow>
                </a:effectLst>
                <a:latin typeface="Arial"/>
                <a:cs typeface="Arial"/>
              </a:rPr>
              <a:t>රුසියාව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05189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0"/>
            <a:ext cx="6103938" cy="6858000"/>
          </a:xfrm>
          <a:noFill/>
          <a:extLst>
            <a:ext uri="{909E8E84-426E-40DD-AFC4-6F175D3DCCD1}">
              <a14:hiddenFill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si-LK" sz="3600" dirty="0">
                <a:latin typeface="Arial"/>
                <a:ea typeface="ＭＳ Ｐゴシック" charset="0"/>
                <a:cs typeface="Arial"/>
              </a:rPr>
              <a:t>යෙරුසලම </a:t>
            </a:r>
            <a:r>
              <a:rPr lang="si-LK" sz="3600" b="0" dirty="0"/>
              <a:t>දේශසීමා නගරයක් විය</a:t>
            </a:r>
            <a:endParaRPr lang="en-US" sz="3600" dirty="0">
              <a:latin typeface="Arial" charset="0"/>
              <a:ea typeface="ＭＳ Ｐゴシック" charset="0"/>
              <a:cs typeface="Arial" charset="0"/>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si-LK" sz="4400" b="1" dirty="0">
                <a:solidFill>
                  <a:srgbClr val="FFFFFF"/>
                </a:solidFill>
                <a:latin typeface="Arial" charset="0"/>
                <a:cs typeface="Arial" charset="0"/>
              </a:rPr>
              <a:t>බෙන්ජමින්</a:t>
            </a:r>
            <a:endParaRPr lang="en-US" sz="44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defTabSz="914400" fontAlgn="base">
              <a:spcBef>
                <a:spcPct val="0"/>
              </a:spcBef>
              <a:spcAft>
                <a:spcPct val="0"/>
              </a:spcAft>
              <a:defRPr/>
            </a:pPr>
            <a:r>
              <a:rPr lang="si-LK" sz="4400" b="1" dirty="0">
                <a:solidFill>
                  <a:srgbClr val="FFFFFF"/>
                </a:solidFill>
                <a:latin typeface="Arial" charset="0"/>
                <a:cs typeface="Arial" charset="0"/>
              </a:rPr>
              <a:t>යුදාව</a:t>
            </a:r>
            <a:endParaRPr lang="en-US" sz="44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
        <p:nvSpPr>
          <p:cNvPr id="99336" name="Freeform 1032"/>
          <p:cNvSpPr>
            <a:spLocks/>
          </p:cNvSpPr>
          <p:nvPr/>
        </p:nvSpPr>
        <p:spPr bwMode="auto">
          <a:xfrm>
            <a:off x="2971800" y="3124200"/>
            <a:ext cx="5715000" cy="3733800"/>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19815" name="Text Box 7"/>
          <p:cNvSpPr txBox="1">
            <a:spLocks noChangeArrowheads="1"/>
          </p:cNvSpPr>
          <p:nvPr/>
        </p:nvSpPr>
        <p:spPr bwMode="auto">
          <a:xfrm>
            <a:off x="381000" y="1905000"/>
            <a:ext cx="2286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50000"/>
              </a:spcBef>
              <a:spcAft>
                <a:spcPct val="0"/>
              </a:spcAft>
            </a:pPr>
            <a:r>
              <a:rPr lang="si-LK" sz="3200" b="1" dirty="0">
                <a:solidFill>
                  <a:srgbClr val="FFFFFF"/>
                </a:solidFill>
                <a:latin typeface="Arial" charset="0"/>
                <a:cs typeface="Arial" charset="0"/>
              </a:rPr>
              <a:t>පරණ ගිවිසුමෙහි බෙන්ජමින් සහ යුදා අතර තිබුණු දේශ සීමාව නගරයට දකුණෙන් තිබුණේය </a:t>
            </a:r>
            <a:endParaRPr lang="en-US" sz="3200" b="1" dirty="0">
              <a:solidFill>
                <a:srgbClr val="FFFFFF"/>
              </a:solidFill>
              <a:latin typeface="Arial" charset="0"/>
              <a:cs typeface="Arial" charset="0"/>
            </a:endParaRPr>
          </a:p>
        </p:txBody>
      </p:sp>
      <p:sp>
        <p:nvSpPr>
          <p:cNvPr id="9"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21</a:t>
            </a:r>
          </a:p>
        </p:txBody>
      </p:sp>
    </p:spTree>
    <p:extLst>
      <p:ext uri="{BB962C8B-B14F-4D97-AF65-F5344CB8AC3E}">
        <p14:creationId xmlns:p14="http://schemas.microsoft.com/office/powerpoint/2010/main" val="2141523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91" name="Rectangle 15"/>
          <p:cNvSpPr>
            <a:spLocks noGrp="1" noRot="1" noChangeArrowheads="1"/>
          </p:cNvSpPr>
          <p:nvPr>
            <p:ph type="title"/>
          </p:nvPr>
        </p:nvSpPr>
        <p:spPr>
          <a:xfrm>
            <a:off x="4876800" y="0"/>
            <a:ext cx="3429000" cy="792163"/>
          </a:xfrm>
        </p:spPr>
        <p:txBody>
          <a:bodyPr/>
          <a:lstStyle/>
          <a:p>
            <a:pPr eaLnBrk="1" hangingPunct="1">
              <a:defRPr/>
            </a:pPr>
            <a:r>
              <a:rPr lang="si-LK" dirty="0">
                <a:latin typeface="Arial"/>
                <a:ea typeface="ＭＳ Ｐゴシック" charset="0"/>
                <a:cs typeface="Arial"/>
              </a:rPr>
              <a:t>යෙරුසලම</a:t>
            </a:r>
            <a:endParaRPr lang="en-US" dirty="0">
              <a:latin typeface="Arial"/>
              <a:ea typeface="ＭＳ Ｐゴシック" charset="0"/>
              <a:cs typeface="Arial"/>
            </a:endParaRPr>
          </a:p>
        </p:txBody>
      </p:sp>
      <p:pic>
        <p:nvPicPr>
          <p:cNvPr id="121858" name="Picture 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178189" name="Text Box 13"/>
          <p:cNvSpPr txBox="1">
            <a:spLocks noChangeArrowheads="1"/>
          </p:cNvSpPr>
          <p:nvPr/>
        </p:nvSpPr>
        <p:spPr bwMode="auto">
          <a:xfrm>
            <a:off x="4932363" y="1295400"/>
            <a:ext cx="3906837" cy="147732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pPr>
            <a:r>
              <a:rPr lang="si-LK" sz="3600" dirty="0"/>
              <a:t>අවාසි</a:t>
            </a:r>
            <a:endParaRPr lang="en-US" sz="3600" dirty="0"/>
          </a:p>
          <a:p>
            <a:pPr defTabSz="914400" eaLnBrk="0" fontAlgn="base" hangingPunct="0">
              <a:spcBef>
                <a:spcPct val="50000"/>
              </a:spcBef>
              <a:spcAft>
                <a:spcPct val="0"/>
              </a:spcAft>
              <a:buFontTx/>
              <a:buChar char="•"/>
            </a:pPr>
            <a:r>
              <a:rPr lang="si-LK" sz="3600" dirty="0"/>
              <a:t>වාසි</a:t>
            </a:r>
            <a:endParaRPr lang="en-US" sz="3600" dirty="0"/>
          </a:p>
        </p:txBody>
      </p:sp>
      <p:sp>
        <p:nvSpPr>
          <p:cNvPr id="178188" name="Text Box 12"/>
          <p:cNvSpPr txBox="1">
            <a:spLocks noChangeArrowheads="1"/>
          </p:cNvSpPr>
          <p:nvPr/>
        </p:nvSpPr>
        <p:spPr bwMode="auto">
          <a:xfrm>
            <a:off x="5568950" y="2895600"/>
            <a:ext cx="357505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si-LK" sz="3200" dirty="0"/>
              <a:t>ආරක්ෂිත නිම්න</a:t>
            </a:r>
            <a:endParaRPr lang="en-US" sz="3200" dirty="0">
              <a:solidFill>
                <a:srgbClr val="FFFFFF"/>
              </a:solidFill>
              <a:latin typeface="Arial"/>
              <a:ea typeface="ＭＳ Ｐゴシック" charset="0"/>
              <a:cs typeface="Arial"/>
            </a:endParaRPr>
          </a:p>
        </p:txBody>
      </p:sp>
      <p:sp>
        <p:nvSpPr>
          <p:cNvPr id="178187" name="Freeform 11" descr="Horizontal brick"/>
          <p:cNvSpPr>
            <a:spLocks/>
          </p:cNvSpPr>
          <p:nvPr/>
        </p:nvSpPr>
        <p:spPr bwMode="auto">
          <a:xfrm>
            <a:off x="3038475" y="4668838"/>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6" name="AutoShape 10"/>
          <p:cNvSpPr>
            <a:spLocks noChangeArrowheads="1"/>
          </p:cNvSpPr>
          <p:nvPr/>
        </p:nvSpPr>
        <p:spPr bwMode="auto">
          <a:xfrm>
            <a:off x="3657600" y="5334000"/>
            <a:ext cx="457200" cy="228600"/>
          </a:xfrm>
          <a:prstGeom prst="lef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5" name="AutoShape 9"/>
          <p:cNvSpPr>
            <a:spLocks noChangeArrowheads="1"/>
          </p:cNvSpPr>
          <p:nvPr/>
        </p:nvSpPr>
        <p:spPr bwMode="auto">
          <a:xfrm>
            <a:off x="2438400" y="5334000"/>
            <a:ext cx="609600" cy="228600"/>
          </a:xfrm>
          <a:prstGeom prst="rightArrow">
            <a:avLst>
              <a:gd name="adj1" fmla="val 50000"/>
              <a:gd name="adj2" fmla="val 66667"/>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4" name="AutoShape 8"/>
          <p:cNvSpPr>
            <a:spLocks noChangeArrowheads="1"/>
          </p:cNvSpPr>
          <p:nvPr/>
        </p:nvSpPr>
        <p:spPr bwMode="auto">
          <a:xfrm>
            <a:off x="3200400" y="6324600"/>
            <a:ext cx="228600" cy="457200"/>
          </a:xfrm>
          <a:prstGeom prst="up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3" name="AutoShape 7"/>
          <p:cNvSpPr>
            <a:spLocks noChangeArrowheads="1"/>
          </p:cNvSpPr>
          <p:nvPr/>
        </p:nvSpPr>
        <p:spPr bwMode="auto">
          <a:xfrm>
            <a:off x="3276600" y="4038600"/>
            <a:ext cx="228600" cy="609600"/>
          </a:xfrm>
          <a:prstGeom prst="downArrow">
            <a:avLst>
              <a:gd name="adj1" fmla="val 50000"/>
              <a:gd name="adj2" fmla="val 66667"/>
            </a:avLst>
          </a:prstGeom>
          <a:solidFill>
            <a:schemeClr val="accent1"/>
          </a:solidFill>
          <a:ln w="9525">
            <a:solidFill>
              <a:schemeClr val="tx1"/>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8182" name="Text Box 6"/>
          <p:cNvSpPr txBox="1">
            <a:spLocks noChangeArrowheads="1"/>
          </p:cNvSpPr>
          <p:nvPr/>
        </p:nvSpPr>
        <p:spPr bwMode="auto">
          <a:xfrm>
            <a:off x="6324600" y="3969838"/>
            <a:ext cx="2935419" cy="181588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marL="342900" indent="-342900">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buFontTx/>
              <a:buAutoNum type="arabicPeriod"/>
              <a:defRPr/>
            </a:pPr>
            <a:r>
              <a:rPr lang="en-US"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ටයිරෝපියොන් </a:t>
            </a:r>
            <a:r>
              <a:rPr lang="en-US" sz="2800" b="1" dirty="0">
                <a:solidFill>
                  <a:srgbClr val="FFFFFF"/>
                </a:solidFill>
                <a:effectLst>
                  <a:outerShdw blurRad="38100" dist="38100" dir="2700000" algn="tl">
                    <a:srgbClr val="000000"/>
                  </a:outerShdw>
                </a:effectLst>
                <a:latin typeface="Arial"/>
                <a:cs typeface="Arial"/>
              </a:rPr>
              <a:t> </a:t>
            </a:r>
          </a:p>
          <a:p>
            <a:pPr defTabSz="914400" eaLnBrk="0" fontAlgn="t" hangingPunct="0">
              <a:spcBef>
                <a:spcPct val="50000"/>
              </a:spcBef>
              <a:spcAft>
                <a:spcPct val="0"/>
              </a:spcAft>
              <a:buFontTx/>
              <a:buAutoNum type="arabicPeriod"/>
              <a:defRPr/>
            </a:pPr>
            <a:r>
              <a:rPr lang="en-US" sz="2800" b="1" dirty="0">
                <a:solidFill>
                  <a:srgbClr val="FFFFFF"/>
                </a:solidFill>
                <a:effectLst>
                  <a:outerShdw blurRad="38100" dist="38100" dir="2700000" algn="tl">
                    <a:srgbClr val="000000"/>
                  </a:outerShdw>
                </a:effectLst>
                <a:latin typeface="Arial"/>
                <a:cs typeface="Arial"/>
              </a:rPr>
              <a:t> </a:t>
            </a:r>
            <a:r>
              <a:rPr lang="si-LK" sz="2800" b="1" dirty="0">
                <a:solidFill>
                  <a:srgbClr val="FFFFFF"/>
                </a:solidFill>
                <a:effectLst>
                  <a:outerShdw blurRad="38100" dist="38100" dir="2700000" algn="tl">
                    <a:srgbClr val="000000"/>
                  </a:outerShdw>
                </a:effectLst>
                <a:latin typeface="Arial"/>
                <a:cs typeface="Arial"/>
              </a:rPr>
              <a:t>හිනෝම් </a:t>
            </a:r>
            <a:endParaRPr lang="en-US" sz="2800" b="1" dirty="0">
              <a:solidFill>
                <a:srgbClr val="FFFFFF"/>
              </a:solidFill>
              <a:effectLst>
                <a:outerShdw blurRad="38100" dist="38100" dir="2700000" algn="tl">
                  <a:srgbClr val="000000"/>
                </a:outerShdw>
              </a:effectLst>
              <a:latin typeface="Arial"/>
              <a:cs typeface="Arial"/>
            </a:endParaRPr>
          </a:p>
          <a:p>
            <a:pPr defTabSz="914400" eaLnBrk="0" fontAlgn="t" hangingPunct="0">
              <a:spcBef>
                <a:spcPct val="50000"/>
              </a:spcBef>
              <a:spcAft>
                <a:spcPct val="0"/>
              </a:spcAft>
              <a:buFontTx/>
              <a:buAutoNum type="arabicPeriod"/>
              <a:defRPr/>
            </a:pPr>
            <a:r>
              <a:rPr lang="si-LK" sz="2800" b="1" dirty="0">
                <a:solidFill>
                  <a:srgbClr val="FFFFFF"/>
                </a:solidFill>
                <a:effectLst>
                  <a:outerShdw blurRad="38100" dist="38100" dir="2700000" algn="tl">
                    <a:srgbClr val="000000"/>
                  </a:outerShdw>
                </a:effectLst>
                <a:latin typeface="Arial"/>
                <a:cs typeface="Arial"/>
              </a:rPr>
              <a:t>කිද්රෝන් </a:t>
            </a:r>
            <a:endParaRPr lang="en-US" sz="2800" b="1" dirty="0">
              <a:solidFill>
                <a:srgbClr val="FFFFFF"/>
              </a:solidFill>
              <a:effectLst>
                <a:outerShdw blurRad="38100" dist="38100" dir="2700000" algn="tl">
                  <a:srgbClr val="000000"/>
                </a:outerShdw>
              </a:effectLst>
              <a:latin typeface="Arial"/>
              <a:cs typeface="Arial"/>
            </a:endParaRPr>
          </a:p>
        </p:txBody>
      </p:sp>
      <p:sp>
        <p:nvSpPr>
          <p:cNvPr id="178181" name="Text Box 5"/>
          <p:cNvSpPr txBox="1">
            <a:spLocks noChangeArrowheads="1"/>
          </p:cNvSpPr>
          <p:nvPr/>
        </p:nvSpPr>
        <p:spPr bwMode="auto">
          <a:xfrm rot="369527">
            <a:off x="978957" y="6247509"/>
            <a:ext cx="31101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si-LK" b="1" dirty="0">
                <a:solidFill>
                  <a:schemeClr val="bg2"/>
                </a:solidFill>
                <a:effectLst>
                  <a:outerShdw blurRad="38100" dist="38100" dir="2700000" algn="tl">
                    <a:srgbClr val="000000"/>
                  </a:outerShdw>
                </a:effectLst>
                <a:latin typeface="Arial"/>
                <a:cs typeface="Arial"/>
              </a:rPr>
              <a:t>හිනෝම්</a:t>
            </a:r>
            <a:r>
              <a:rPr lang="en-US" b="1" dirty="0">
                <a:solidFill>
                  <a:schemeClr val="bg2"/>
                </a:solidFill>
                <a:latin typeface="Arial" charset="0"/>
                <a:cs typeface="Arial" charset="0"/>
              </a:rPr>
              <a:t> </a:t>
            </a:r>
            <a:r>
              <a:rPr lang="si-LK" dirty="0">
                <a:solidFill>
                  <a:schemeClr val="bg2"/>
                </a:solidFill>
              </a:rPr>
              <a:t>නිම්න</a:t>
            </a:r>
            <a:r>
              <a:rPr lang="si-LK" b="1" dirty="0">
                <a:solidFill>
                  <a:schemeClr val="bg2"/>
                </a:solidFill>
                <a:latin typeface="Arial" charset="0"/>
                <a:cs typeface="Arial" charset="0"/>
              </a:rPr>
              <a:t>ය</a:t>
            </a:r>
            <a:endParaRPr lang="en-US" b="1" dirty="0">
              <a:solidFill>
                <a:schemeClr val="bg2"/>
              </a:solidFill>
              <a:latin typeface="Arial" charset="0"/>
              <a:cs typeface="Arial" charset="0"/>
            </a:endParaRPr>
          </a:p>
        </p:txBody>
      </p:sp>
      <p:sp>
        <p:nvSpPr>
          <p:cNvPr id="178180" name="Text Box 4"/>
          <p:cNvSpPr txBox="1">
            <a:spLocks noChangeArrowheads="1"/>
          </p:cNvSpPr>
          <p:nvPr/>
        </p:nvSpPr>
        <p:spPr bwMode="auto">
          <a:xfrm rot="5199946">
            <a:off x="-214407" y="3808486"/>
            <a:ext cx="4355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si-LK" b="1" dirty="0">
                <a:solidFill>
                  <a:schemeClr val="bg2"/>
                </a:solidFill>
                <a:effectLst>
                  <a:outerShdw blurRad="38100" dist="38100" dir="2700000" algn="tl">
                    <a:srgbClr val="000000"/>
                  </a:outerShdw>
                </a:effectLst>
                <a:latin typeface="Arial"/>
                <a:cs typeface="Arial"/>
              </a:rPr>
              <a:t>ටයිරෝපියොන්</a:t>
            </a:r>
            <a:r>
              <a:rPr lang="si-LK" dirty="0">
                <a:solidFill>
                  <a:schemeClr val="bg2"/>
                </a:solidFill>
              </a:rPr>
              <a:t> නිම්න</a:t>
            </a:r>
            <a:r>
              <a:rPr lang="si-LK" b="1" dirty="0">
                <a:solidFill>
                  <a:schemeClr val="bg2"/>
                </a:solidFill>
                <a:latin typeface="Arial" charset="0"/>
                <a:cs typeface="Arial" charset="0"/>
              </a:rPr>
              <a:t>ය</a:t>
            </a:r>
            <a:endParaRPr lang="en-US" b="1" dirty="0">
              <a:solidFill>
                <a:schemeClr val="bg2"/>
              </a:solidFill>
              <a:latin typeface="Arial" charset="0"/>
              <a:cs typeface="Arial" charset="0"/>
            </a:endParaRPr>
          </a:p>
        </p:txBody>
      </p:sp>
      <p:sp>
        <p:nvSpPr>
          <p:cNvPr id="178179" name="Text Box 3"/>
          <p:cNvSpPr txBox="1">
            <a:spLocks noChangeArrowheads="1"/>
          </p:cNvSpPr>
          <p:nvPr/>
        </p:nvSpPr>
        <p:spPr bwMode="auto">
          <a:xfrm rot="-4840031">
            <a:off x="2554482" y="4313591"/>
            <a:ext cx="38134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pPr>
            <a:r>
              <a:rPr lang="si-LK" b="1" dirty="0">
                <a:solidFill>
                  <a:schemeClr val="bg2"/>
                </a:solidFill>
                <a:effectLst>
                  <a:outerShdw blurRad="38100" dist="38100" dir="2700000" algn="tl">
                    <a:srgbClr val="000000"/>
                  </a:outerShdw>
                </a:effectLst>
                <a:latin typeface="Arial"/>
                <a:cs typeface="Arial"/>
              </a:rPr>
              <a:t>කිද්රෝන්</a:t>
            </a:r>
            <a:r>
              <a:rPr lang="si-LK" dirty="0">
                <a:solidFill>
                  <a:schemeClr val="bg2"/>
                </a:solidFill>
              </a:rPr>
              <a:t>නිම්න</a:t>
            </a:r>
            <a:r>
              <a:rPr lang="si-LK" b="1" dirty="0">
                <a:solidFill>
                  <a:schemeClr val="bg2"/>
                </a:solidFill>
                <a:latin typeface="Arial" charset="0"/>
                <a:cs typeface="Arial" charset="0"/>
              </a:rPr>
              <a:t>ය</a:t>
            </a:r>
            <a:endParaRPr lang="en-US" b="1" dirty="0">
              <a:solidFill>
                <a:schemeClr val="bg2"/>
              </a:solidFill>
              <a:latin typeface="Arial" charset="0"/>
              <a:cs typeface="Arial" charset="0"/>
            </a:endParaRPr>
          </a:p>
        </p:txBody>
      </p:sp>
      <p:sp>
        <p:nvSpPr>
          <p:cNvPr id="178178" name="Text Box 2"/>
          <p:cNvSpPr txBox="1">
            <a:spLocks noChangeArrowheads="1"/>
          </p:cNvSpPr>
          <p:nvPr/>
        </p:nvSpPr>
        <p:spPr bwMode="auto">
          <a:xfrm>
            <a:off x="8458200" y="76200"/>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en-US" sz="2800">
                <a:solidFill>
                  <a:srgbClr val="FFFFFF"/>
                </a:solidFill>
                <a:effectLst>
                  <a:outerShdw blurRad="38100" dist="38100" dir="2700000" algn="tl">
                    <a:srgbClr val="000000"/>
                  </a:outerShdw>
                </a:effectLst>
                <a:latin typeface="Arial"/>
                <a:cs typeface="Arial"/>
              </a:rPr>
              <a:t>23</a:t>
            </a:r>
          </a:p>
        </p:txBody>
      </p:sp>
    </p:spTree>
    <p:extLst>
      <p:ext uri="{BB962C8B-B14F-4D97-AF65-F5344CB8AC3E}">
        <p14:creationId xmlns:p14="http://schemas.microsoft.com/office/powerpoint/2010/main" val="3476234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8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8182"/>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78180"/>
                                        </p:tgtEl>
                                        <p:attrNameLst>
                                          <p:attrName>style.visibility</p:attrName>
                                        </p:attrNameLst>
                                      </p:cBhvr>
                                      <p:to>
                                        <p:strVal val="visible"/>
                                      </p:to>
                                    </p:set>
                                    <p:anim calcmode="lin" valueType="num">
                                      <p:cBhvr>
                                        <p:cTn id="14" dur="1000" fill="hold"/>
                                        <p:tgtEl>
                                          <p:spTgt spid="178180"/>
                                        </p:tgtEl>
                                        <p:attrNameLst>
                                          <p:attrName>ppt_w</p:attrName>
                                        </p:attrNameLst>
                                      </p:cBhvr>
                                      <p:tavLst>
                                        <p:tav tm="0">
                                          <p:val>
                                            <p:fltVal val="0"/>
                                          </p:val>
                                        </p:tav>
                                        <p:tav tm="100000">
                                          <p:val>
                                            <p:strVal val="#ppt_w"/>
                                          </p:val>
                                        </p:tav>
                                      </p:tavLst>
                                    </p:anim>
                                    <p:anim calcmode="lin" valueType="num">
                                      <p:cBhvr>
                                        <p:cTn id="15" dur="1000" fill="hold"/>
                                        <p:tgtEl>
                                          <p:spTgt spid="178180"/>
                                        </p:tgtEl>
                                        <p:attrNameLst>
                                          <p:attrName>ppt_h</p:attrName>
                                        </p:attrNameLst>
                                      </p:cBhvr>
                                      <p:tavLst>
                                        <p:tav tm="0">
                                          <p:val>
                                            <p:fltVal val="0"/>
                                          </p:val>
                                        </p:tav>
                                        <p:tav tm="100000">
                                          <p:val>
                                            <p:strVal val="#ppt_h"/>
                                          </p:val>
                                        </p:tav>
                                      </p:tavLst>
                                    </p:anim>
                                    <p:anim calcmode="lin" valueType="num">
                                      <p:cBhvr>
                                        <p:cTn id="16" dur="1000" fill="hold"/>
                                        <p:tgtEl>
                                          <p:spTgt spid="17818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8180"/>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15" presetClass="entr" presetSubtype="0" fill="hold" grpId="0" nodeType="afterEffect">
                                  <p:stCondLst>
                                    <p:cond delay="0"/>
                                  </p:stCondLst>
                                  <p:childTnLst>
                                    <p:set>
                                      <p:cBhvr>
                                        <p:cTn id="20" dur="1" fill="hold">
                                          <p:stCondLst>
                                            <p:cond delay="0"/>
                                          </p:stCondLst>
                                        </p:cTn>
                                        <p:tgtEl>
                                          <p:spTgt spid="178181"/>
                                        </p:tgtEl>
                                        <p:attrNameLst>
                                          <p:attrName>style.visibility</p:attrName>
                                        </p:attrNameLst>
                                      </p:cBhvr>
                                      <p:to>
                                        <p:strVal val="visible"/>
                                      </p:to>
                                    </p:set>
                                    <p:anim calcmode="lin" valueType="num">
                                      <p:cBhvr>
                                        <p:cTn id="21" dur="1000" fill="hold"/>
                                        <p:tgtEl>
                                          <p:spTgt spid="178181"/>
                                        </p:tgtEl>
                                        <p:attrNameLst>
                                          <p:attrName>ppt_w</p:attrName>
                                        </p:attrNameLst>
                                      </p:cBhvr>
                                      <p:tavLst>
                                        <p:tav tm="0">
                                          <p:val>
                                            <p:fltVal val="0"/>
                                          </p:val>
                                        </p:tav>
                                        <p:tav tm="100000">
                                          <p:val>
                                            <p:strVal val="#ppt_w"/>
                                          </p:val>
                                        </p:tav>
                                      </p:tavLst>
                                    </p:anim>
                                    <p:anim calcmode="lin" valueType="num">
                                      <p:cBhvr>
                                        <p:cTn id="22" dur="1000" fill="hold"/>
                                        <p:tgtEl>
                                          <p:spTgt spid="178181"/>
                                        </p:tgtEl>
                                        <p:attrNameLst>
                                          <p:attrName>ppt_h</p:attrName>
                                        </p:attrNameLst>
                                      </p:cBhvr>
                                      <p:tavLst>
                                        <p:tav tm="0">
                                          <p:val>
                                            <p:fltVal val="0"/>
                                          </p:val>
                                        </p:tav>
                                        <p:tav tm="100000">
                                          <p:val>
                                            <p:strVal val="#ppt_h"/>
                                          </p:val>
                                        </p:tav>
                                      </p:tavLst>
                                    </p:anim>
                                    <p:anim calcmode="lin" valueType="num">
                                      <p:cBhvr>
                                        <p:cTn id="23"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178179"/>
                                        </p:tgtEl>
                                        <p:attrNameLst>
                                          <p:attrName>style.visibility</p:attrName>
                                        </p:attrNameLst>
                                      </p:cBhvr>
                                      <p:to>
                                        <p:strVal val="visible"/>
                                      </p:to>
                                    </p:set>
                                    <p:anim calcmode="lin" valueType="num">
                                      <p:cBhvr>
                                        <p:cTn id="28" dur="1000" fill="hold"/>
                                        <p:tgtEl>
                                          <p:spTgt spid="178179"/>
                                        </p:tgtEl>
                                        <p:attrNameLst>
                                          <p:attrName>ppt_w</p:attrName>
                                        </p:attrNameLst>
                                      </p:cBhvr>
                                      <p:tavLst>
                                        <p:tav tm="0">
                                          <p:val>
                                            <p:fltVal val="0"/>
                                          </p:val>
                                        </p:tav>
                                        <p:tav tm="100000">
                                          <p:val>
                                            <p:strVal val="#ppt_w"/>
                                          </p:val>
                                        </p:tav>
                                      </p:tavLst>
                                    </p:anim>
                                    <p:anim calcmode="lin" valueType="num">
                                      <p:cBhvr>
                                        <p:cTn id="29" dur="1000" fill="hold"/>
                                        <p:tgtEl>
                                          <p:spTgt spid="178179"/>
                                        </p:tgtEl>
                                        <p:attrNameLst>
                                          <p:attrName>ppt_h</p:attrName>
                                        </p:attrNameLst>
                                      </p:cBhvr>
                                      <p:tavLst>
                                        <p:tav tm="0">
                                          <p:val>
                                            <p:fltVal val="0"/>
                                          </p:val>
                                        </p:tav>
                                        <p:tav tm="100000">
                                          <p:val>
                                            <p:strVal val="#ppt_h"/>
                                          </p:val>
                                        </p:tav>
                                      </p:tavLst>
                                    </p:anim>
                                    <p:anim calcmode="lin" valueType="num">
                                      <p:cBhvr>
                                        <p:cTn id="30"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178185"/>
                                        </p:tgtEl>
                                        <p:attrNameLst>
                                          <p:attrName>style.visibility</p:attrName>
                                        </p:attrNameLst>
                                      </p:cBhvr>
                                      <p:to>
                                        <p:strVal val="visible"/>
                                      </p:to>
                                    </p:set>
                                    <p:anim calcmode="lin" valueType="num">
                                      <p:cBhvr additive="base">
                                        <p:cTn id="36" dur="5000" fill="hold"/>
                                        <p:tgtEl>
                                          <p:spTgt spid="178185"/>
                                        </p:tgtEl>
                                        <p:attrNameLst>
                                          <p:attrName>ppt_x</p:attrName>
                                        </p:attrNameLst>
                                      </p:cBhvr>
                                      <p:tavLst>
                                        <p:tav tm="0">
                                          <p:val>
                                            <p:strVal val="#ppt_x"/>
                                          </p:val>
                                        </p:tav>
                                        <p:tav tm="100000">
                                          <p:val>
                                            <p:strVal val="#ppt_x"/>
                                          </p:val>
                                        </p:tav>
                                      </p:tavLst>
                                    </p:anim>
                                    <p:anim calcmode="lin" valueType="num">
                                      <p:cBhvr additive="base">
                                        <p:cTn id="37" dur="5000" fill="hold"/>
                                        <p:tgtEl>
                                          <p:spTgt spid="17818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178184"/>
                                        </p:tgtEl>
                                        <p:attrNameLst>
                                          <p:attrName>style.visibility</p:attrName>
                                        </p:attrNameLst>
                                      </p:cBhvr>
                                      <p:to>
                                        <p:strVal val="visible"/>
                                      </p:to>
                                    </p:set>
                                    <p:anim calcmode="lin" valueType="num">
                                      <p:cBhvr additive="base">
                                        <p:cTn id="42" dur="5000" fill="hold"/>
                                        <p:tgtEl>
                                          <p:spTgt spid="178184"/>
                                        </p:tgtEl>
                                        <p:attrNameLst>
                                          <p:attrName>ppt_x</p:attrName>
                                        </p:attrNameLst>
                                      </p:cBhvr>
                                      <p:tavLst>
                                        <p:tav tm="0">
                                          <p:val>
                                            <p:strVal val="#ppt_x"/>
                                          </p:val>
                                        </p:tav>
                                        <p:tav tm="100000">
                                          <p:val>
                                            <p:strVal val="#ppt_x"/>
                                          </p:val>
                                        </p:tav>
                                      </p:tavLst>
                                    </p:anim>
                                    <p:anim calcmode="lin" valueType="num">
                                      <p:cBhvr additive="base">
                                        <p:cTn id="43" dur="5000" fill="hold"/>
                                        <p:tgtEl>
                                          <p:spTgt spid="178184"/>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7" presetClass="entr" presetSubtype="4" fill="hold" grpId="0" nodeType="clickEffect">
                                  <p:stCondLst>
                                    <p:cond delay="0"/>
                                  </p:stCondLst>
                                  <p:childTnLst>
                                    <p:set>
                                      <p:cBhvr>
                                        <p:cTn id="47" dur="1" fill="hold">
                                          <p:stCondLst>
                                            <p:cond delay="0"/>
                                          </p:stCondLst>
                                        </p:cTn>
                                        <p:tgtEl>
                                          <p:spTgt spid="178186"/>
                                        </p:tgtEl>
                                        <p:attrNameLst>
                                          <p:attrName>style.visibility</p:attrName>
                                        </p:attrNameLst>
                                      </p:cBhvr>
                                      <p:to>
                                        <p:strVal val="visible"/>
                                      </p:to>
                                    </p:set>
                                    <p:anim calcmode="lin" valueType="num">
                                      <p:cBhvr additive="base">
                                        <p:cTn id="48" dur="5000" fill="hold"/>
                                        <p:tgtEl>
                                          <p:spTgt spid="178186"/>
                                        </p:tgtEl>
                                        <p:attrNameLst>
                                          <p:attrName>ppt_x</p:attrName>
                                        </p:attrNameLst>
                                      </p:cBhvr>
                                      <p:tavLst>
                                        <p:tav tm="0">
                                          <p:val>
                                            <p:strVal val="#ppt_x"/>
                                          </p:val>
                                        </p:tav>
                                        <p:tav tm="100000">
                                          <p:val>
                                            <p:strVal val="#ppt_x"/>
                                          </p:val>
                                        </p:tav>
                                      </p:tavLst>
                                    </p:anim>
                                    <p:anim calcmode="lin" valueType="num">
                                      <p:cBhvr additive="base">
                                        <p:cTn id="49" dur="5000" fill="hold"/>
                                        <p:tgtEl>
                                          <p:spTgt spid="178186"/>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78183"/>
                                        </p:tgtEl>
                                        <p:attrNameLst>
                                          <p:attrName>style.visibility</p:attrName>
                                        </p:attrNameLst>
                                      </p:cBhvr>
                                      <p:to>
                                        <p:strVal val="visible"/>
                                      </p:to>
                                    </p:set>
                                    <p:animEffect transition="in" filter="wipe(up)">
                                      <p:cBhvr>
                                        <p:cTn id="54" dur="500"/>
                                        <p:tgtEl>
                                          <p:spTgt spid="178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8" grpId="0" autoUpdateAnimBg="0"/>
      <p:bldP spid="178186" grpId="0" animBg="1"/>
      <p:bldP spid="178185" grpId="0" animBg="1"/>
      <p:bldP spid="178184" grpId="0" animBg="1"/>
      <p:bldP spid="178183" grpId="0" animBg="1"/>
      <p:bldP spid="178182" grpId="0" autoUpdateAnimBg="0"/>
      <p:bldP spid="178181" grpId="0" autoUpdateAnimBg="0"/>
      <p:bldP spid="178180" grpId="0" autoUpdateAnimBg="0"/>
      <p:bldP spid="17817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1" name="Rectangle 7"/>
          <p:cNvSpPr>
            <a:spLocks noGrp="1" noRot="1" noChangeArrowheads="1"/>
          </p:cNvSpPr>
          <p:nvPr>
            <p:ph type="title"/>
          </p:nvPr>
        </p:nvSpPr>
        <p:spPr>
          <a:xfrm>
            <a:off x="4876800" y="0"/>
            <a:ext cx="3429000" cy="792163"/>
          </a:xfrm>
          <a:effectLst>
            <a:outerShdw blurRad="63500" dist="35921" dir="2700000" algn="ctr" rotWithShape="0">
              <a:schemeClr val="bg2">
                <a:alpha val="74998"/>
              </a:schemeClr>
            </a:outerShdw>
          </a:effectLst>
        </p:spPr>
        <p:txBody>
          <a:bodyPr/>
          <a:lstStyle/>
          <a:p>
            <a:pPr eaLnBrk="1" hangingPunct="1">
              <a:defRPr/>
            </a:pPr>
            <a:r>
              <a:rPr lang="si-LK" dirty="0">
                <a:latin typeface="Arial"/>
                <a:ea typeface="ＭＳ Ｐゴシック" charset="0"/>
                <a:cs typeface="Arial"/>
              </a:rPr>
              <a:t>යෙරුසලම</a:t>
            </a:r>
            <a:endParaRPr lang="en-US" dirty="0">
              <a:latin typeface="Arial"/>
              <a:ea typeface="ＭＳ Ｐゴシック" charset="0"/>
              <a:cs typeface="Arial"/>
            </a:endParaRPr>
          </a:p>
        </p:txBody>
      </p:sp>
      <p:pic>
        <p:nvPicPr>
          <p:cNvPr id="180230" name="Picture 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effectLst>
            <a:outerShdw blurRad="63500" dist="35921" dir="2700000" algn="ctr" rotWithShape="0">
              <a:schemeClr val="bg2">
                <a:alpha val="74998"/>
              </a:schemeClr>
            </a:outerShdw>
          </a:effectLst>
        </p:spPr>
      </p:pic>
      <p:sp>
        <p:nvSpPr>
          <p:cNvPr id="180229" name="Text Box 5"/>
          <p:cNvSpPr txBox="1">
            <a:spLocks noChangeArrowheads="1"/>
          </p:cNvSpPr>
          <p:nvPr/>
        </p:nvSpPr>
        <p:spPr bwMode="auto">
          <a:xfrm>
            <a:off x="5257800" y="1295400"/>
            <a:ext cx="3581400" cy="14652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pPr>
            <a:r>
              <a:rPr lang="si-LK" sz="3600" dirty="0"/>
              <a:t>අවාසි</a:t>
            </a:r>
            <a:endParaRPr lang="en-US" sz="3600" dirty="0"/>
          </a:p>
          <a:p>
            <a:pPr defTabSz="914400" eaLnBrk="0" fontAlgn="base" hangingPunct="0">
              <a:spcBef>
                <a:spcPct val="50000"/>
              </a:spcBef>
              <a:spcAft>
                <a:spcPct val="0"/>
              </a:spcAft>
              <a:buFontTx/>
              <a:buChar char="•"/>
            </a:pPr>
            <a:r>
              <a:rPr lang="si-LK" sz="3600" dirty="0"/>
              <a:t>වාසි</a:t>
            </a:r>
            <a:endParaRPr lang="en-US" sz="3600" dirty="0"/>
          </a:p>
        </p:txBody>
      </p:sp>
      <p:sp>
        <p:nvSpPr>
          <p:cNvPr id="180228" name="Text Box 4"/>
          <p:cNvSpPr txBox="1">
            <a:spLocks noChangeArrowheads="1"/>
          </p:cNvSpPr>
          <p:nvPr/>
        </p:nvSpPr>
        <p:spPr bwMode="auto">
          <a:xfrm>
            <a:off x="5943600" y="2895600"/>
            <a:ext cx="3276600" cy="116955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si-LK" sz="2800" dirty="0"/>
              <a:t>ආරක්ෂිත කඳු</a:t>
            </a:r>
            <a:endParaRPr lang="en-US" sz="2800" dirty="0"/>
          </a:p>
          <a:p>
            <a:pPr defTabSz="914400" eaLnBrk="0" fontAlgn="base" hangingPunct="0">
              <a:spcBef>
                <a:spcPct val="50000"/>
              </a:spcBef>
              <a:spcAft>
                <a:spcPct val="0"/>
              </a:spcAft>
              <a:buFontTx/>
              <a:buChar char="•"/>
              <a:defRPr/>
            </a:pPr>
            <a:r>
              <a:rPr lang="si-LK" sz="2800" dirty="0"/>
              <a:t>ජල ප්‍රභවය</a:t>
            </a:r>
            <a:endParaRPr lang="en-US" sz="2800" dirty="0">
              <a:solidFill>
                <a:srgbClr val="FFFFFF"/>
              </a:solidFill>
              <a:latin typeface="Arial"/>
              <a:ea typeface="ＭＳ Ｐゴシック" charset="0"/>
              <a:cs typeface="Arial"/>
            </a:endParaRPr>
          </a:p>
        </p:txBody>
      </p:sp>
      <p:sp>
        <p:nvSpPr>
          <p:cNvPr id="180227" name="Line 3"/>
          <p:cNvSpPr>
            <a:spLocks noChangeShapeType="1"/>
          </p:cNvSpPr>
          <p:nvPr/>
        </p:nvSpPr>
        <p:spPr bwMode="auto">
          <a:xfrm flipH="1">
            <a:off x="3962400" y="3810000"/>
            <a:ext cx="1981200" cy="12192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 Box 25"/>
          <p:cNvSpPr txBox="1">
            <a:spLocks noChangeAspect="1" noChangeArrowheads="1"/>
          </p:cNvSpPr>
          <p:nvPr/>
        </p:nvSpPr>
        <p:spPr bwMode="auto">
          <a:xfrm>
            <a:off x="8005906" y="76199"/>
            <a:ext cx="1138094" cy="974075"/>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28</a:t>
            </a:r>
          </a:p>
          <a:p>
            <a:r>
              <a:rPr lang="en-US" dirty="0"/>
              <a:t>30-31</a:t>
            </a:r>
          </a:p>
        </p:txBody>
      </p:sp>
    </p:spTree>
    <p:extLst>
      <p:ext uri="{BB962C8B-B14F-4D97-AF65-F5344CB8AC3E}">
        <p14:creationId xmlns:p14="http://schemas.microsoft.com/office/powerpoint/2010/main" val="2852362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0227"/>
                                        </p:tgtEl>
                                        <p:attrNameLst>
                                          <p:attrName>style.visibility</p:attrName>
                                        </p:attrNameLst>
                                      </p:cBhvr>
                                      <p:to>
                                        <p:strVal val="visible"/>
                                      </p:to>
                                    </p:set>
                                    <p:animEffect transition="in" filter="wipe(up)">
                                      <p:cBhvr>
                                        <p:cTn id="7" dur="500"/>
                                        <p:tgtEl>
                                          <p:spTgt spid="18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p:nvPr>
        </p:nvSpPr>
        <p:spPr>
          <a:xfrm>
            <a:off x="5715000" y="838200"/>
            <a:ext cx="3429000" cy="1219200"/>
          </a:xfrm>
        </p:spPr>
        <p:txBody>
          <a:bodyPr/>
          <a:lstStyle/>
          <a:p>
            <a:pPr eaLnBrk="1" hangingPunct="1">
              <a:defRPr/>
            </a:pPr>
            <a:r>
              <a:rPr lang="si-LK" sz="4000" b="0" dirty="0"/>
              <a:t>හෙසකියාගේ උමග</a:t>
            </a:r>
            <a:endParaRPr lang="en-US" sz="4000" dirty="0">
              <a:latin typeface="Arial"/>
              <a:ea typeface="ＭＳ Ｐゴシック" charset="0"/>
              <a:cs typeface="Arial"/>
            </a:endParaRPr>
          </a:p>
        </p:txBody>
      </p:sp>
      <p:pic>
        <p:nvPicPr>
          <p:cNvPr id="125954" name="Picture 3" descr="Hezekiah's 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514600"/>
            <a:ext cx="4305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Hezekiah's Tunnel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Line 5"/>
          <p:cNvSpPr>
            <a:spLocks noChangeShapeType="1"/>
          </p:cNvSpPr>
          <p:nvPr/>
        </p:nvSpPr>
        <p:spPr bwMode="auto">
          <a:xfrm flipH="1">
            <a:off x="2362200" y="2514600"/>
            <a:ext cx="2133600" cy="1600200"/>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2" name="Group 8"/>
          <p:cNvGrpSpPr>
            <a:grpSpLocks/>
          </p:cNvGrpSpPr>
          <p:nvPr/>
        </p:nvGrpSpPr>
        <p:grpSpPr bwMode="auto">
          <a:xfrm>
            <a:off x="606425" y="0"/>
            <a:ext cx="5548313" cy="2560638"/>
            <a:chOff x="624" y="2544"/>
            <a:chExt cx="3495" cy="1613"/>
          </a:xfrm>
        </p:grpSpPr>
        <p:pic>
          <p:nvPicPr>
            <p:cNvPr id="179209" name="Picture 9" descr="Siloam Inscription"/>
            <p:cNvPicPr>
              <a:picLocks noChangeAspect="1" noChangeArrowheads="1"/>
            </p:cNvPicPr>
            <p:nvPr/>
          </p:nvPicPr>
          <p:blipFill>
            <a:blip r:embed="rId5"/>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179210" name="Text Box 10"/>
            <p:cNvSpPr txBox="1">
              <a:spLocks noChangeArrowheads="1"/>
            </p:cNvSpPr>
            <p:nvPr/>
          </p:nvSpPr>
          <p:spPr bwMode="auto">
            <a:xfrm>
              <a:off x="2590" y="3866"/>
              <a:ext cx="1529"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si-LK" sz="2400" dirty="0"/>
                <a:t>සිලෝම් සෙල්ලිපිය</a:t>
              </a:r>
              <a:endParaRPr lang="en-US" sz="2400" b="1" dirty="0">
                <a:solidFill>
                  <a:srgbClr val="FFFFFF"/>
                </a:solidFill>
                <a:latin typeface="Arial"/>
                <a:ea typeface="MS PGothic" pitchFamily="34" charset="-128"/>
                <a:cs typeface="Arial"/>
              </a:endParaRPr>
            </a:p>
          </p:txBody>
        </p:sp>
      </p:grpSp>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31</a:t>
            </a:r>
          </a:p>
        </p:txBody>
      </p:sp>
    </p:spTree>
    <p:extLst>
      <p:ext uri="{BB962C8B-B14F-4D97-AF65-F5344CB8AC3E}">
        <p14:creationId xmlns:p14="http://schemas.microsoft.com/office/powerpoint/2010/main" val="50154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Effect transition="in" filter="wipe(up)">
                                      <p:cBhvr>
                                        <p:cTn id="7" dur="500"/>
                                        <p:tgtEl>
                                          <p:spTgt spid="179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9" name="Text Box 11"/>
          <p:cNvSpPr txBox="1">
            <a:spLocks noChangeArrowheads="1"/>
          </p:cNvSpPr>
          <p:nvPr/>
        </p:nvSpPr>
        <p:spPr bwMode="auto">
          <a:xfrm>
            <a:off x="152400" y="2667000"/>
            <a:ext cx="8991600" cy="341632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br>
              <a:rPr lang="si-LK" sz="2400" dirty="0"/>
            </a:br>
            <a:r>
              <a:rPr lang="si-LK" sz="2400" dirty="0"/>
              <a:t>“[... විට] (උමග) හරහා ගමන් කරන ලදී. එය කපා දැමූ ආකාරය මෙයයි: [...] (තවමත්) [...] පොරව (ය), සෑම මිනිසෙක්ම තම සහෝදරයා දෙසට ගමන් කළ අතර, රියන් තුනක් කපා ගත යුතු අතර, මිනිසෙකු තම සහෝදරයාට හඬ </a:t>
            </a:r>
            <a:r>
              <a:rPr lang="en-US" sz="2400" dirty="0"/>
              <a:t> </a:t>
            </a:r>
            <a:r>
              <a:rPr lang="si-LK" sz="2400" dirty="0"/>
              <a:t>නඟන ශබ්දයක් ක් ඇසුණි. මක්නිසාද යත්, පර්වතයේ දකුණු හා වම් පැත්තෙහි අතිච්ඡාදනය වූ බැවිනි. උමඟ හරහා ගමන් කරන විට, ගල් වළවල් (පර්වතය) කපා, එක් එක් මිනිසා තම සහෝදරයා දෙසට, පොරවට පොරව; රියන් 1,200 ක් සඳහා දිය උල්පතේ සිට ජලාශය දෙසට ජලය ගලා ගිය අතර ගල් වළවල්වල හිසට ඉහළින් පර්වතයේ උස රියන් 100 කි. ”</a:t>
            </a:r>
            <a:endParaRPr lang="en-US" sz="2400" b="1" dirty="0">
              <a:solidFill>
                <a:srgbClr val="FFFFFF"/>
              </a:solidFill>
              <a:latin typeface="Arial" charset="0"/>
            </a:endParaRPr>
          </a:p>
        </p:txBody>
      </p:sp>
      <p:sp>
        <p:nvSpPr>
          <p:cNvPr id="339970" name="Rectangle 2"/>
          <p:cNvSpPr>
            <a:spLocks noGrp="1" noRot="1" noChangeArrowheads="1"/>
          </p:cNvSpPr>
          <p:nvPr>
            <p:ph type="title"/>
          </p:nvPr>
        </p:nvSpPr>
        <p:spPr>
          <a:xfrm>
            <a:off x="5562600" y="762000"/>
            <a:ext cx="3505200" cy="1371600"/>
          </a:xfrm>
        </p:spPr>
        <p:txBody>
          <a:bodyPr/>
          <a:lstStyle/>
          <a:p>
            <a:pPr eaLnBrk="1" hangingPunct="1">
              <a:defRPr/>
            </a:pPr>
            <a:r>
              <a:rPr lang="si-LK" sz="4000" b="0" dirty="0"/>
              <a:t>සිලෝම් සෙල්ලිපිය</a:t>
            </a:r>
            <a:endParaRPr lang="en-US" sz="4000" dirty="0">
              <a:latin typeface="Arial"/>
              <a:ea typeface="ＭＳ Ｐゴシック" charset="0"/>
              <a:cs typeface="Arial"/>
            </a:endParaRPr>
          </a:p>
        </p:txBody>
      </p:sp>
      <p:pic>
        <p:nvPicPr>
          <p:cNvPr id="339982" name="Picture 14" descr="Siloam Inscription"/>
          <p:cNvPicPr>
            <a:picLocks noChangeAspect="1" noChangeArrowheads="1"/>
          </p:cNvPicPr>
          <p:nvPr/>
        </p:nvPicPr>
        <p:blipFill>
          <a:blip r:embed="rId3"/>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p:spPr>
      </p:pic>
      <p:sp>
        <p:nvSpPr>
          <p:cNvPr id="6"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30</a:t>
            </a:r>
          </a:p>
        </p:txBody>
      </p:sp>
    </p:spTree>
    <p:extLst>
      <p:ext uri="{BB962C8B-B14F-4D97-AF65-F5344CB8AC3E}">
        <p14:creationId xmlns:p14="http://schemas.microsoft.com/office/powerpoint/2010/main" val="3018830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9" descr="Hezekiah's Tunnel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4" name="Picture 8" descr="Hezekiah's Tunnel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0"/>
            <a:ext cx="54102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Rectangle 7"/>
          <p:cNvSpPr>
            <a:spLocks noGrp="1" noRot="1" noChangeArrowheads="1"/>
          </p:cNvSpPr>
          <p:nvPr>
            <p:ph type="title"/>
          </p:nvPr>
        </p:nvSpPr>
        <p:spPr>
          <a:xfrm>
            <a:off x="4356100" y="914400"/>
            <a:ext cx="4787900" cy="533400"/>
          </a:xfrm>
        </p:spPr>
        <p:txBody>
          <a:bodyPr/>
          <a:lstStyle/>
          <a:p>
            <a:pPr eaLnBrk="1" hangingPunct="1">
              <a:defRPr/>
            </a:pPr>
            <a:r>
              <a:rPr lang="si-LK" sz="4000" b="0" dirty="0"/>
              <a:t>වොරන්ගේ පතුවළ</a:t>
            </a:r>
            <a:endParaRPr lang="en-US" sz="4000" dirty="0">
              <a:latin typeface="Arial"/>
              <a:ea typeface="ＭＳ Ｐゴシック" charset="0"/>
              <a:cs typeface="Arial"/>
            </a:endParaRPr>
          </a:p>
        </p:txBody>
      </p:sp>
      <p:pic>
        <p:nvPicPr>
          <p:cNvPr id="183302" name="Picture 6" descr="Warren's Shaft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5225"/>
            <a:ext cx="54102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rot="339438">
            <a:off x="2894013" y="1230313"/>
            <a:ext cx="4267200" cy="3733800"/>
            <a:chOff x="1824" y="336"/>
            <a:chExt cx="2544" cy="2784"/>
          </a:xfrm>
        </p:grpSpPr>
        <p:sp>
          <p:nvSpPr>
            <p:cNvPr id="183301" name="Line 5"/>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3300" name="Line 4"/>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183298" name="Rectangle 2"/>
          <p:cNvSpPr>
            <a:spLocks noRot="1" noChangeArrowheads="1"/>
          </p:cNvSpPr>
          <p:nvPr/>
        </p:nvSpPr>
        <p:spPr bwMode="auto">
          <a:xfrm>
            <a:off x="7524750" y="152400"/>
            <a:ext cx="1619250" cy="4572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2800" b="1" dirty="0">
                <a:solidFill>
                  <a:srgbClr val="E5E5FF"/>
                </a:solidFill>
                <a:effectLst>
                  <a:outerShdw blurRad="38100" dist="38100" dir="2700000" algn="tl">
                    <a:srgbClr val="000000"/>
                  </a:outerShdw>
                </a:effectLst>
                <a:latin typeface="Arial"/>
                <a:ea typeface="ＭＳ Ｐゴシック" charset="0"/>
                <a:cs typeface="Arial"/>
              </a:rPr>
              <a:t>31, 34</a:t>
            </a:r>
          </a:p>
        </p:txBody>
      </p:sp>
    </p:spTree>
    <p:extLst>
      <p:ext uri="{BB962C8B-B14F-4D97-AF65-F5344CB8AC3E}">
        <p14:creationId xmlns:p14="http://schemas.microsoft.com/office/powerpoint/2010/main" val="734128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3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3302"/>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rrowheads="1"/>
          </p:cNvSpPr>
          <p:nvPr>
            <p:ph type="title"/>
          </p:nvPr>
        </p:nvSpPr>
        <p:spPr>
          <a:xfrm>
            <a:off x="4572000" y="0"/>
            <a:ext cx="3429000" cy="792163"/>
          </a:xfrm>
          <a:effectLst>
            <a:outerShdw blurRad="63500" dist="38099" dir="2700000" algn="ctr" rotWithShape="0">
              <a:schemeClr val="bg2">
                <a:alpha val="74998"/>
              </a:schemeClr>
            </a:outerShdw>
          </a:effectLst>
        </p:spPr>
        <p:txBody>
          <a:bodyPr/>
          <a:lstStyle/>
          <a:p>
            <a:pPr eaLnBrk="1" hangingPunct="1">
              <a:defRPr/>
            </a:pPr>
            <a:r>
              <a:rPr lang="si-LK" dirty="0">
                <a:latin typeface="Arial"/>
                <a:ea typeface="ＭＳ Ｐゴシック" charset="0"/>
                <a:cs typeface="Arial"/>
              </a:rPr>
              <a:t>යෙරුසලම</a:t>
            </a:r>
            <a:endParaRPr lang="en-US" dirty="0">
              <a:latin typeface="Arial"/>
              <a:ea typeface="ＭＳ Ｐゴシック" charset="0"/>
              <a:cs typeface="Arial"/>
            </a:endParaRPr>
          </a:p>
        </p:txBody>
      </p:sp>
      <p:pic>
        <p:nvPicPr>
          <p:cNvPr id="182275"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effectLst>
            <a:outerShdw blurRad="63500" dist="38099" dir="2700000" algn="ctr" rotWithShape="0">
              <a:schemeClr val="bg2">
                <a:alpha val="74998"/>
              </a:schemeClr>
            </a:outerShdw>
          </a:effectLst>
        </p:spPr>
      </p:pic>
      <p:sp>
        <p:nvSpPr>
          <p:cNvPr id="182276" name="Text Box 4"/>
          <p:cNvSpPr txBox="1">
            <a:spLocks noChangeArrowheads="1"/>
          </p:cNvSpPr>
          <p:nvPr/>
        </p:nvSpPr>
        <p:spPr bwMode="auto">
          <a:xfrm>
            <a:off x="5486400" y="762000"/>
            <a:ext cx="3581400" cy="230832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pPr>
            <a:r>
              <a:rPr lang="si-LK" sz="3600" dirty="0"/>
              <a:t>අවාසි</a:t>
            </a:r>
            <a:endParaRPr lang="en-US" sz="3600" dirty="0"/>
          </a:p>
          <a:p>
            <a:pPr defTabSz="914400" eaLnBrk="0" fontAlgn="base" hangingPunct="0">
              <a:spcBef>
                <a:spcPct val="50000"/>
              </a:spcBef>
              <a:spcAft>
                <a:spcPct val="0"/>
              </a:spcAft>
              <a:buFontTx/>
              <a:buChar char="•"/>
            </a:pPr>
            <a:r>
              <a:rPr lang="si-LK" sz="3600" dirty="0"/>
              <a:t>වාසි</a:t>
            </a:r>
            <a:endParaRPr lang="en-US" sz="3600" dirty="0"/>
          </a:p>
          <a:p>
            <a:pPr defTabSz="914400" eaLnBrk="0" fontAlgn="base" hangingPunct="0">
              <a:spcBef>
                <a:spcPct val="50000"/>
              </a:spcBef>
              <a:spcAft>
                <a:spcPct val="0"/>
              </a:spcAft>
              <a:buFontTx/>
              <a:buChar char="•"/>
            </a:pPr>
            <a:r>
              <a:rPr lang="si-LK" sz="3600" dirty="0"/>
              <a:t>පැතිකඩ</a:t>
            </a:r>
            <a:endParaRPr lang="en-US" sz="3600" dirty="0"/>
          </a:p>
        </p:txBody>
      </p:sp>
      <p:grpSp>
        <p:nvGrpSpPr>
          <p:cNvPr id="2" name="Group 5"/>
          <p:cNvGrpSpPr>
            <a:grpSpLocks/>
          </p:cNvGrpSpPr>
          <p:nvPr/>
        </p:nvGrpSpPr>
        <p:grpSpPr bwMode="auto">
          <a:xfrm>
            <a:off x="3044825" y="3681413"/>
            <a:ext cx="5362576" cy="2500313"/>
            <a:chOff x="1918" y="2319"/>
            <a:chExt cx="3378" cy="1575"/>
          </a:xfrm>
        </p:grpSpPr>
        <p:sp>
          <p:nvSpPr>
            <p:cNvPr id="182278" name="Freeform 6"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a:outerShdw blurRad="63500" dist="38099" dir="2700000" algn="ctr" rotWithShape="0">
                <a:schemeClr val="bg2">
                  <a:alpha val="74998"/>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2279" name="Line 7"/>
            <p:cNvSpPr>
              <a:spLocks noChangeShapeType="1"/>
            </p:cNvSpPr>
            <p:nvPr/>
          </p:nvSpPr>
          <p:spPr bwMode="auto">
            <a:xfrm>
              <a:off x="3120" y="2319"/>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2280" name="Text Box 8"/>
            <p:cNvSpPr txBox="1">
              <a:spLocks noChangeArrowheads="1"/>
            </p:cNvSpPr>
            <p:nvPr/>
          </p:nvSpPr>
          <p:spPr bwMode="auto">
            <a:xfrm>
              <a:off x="3504" y="2358"/>
              <a:ext cx="1792"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si-LK" sz="2400" dirty="0"/>
                <a:t>ජෙබුසයිට් (ක්‍රි.පූ 1500)</a:t>
              </a:r>
              <a:endParaRPr lang="en-US" sz="2400" b="1" dirty="0">
                <a:solidFill>
                  <a:srgbClr val="FFFFFF"/>
                </a:solidFill>
                <a:latin typeface="Arial"/>
                <a:ea typeface="ＭＳ Ｐゴシック" charset="0"/>
                <a:cs typeface="Arial"/>
              </a:endParaRPr>
            </a:p>
          </p:txBody>
        </p:sp>
      </p:grpSp>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2990072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4"/>
          <p:cNvSpPr>
            <a:spLocks noGrp="1" noRot="1" noChangeArrowheads="1"/>
          </p:cNvSpPr>
          <p:nvPr>
            <p:ph type="title"/>
          </p:nvPr>
        </p:nvSpPr>
        <p:spPr>
          <a:xfrm>
            <a:off x="457200" y="152400"/>
            <a:ext cx="8229600" cy="1143000"/>
          </a:xfrm>
        </p:spPr>
        <p:txBody>
          <a:bodyPr/>
          <a:lstStyle/>
          <a:p>
            <a:pPr eaLnBrk="1" hangingPunct="1">
              <a:defRPr/>
            </a:pPr>
            <a:br>
              <a:rPr lang="si-LK" sz="4000" dirty="0"/>
            </a:br>
            <a:r>
              <a:rPr lang="si-LK" sz="4000" b="0" dirty="0"/>
              <a:t>දාවිත්ගේ නගරයේ ආකෘතිය (</a:t>
            </a:r>
            <a:r>
              <a:rPr lang="si-LK" sz="4000" dirty="0"/>
              <a:t>ක්‍රි</a:t>
            </a:r>
            <a:r>
              <a:rPr lang="si-LK" sz="4000" b="0" dirty="0"/>
              <a:t>.ව. 66) (පැරණි ජෙබුසයිට් නගරය නැවත ගොඩනඟන ලදි)</a:t>
            </a:r>
            <a:endParaRPr lang="en-US" sz="4000" dirty="0">
              <a:latin typeface="Arial"/>
              <a:ea typeface="ＭＳ Ｐゴシック" charset="0"/>
              <a:cs typeface="Arial"/>
            </a:endParaRPr>
          </a:p>
        </p:txBody>
      </p:sp>
      <p:pic>
        <p:nvPicPr>
          <p:cNvPr id="134146" name="Picture 3" descr="Model of the City of Davi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384300"/>
            <a:ext cx="7010400" cy="5549900"/>
          </a:xfrm>
          <a:noFill/>
          <a:extLst>
            <a:ext uri="{909E8E84-426E-40DD-AFC4-6F175D3DCCD1}">
              <a14:hiddenFill xmlns:a14="http://schemas.microsoft.com/office/drawing/2010/main">
                <a:solidFill>
                  <a:srgbClr val="FFFFFF"/>
                </a:solidFill>
              </a14:hiddenFill>
            </a:ext>
          </a:extLst>
        </p:spPr>
      </p:pic>
      <p:sp>
        <p:nvSpPr>
          <p:cNvPr id="186370" name="Oval 2"/>
          <p:cNvSpPr>
            <a:spLocks noChangeArrowheads="1"/>
          </p:cNvSpPr>
          <p:nvPr/>
        </p:nvSpPr>
        <p:spPr bwMode="auto">
          <a:xfrm rot="20780114">
            <a:off x="3810000" y="1905000"/>
            <a:ext cx="2057400" cy="5105400"/>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Tree>
    <p:extLst>
      <p:ext uri="{BB962C8B-B14F-4D97-AF65-F5344CB8AC3E}">
        <p14:creationId xmlns:p14="http://schemas.microsoft.com/office/powerpoint/2010/main" val="2584174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86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 name="Rectangle 40"/>
          <p:cNvSpPr>
            <a:spLocks noGrp="1" noRot="1" noChangeArrowheads="1"/>
          </p:cNvSpPr>
          <p:nvPr>
            <p:ph type="title"/>
          </p:nvPr>
        </p:nvSpPr>
        <p:spPr>
          <a:xfrm>
            <a:off x="5181600" y="0"/>
            <a:ext cx="3581400" cy="792163"/>
          </a:xfrm>
          <a:effectLst>
            <a:outerShdw blurRad="63500" dist="38099" dir="2700000" algn="ctr" rotWithShape="0">
              <a:schemeClr val="bg2">
                <a:alpha val="74998"/>
              </a:schemeClr>
            </a:outerShdw>
          </a:effectLst>
        </p:spPr>
        <p:txBody>
          <a:bodyPr/>
          <a:lstStyle/>
          <a:p>
            <a:pPr algn="l" eaLnBrk="1" hangingPunct="1">
              <a:defRPr/>
            </a:pPr>
            <a:r>
              <a:rPr lang="si-LK" dirty="0">
                <a:latin typeface="Arial"/>
                <a:ea typeface="ＭＳ Ｐゴシック" charset="0"/>
                <a:cs typeface="Arial"/>
              </a:rPr>
              <a:t>යෙරුසලම</a:t>
            </a:r>
            <a:endParaRPr lang="en-US" dirty="0">
              <a:latin typeface="Arial"/>
              <a:ea typeface="ＭＳ Ｐゴシック" charset="0"/>
              <a:cs typeface="Arial"/>
            </a:endParaRPr>
          </a:p>
        </p:txBody>
      </p:sp>
      <p:pic>
        <p:nvPicPr>
          <p:cNvPr id="226306" name="Picture 39"/>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22566" name="Text Box 38"/>
          <p:cNvSpPr txBox="1">
            <a:spLocks noChangeArrowheads="1"/>
          </p:cNvSpPr>
          <p:nvPr/>
        </p:nvSpPr>
        <p:spPr bwMode="auto">
          <a:xfrm>
            <a:off x="5486400" y="762000"/>
            <a:ext cx="3581400" cy="22891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pPr>
            <a:r>
              <a:rPr lang="si-LK" sz="3600" dirty="0"/>
              <a:t>අවාසි</a:t>
            </a:r>
            <a:endParaRPr lang="en-US" sz="3600" dirty="0"/>
          </a:p>
          <a:p>
            <a:pPr defTabSz="914400" eaLnBrk="0" fontAlgn="base" hangingPunct="0">
              <a:spcBef>
                <a:spcPct val="50000"/>
              </a:spcBef>
              <a:spcAft>
                <a:spcPct val="0"/>
              </a:spcAft>
              <a:buFontTx/>
              <a:buChar char="•"/>
            </a:pPr>
            <a:r>
              <a:rPr lang="si-LK" sz="3600" dirty="0"/>
              <a:t>වාසි</a:t>
            </a:r>
            <a:endParaRPr lang="en-US" sz="3600" dirty="0"/>
          </a:p>
          <a:p>
            <a:pPr defTabSz="914400" eaLnBrk="0" fontAlgn="base" hangingPunct="0">
              <a:spcBef>
                <a:spcPct val="50000"/>
              </a:spcBef>
              <a:spcAft>
                <a:spcPct val="0"/>
              </a:spcAft>
              <a:buFontTx/>
              <a:buChar char="•"/>
            </a:pPr>
            <a:r>
              <a:rPr lang="si-LK" sz="3600" dirty="0"/>
              <a:t>පැතිකඩ</a:t>
            </a:r>
            <a:endParaRPr lang="en-US" sz="3600" dirty="0"/>
          </a:p>
        </p:txBody>
      </p:sp>
      <p:sp>
        <p:nvSpPr>
          <p:cNvPr id="22565" name="Freeform 37" descr="Horizontal brick"/>
          <p:cNvSpPr>
            <a:spLocks/>
          </p:cNvSpPr>
          <p:nvPr/>
        </p:nvSpPr>
        <p:spPr bwMode="auto">
          <a:xfrm>
            <a:off x="3044825" y="4618717"/>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2" name="Group 1">
            <a:extLst>
              <a:ext uri="{FF2B5EF4-FFF2-40B4-BE49-F238E27FC236}">
                <a16:creationId xmlns:a16="http://schemas.microsoft.com/office/drawing/2014/main" id="{6A6EA094-7483-9F49-85DB-0AB1ED59341F}"/>
              </a:ext>
            </a:extLst>
          </p:cNvPr>
          <p:cNvGrpSpPr/>
          <p:nvPr/>
        </p:nvGrpSpPr>
        <p:grpSpPr>
          <a:xfrm>
            <a:off x="4953000" y="3399517"/>
            <a:ext cx="3548063" cy="461963"/>
            <a:chOff x="4953000" y="3399517"/>
            <a:chExt cx="3548063" cy="461963"/>
          </a:xfrm>
        </p:grpSpPr>
        <p:sp>
          <p:nvSpPr>
            <p:cNvPr id="22564" name="Line 36"/>
            <p:cNvSpPr>
              <a:spLocks noChangeShapeType="1"/>
            </p:cNvSpPr>
            <p:nvPr/>
          </p:nvSpPr>
          <p:spPr bwMode="auto">
            <a:xfrm>
              <a:off x="4953000" y="3566025"/>
              <a:ext cx="457200"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63" name="Text Box 35"/>
            <p:cNvSpPr txBox="1">
              <a:spLocks noChangeArrowheads="1"/>
            </p:cNvSpPr>
            <p:nvPr/>
          </p:nvSpPr>
          <p:spPr bwMode="auto">
            <a:xfrm>
              <a:off x="5562600" y="3399517"/>
              <a:ext cx="2938463"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si-LK" sz="2400" dirty="0"/>
                <a:t>ජෙබුසයිට් (ක්‍රි.පූ 1500)</a:t>
              </a:r>
              <a:endParaRPr lang="en-US" sz="2400" b="1" dirty="0">
                <a:solidFill>
                  <a:srgbClr val="FFFFFF"/>
                </a:solidFill>
                <a:latin typeface="Arial"/>
                <a:ea typeface="ＭＳ Ｐゴシック" charset="0"/>
                <a:cs typeface="Arial"/>
              </a:endParaRPr>
            </a:p>
          </p:txBody>
        </p:sp>
      </p:grpSp>
      <p:sp>
        <p:nvSpPr>
          <p:cNvPr id="22561" name="Freeform 33"/>
          <p:cNvSpPr>
            <a:spLocks/>
          </p:cNvSpPr>
          <p:nvPr/>
        </p:nvSpPr>
        <p:spPr bwMode="auto">
          <a:xfrm>
            <a:off x="2700338" y="2303100"/>
            <a:ext cx="1354137" cy="2554287"/>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1" name="Group 10">
            <a:extLst>
              <a:ext uri="{FF2B5EF4-FFF2-40B4-BE49-F238E27FC236}">
                <a16:creationId xmlns:a16="http://schemas.microsoft.com/office/drawing/2014/main" id="{C0B95434-8F09-F448-AD52-2865F9F31AAD}"/>
              </a:ext>
            </a:extLst>
          </p:cNvPr>
          <p:cNvGrpSpPr/>
          <p:nvPr/>
        </p:nvGrpSpPr>
        <p:grpSpPr>
          <a:xfrm>
            <a:off x="4953000" y="3819162"/>
            <a:ext cx="3399146" cy="461665"/>
            <a:chOff x="4953000" y="3819162"/>
            <a:chExt cx="3399146" cy="461665"/>
          </a:xfrm>
        </p:grpSpPr>
        <p:sp>
          <p:nvSpPr>
            <p:cNvPr id="22560" name="Line 32"/>
            <p:cNvSpPr>
              <a:spLocks noChangeShapeType="1"/>
            </p:cNvSpPr>
            <p:nvPr/>
          </p:nvSpPr>
          <p:spPr bwMode="auto">
            <a:xfrm>
              <a:off x="4953000" y="3979358"/>
              <a:ext cx="457200"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9" name="Text Box 31"/>
            <p:cNvSpPr txBox="1">
              <a:spLocks noChangeArrowheads="1"/>
            </p:cNvSpPr>
            <p:nvPr/>
          </p:nvSpPr>
          <p:spPr bwMode="auto">
            <a:xfrm>
              <a:off x="5562600" y="3819162"/>
              <a:ext cx="2789546"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si-LK" sz="2400" dirty="0"/>
                <a:t>සලමොන් (ක්‍රි.පූ 971)</a:t>
              </a:r>
              <a:r>
                <a:rPr lang="en-US" sz="2400" b="1" dirty="0">
                  <a:solidFill>
                    <a:srgbClr val="FFFFFF"/>
                  </a:solidFill>
                  <a:latin typeface="Arial"/>
                  <a:ea typeface="ＭＳ Ｐゴシック" charset="0"/>
                  <a:cs typeface="Arial"/>
                </a:rPr>
                <a:t>)</a:t>
              </a:r>
            </a:p>
          </p:txBody>
        </p:sp>
      </p:grpSp>
      <p:sp>
        <p:nvSpPr>
          <p:cNvPr id="22557" name="Freeform 29"/>
          <p:cNvSpPr>
            <a:spLocks/>
          </p:cNvSpPr>
          <p:nvPr/>
        </p:nvSpPr>
        <p:spPr bwMode="auto">
          <a:xfrm>
            <a:off x="3435350" y="4906963"/>
            <a:ext cx="457200" cy="1554163"/>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a:solidFill>
              <a:srgbClr val="008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3" name="Group 12">
            <a:extLst>
              <a:ext uri="{FF2B5EF4-FFF2-40B4-BE49-F238E27FC236}">
                <a16:creationId xmlns:a16="http://schemas.microsoft.com/office/drawing/2014/main" id="{A8485EF4-C679-6A4A-B9AC-569A6F332B85}"/>
              </a:ext>
            </a:extLst>
          </p:cNvPr>
          <p:cNvGrpSpPr/>
          <p:nvPr/>
        </p:nvGrpSpPr>
        <p:grpSpPr>
          <a:xfrm>
            <a:off x="4953000" y="4638675"/>
            <a:ext cx="3264494" cy="461665"/>
            <a:chOff x="4953000" y="4638675"/>
            <a:chExt cx="3264494" cy="461665"/>
          </a:xfrm>
        </p:grpSpPr>
        <p:sp>
          <p:nvSpPr>
            <p:cNvPr id="22556" name="Line 28"/>
            <p:cNvSpPr>
              <a:spLocks noChangeShapeType="1"/>
            </p:cNvSpPr>
            <p:nvPr/>
          </p:nvSpPr>
          <p:spPr bwMode="auto">
            <a:xfrm>
              <a:off x="4953000" y="4806024"/>
              <a:ext cx="457200"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5" name="Text Box 27"/>
            <p:cNvSpPr txBox="1">
              <a:spLocks noChangeArrowheads="1"/>
            </p:cNvSpPr>
            <p:nvPr/>
          </p:nvSpPr>
          <p:spPr bwMode="auto">
            <a:xfrm>
              <a:off x="5562600" y="4638675"/>
              <a:ext cx="2654894"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si-LK" sz="2400" dirty="0"/>
                <a:t>හෙසකියා (ක්‍රි.පූ 700)</a:t>
              </a:r>
              <a:endParaRPr lang="en-US" sz="2400" b="1" dirty="0">
                <a:solidFill>
                  <a:srgbClr val="FFFFFF"/>
                </a:solidFill>
                <a:latin typeface="Arial"/>
                <a:ea typeface="ＭＳ Ｐゴシック" charset="0"/>
                <a:cs typeface="Arial"/>
              </a:endParaRPr>
            </a:p>
          </p:txBody>
        </p:sp>
      </p:grpSp>
      <p:grpSp>
        <p:nvGrpSpPr>
          <p:cNvPr id="12" name="Group 11">
            <a:extLst>
              <a:ext uri="{FF2B5EF4-FFF2-40B4-BE49-F238E27FC236}">
                <a16:creationId xmlns:a16="http://schemas.microsoft.com/office/drawing/2014/main" id="{0795624B-48F2-7048-A374-9C7828643624}"/>
              </a:ext>
            </a:extLst>
          </p:cNvPr>
          <p:cNvGrpSpPr/>
          <p:nvPr/>
        </p:nvGrpSpPr>
        <p:grpSpPr>
          <a:xfrm>
            <a:off x="4953000" y="4235450"/>
            <a:ext cx="3264494" cy="461665"/>
            <a:chOff x="4953000" y="4235450"/>
            <a:chExt cx="3264494" cy="461665"/>
          </a:xfrm>
        </p:grpSpPr>
        <p:sp>
          <p:nvSpPr>
            <p:cNvPr id="22553" name="Line 25"/>
            <p:cNvSpPr>
              <a:spLocks noChangeShapeType="1"/>
            </p:cNvSpPr>
            <p:nvPr/>
          </p:nvSpPr>
          <p:spPr bwMode="auto">
            <a:xfrm>
              <a:off x="4953000" y="4392691"/>
              <a:ext cx="457200"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2" name="Text Box 24"/>
            <p:cNvSpPr txBox="1">
              <a:spLocks noChangeArrowheads="1"/>
            </p:cNvSpPr>
            <p:nvPr/>
          </p:nvSpPr>
          <p:spPr bwMode="auto">
            <a:xfrm>
              <a:off x="5562600" y="4235450"/>
              <a:ext cx="2654894"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si-LK" sz="2400" dirty="0"/>
                <a:t>හෙසකියා (ක්‍රි.පූ 700)</a:t>
              </a:r>
              <a:endParaRPr lang="en-US" sz="2400" b="1" dirty="0">
                <a:solidFill>
                  <a:srgbClr val="FFFFFF"/>
                </a:solidFill>
                <a:latin typeface="Arial"/>
                <a:ea typeface="ＭＳ Ｐゴシック" charset="0"/>
                <a:cs typeface="Arial"/>
              </a:endParaRPr>
            </a:p>
          </p:txBody>
        </p:sp>
      </p:grpSp>
      <p:sp>
        <p:nvSpPr>
          <p:cNvPr id="22551" name="Freeform 23"/>
          <p:cNvSpPr>
            <a:spLocks/>
          </p:cNvSpPr>
          <p:nvPr/>
        </p:nvSpPr>
        <p:spPr bwMode="auto">
          <a:xfrm>
            <a:off x="1552575" y="2422525"/>
            <a:ext cx="1879600" cy="4117975"/>
          </a:xfrm>
          <a:custGeom>
            <a:avLst/>
            <a:gdLst/>
            <a:ahLst/>
            <a:cxnLst>
              <a:cxn ang="0">
                <a:pos x="721" y="0"/>
              </a:cxn>
              <a:cxn ang="0">
                <a:pos x="625" y="58"/>
              </a:cxn>
              <a:cxn ang="0">
                <a:pos x="587" y="106"/>
              </a:cxn>
              <a:cxn ang="0">
                <a:pos x="548" y="164"/>
              </a:cxn>
              <a:cxn ang="0">
                <a:pos x="520" y="192"/>
              </a:cxn>
              <a:cxn ang="0">
                <a:pos x="500" y="231"/>
              </a:cxn>
              <a:cxn ang="0">
                <a:pos x="452" y="269"/>
              </a:cxn>
              <a:cxn ang="0">
                <a:pos x="414" y="327"/>
              </a:cxn>
              <a:cxn ang="0">
                <a:pos x="376" y="394"/>
              </a:cxn>
              <a:cxn ang="0">
                <a:pos x="347" y="461"/>
              </a:cxn>
              <a:cxn ang="0">
                <a:pos x="280" y="682"/>
              </a:cxn>
              <a:cxn ang="0">
                <a:pos x="241" y="1008"/>
              </a:cxn>
              <a:cxn ang="0">
                <a:pos x="174" y="1172"/>
              </a:cxn>
              <a:cxn ang="0">
                <a:pos x="136" y="1229"/>
              </a:cxn>
              <a:cxn ang="0">
                <a:pos x="116" y="1258"/>
              </a:cxn>
              <a:cxn ang="0">
                <a:pos x="88" y="1392"/>
              </a:cxn>
              <a:cxn ang="0">
                <a:pos x="126" y="1940"/>
              </a:cxn>
              <a:cxn ang="0">
                <a:pos x="155" y="1988"/>
              </a:cxn>
              <a:cxn ang="0">
                <a:pos x="164" y="2016"/>
              </a:cxn>
              <a:cxn ang="0">
                <a:pos x="184" y="2045"/>
              </a:cxn>
              <a:cxn ang="0">
                <a:pos x="212" y="2151"/>
              </a:cxn>
              <a:cxn ang="0">
                <a:pos x="251" y="2304"/>
              </a:cxn>
              <a:cxn ang="0">
                <a:pos x="385" y="2410"/>
              </a:cxn>
              <a:cxn ang="0">
                <a:pos x="462" y="2468"/>
              </a:cxn>
              <a:cxn ang="0">
                <a:pos x="520" y="2487"/>
              </a:cxn>
              <a:cxn ang="0">
                <a:pos x="644" y="2525"/>
              </a:cxn>
              <a:cxn ang="0">
                <a:pos x="932" y="2554"/>
              </a:cxn>
              <a:cxn ang="0">
                <a:pos x="1163" y="2554"/>
              </a:cxn>
              <a:cxn ang="0">
                <a:pos x="1124" y="2381"/>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a:solidFill>
              <a:srgbClr val="FF0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6" name="Group 15">
            <a:extLst>
              <a:ext uri="{FF2B5EF4-FFF2-40B4-BE49-F238E27FC236}">
                <a16:creationId xmlns:a16="http://schemas.microsoft.com/office/drawing/2014/main" id="{0FA8AF49-BD07-3042-9B0F-7B9CD10B7968}"/>
              </a:ext>
            </a:extLst>
          </p:cNvPr>
          <p:cNvGrpSpPr/>
          <p:nvPr/>
        </p:nvGrpSpPr>
        <p:grpSpPr>
          <a:xfrm>
            <a:off x="4953000" y="5869277"/>
            <a:ext cx="3637993" cy="461665"/>
            <a:chOff x="4953000" y="5869277"/>
            <a:chExt cx="3637993" cy="461665"/>
          </a:xfrm>
        </p:grpSpPr>
        <p:sp>
          <p:nvSpPr>
            <p:cNvPr id="22549" name="Line 21"/>
            <p:cNvSpPr>
              <a:spLocks noChangeShapeType="1"/>
            </p:cNvSpPr>
            <p:nvPr/>
          </p:nvSpPr>
          <p:spPr bwMode="auto">
            <a:xfrm>
              <a:off x="4953000" y="6046023"/>
              <a:ext cx="457200"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48" name="Text Box 20"/>
            <p:cNvSpPr txBox="1">
              <a:spLocks noChangeArrowheads="1"/>
            </p:cNvSpPr>
            <p:nvPr/>
          </p:nvSpPr>
          <p:spPr bwMode="auto">
            <a:xfrm>
              <a:off x="5562600" y="5869277"/>
              <a:ext cx="3028393"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si-LK" sz="2400" dirty="0"/>
                <a:t>මහා හෙරොද් (ක්‍රි.පූ. 20)</a:t>
              </a:r>
              <a:endParaRPr lang="en-US" sz="2400" b="1" dirty="0">
                <a:solidFill>
                  <a:srgbClr val="FFFFFF"/>
                </a:solidFill>
                <a:latin typeface="Arial"/>
                <a:ea typeface="ＭＳ Ｐゴシック" charset="0"/>
                <a:cs typeface="Arial"/>
              </a:endParaRPr>
            </a:p>
          </p:txBody>
        </p:sp>
      </p:grpSp>
      <p:sp>
        <p:nvSpPr>
          <p:cNvPr id="22547" name="Freeform 19"/>
          <p:cNvSpPr>
            <a:spLocks/>
          </p:cNvSpPr>
          <p:nvPr/>
        </p:nvSpPr>
        <p:spPr bwMode="auto">
          <a:xfrm>
            <a:off x="720725" y="980728"/>
            <a:ext cx="2724150" cy="5479305"/>
          </a:xfrm>
          <a:custGeom>
            <a:avLst/>
            <a:gdLst/>
            <a:ahLst/>
            <a:cxnLst>
              <a:cxn ang="0">
                <a:pos x="1389" y="271"/>
              </a:cxn>
              <a:cxn ang="0">
                <a:pos x="1216" y="50"/>
              </a:cxn>
              <a:cxn ang="0">
                <a:pos x="1053" y="11"/>
              </a:cxn>
              <a:cxn ang="0">
                <a:pos x="996" y="79"/>
              </a:cxn>
              <a:cxn ang="0">
                <a:pos x="775" y="107"/>
              </a:cxn>
              <a:cxn ang="0">
                <a:pos x="564" y="280"/>
              </a:cxn>
              <a:cxn ang="0">
                <a:pos x="487" y="424"/>
              </a:cxn>
              <a:cxn ang="0">
                <a:pos x="554" y="703"/>
              </a:cxn>
              <a:cxn ang="0">
                <a:pos x="679" y="1163"/>
              </a:cxn>
              <a:cxn ang="0">
                <a:pos x="564" y="1279"/>
              </a:cxn>
              <a:cxn ang="0">
                <a:pos x="352" y="1461"/>
              </a:cxn>
              <a:cxn ang="0">
                <a:pos x="295" y="1682"/>
              </a:cxn>
              <a:cxn ang="0">
                <a:pos x="64" y="1787"/>
              </a:cxn>
              <a:cxn ang="0">
                <a:pos x="16" y="2488"/>
              </a:cxn>
              <a:cxn ang="0">
                <a:pos x="84" y="2757"/>
              </a:cxn>
              <a:cxn ang="0">
                <a:pos x="122" y="2959"/>
              </a:cxn>
              <a:cxn ang="0">
                <a:pos x="180" y="3026"/>
              </a:cxn>
              <a:cxn ang="0">
                <a:pos x="352" y="3227"/>
              </a:cxn>
              <a:cxn ang="0">
                <a:pos x="477" y="3122"/>
              </a:cxn>
              <a:cxn ang="0">
                <a:pos x="535" y="3083"/>
              </a:cxn>
              <a:cxn ang="0">
                <a:pos x="592" y="2978"/>
              </a:cxn>
              <a:cxn ang="0">
                <a:pos x="688" y="2853"/>
              </a:cxn>
              <a:cxn ang="0">
                <a:pos x="852" y="2719"/>
              </a:cxn>
              <a:cxn ang="0">
                <a:pos x="957" y="2546"/>
              </a:cxn>
              <a:cxn ang="0">
                <a:pos x="1015" y="2421"/>
              </a:cxn>
              <a:cxn ang="0">
                <a:pos x="1082" y="2306"/>
              </a:cxn>
              <a:cxn ang="0">
                <a:pos x="1226" y="2123"/>
              </a:cxn>
              <a:cxn ang="0">
                <a:pos x="1255" y="2075"/>
              </a:cxn>
              <a:cxn ang="0">
                <a:pos x="1437" y="2037"/>
              </a:cxn>
              <a:cxn ang="0">
                <a:pos x="1533" y="2037"/>
              </a:cxn>
              <a:cxn ang="0">
                <a:pos x="1572" y="2114"/>
              </a:cxn>
              <a:cxn ang="0">
                <a:pos x="1476" y="2555"/>
              </a:cxn>
              <a:cxn ang="0">
                <a:pos x="1456" y="2613"/>
              </a:cxn>
              <a:cxn ang="0">
                <a:pos x="1495" y="2863"/>
              </a:cxn>
              <a:cxn ang="0">
                <a:pos x="1543" y="3064"/>
              </a:cxn>
              <a:cxn ang="0">
                <a:pos x="1639" y="3122"/>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a:solidFill>
              <a:schemeClr val="accent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4" name="Group 13">
            <a:extLst>
              <a:ext uri="{FF2B5EF4-FFF2-40B4-BE49-F238E27FC236}">
                <a16:creationId xmlns:a16="http://schemas.microsoft.com/office/drawing/2014/main" id="{D6F5CA45-2C0B-5F4C-9692-478CC645F84D}"/>
              </a:ext>
            </a:extLst>
          </p:cNvPr>
          <p:cNvGrpSpPr/>
          <p:nvPr/>
        </p:nvGrpSpPr>
        <p:grpSpPr>
          <a:xfrm>
            <a:off x="4953000" y="5040313"/>
            <a:ext cx="3452045" cy="461665"/>
            <a:chOff x="4953000" y="5040313"/>
            <a:chExt cx="3452045" cy="461665"/>
          </a:xfrm>
        </p:grpSpPr>
        <p:sp>
          <p:nvSpPr>
            <p:cNvPr id="22545" name="Text Box 17"/>
            <p:cNvSpPr txBox="1">
              <a:spLocks noChangeArrowheads="1"/>
            </p:cNvSpPr>
            <p:nvPr/>
          </p:nvSpPr>
          <p:spPr bwMode="auto">
            <a:xfrm>
              <a:off x="5562600" y="5040313"/>
              <a:ext cx="2842445"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si-LK" sz="2400" dirty="0"/>
                <a:t>නෙහෙමියා (ක්‍රි.පූ 444)</a:t>
              </a:r>
              <a:endParaRPr lang="en-US" sz="2400" b="1" dirty="0">
                <a:solidFill>
                  <a:srgbClr val="FFFFFF"/>
                </a:solidFill>
                <a:latin typeface="Arial"/>
                <a:ea typeface="ＭＳ Ｐゴシック" charset="0"/>
                <a:cs typeface="Arial"/>
              </a:endParaRPr>
            </a:p>
          </p:txBody>
        </p:sp>
        <p:sp>
          <p:nvSpPr>
            <p:cNvPr id="22544" name="Line 16"/>
            <p:cNvSpPr>
              <a:spLocks noChangeShapeType="1"/>
            </p:cNvSpPr>
            <p:nvPr/>
          </p:nvSpPr>
          <p:spPr bwMode="auto">
            <a:xfrm>
              <a:off x="4953000" y="5219357"/>
              <a:ext cx="457200"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22543" name="Freeform 15"/>
          <p:cNvSpPr>
            <a:spLocks/>
          </p:cNvSpPr>
          <p:nvPr/>
        </p:nvSpPr>
        <p:spPr bwMode="auto">
          <a:xfrm>
            <a:off x="2867025" y="2573338"/>
            <a:ext cx="1131888" cy="3703637"/>
          </a:xfrm>
          <a:custGeom>
            <a:avLst/>
            <a:gdLst/>
            <a:ahLst/>
            <a:cxnLst>
              <a:cxn ang="0">
                <a:pos x="313" y="2333"/>
              </a:cxn>
              <a:cxn ang="0">
                <a:pos x="313" y="2245"/>
              </a:cxn>
              <a:cxn ang="0">
                <a:pos x="420" y="1972"/>
              </a:cxn>
              <a:cxn ang="0">
                <a:pos x="469" y="1542"/>
              </a:cxn>
              <a:cxn ang="0">
                <a:pos x="518" y="1454"/>
              </a:cxn>
              <a:cxn ang="0">
                <a:pos x="566" y="1279"/>
              </a:cxn>
              <a:cxn ang="0">
                <a:pos x="605" y="1191"/>
              </a:cxn>
              <a:cxn ang="0">
                <a:pos x="625" y="1122"/>
              </a:cxn>
              <a:cxn ang="0">
                <a:pos x="664" y="1064"/>
              </a:cxn>
              <a:cxn ang="0">
                <a:pos x="703" y="937"/>
              </a:cxn>
              <a:cxn ang="0">
                <a:pos x="713" y="908"/>
              </a:cxn>
              <a:cxn ang="0">
                <a:pos x="683" y="556"/>
              </a:cxn>
              <a:cxn ang="0">
                <a:pos x="664" y="449"/>
              </a:cxn>
              <a:cxn ang="0">
                <a:pos x="644" y="390"/>
              </a:cxn>
              <a:cxn ang="0">
                <a:pos x="635" y="322"/>
              </a:cxn>
              <a:cxn ang="0">
                <a:pos x="586" y="175"/>
              </a:cxn>
              <a:cxn ang="0">
                <a:pos x="576" y="146"/>
              </a:cxn>
              <a:cxn ang="0">
                <a:pos x="547" y="127"/>
              </a:cxn>
              <a:cxn ang="0">
                <a:pos x="469" y="78"/>
              </a:cxn>
              <a:cxn ang="0">
                <a:pos x="439" y="68"/>
              </a:cxn>
              <a:cxn ang="0">
                <a:pos x="410" y="58"/>
              </a:cxn>
              <a:cxn ang="0">
                <a:pos x="332" y="0"/>
              </a:cxn>
              <a:cxn ang="0">
                <a:pos x="68" y="9"/>
              </a:cxn>
              <a:cxn ang="0">
                <a:pos x="39" y="19"/>
              </a:cxn>
              <a:cxn ang="0">
                <a:pos x="0" y="78"/>
              </a:cxn>
              <a:cxn ang="0">
                <a:pos x="107" y="449"/>
              </a:cxn>
              <a:cxn ang="0">
                <a:pos x="166" y="537"/>
              </a:cxn>
              <a:cxn ang="0">
                <a:pos x="186" y="595"/>
              </a:cxn>
              <a:cxn ang="0">
                <a:pos x="225" y="654"/>
              </a:cxn>
              <a:cxn ang="0">
                <a:pos x="244" y="712"/>
              </a:cxn>
              <a:cxn ang="0">
                <a:pos x="254" y="742"/>
              </a:cxn>
              <a:cxn ang="0">
                <a:pos x="264" y="1357"/>
              </a:cxn>
              <a:cxn ang="0">
                <a:pos x="215" y="1484"/>
              </a:cxn>
              <a:cxn ang="0">
                <a:pos x="186" y="1669"/>
              </a:cxn>
              <a:cxn ang="0">
                <a:pos x="137" y="1728"/>
              </a:cxn>
              <a:cxn ang="0">
                <a:pos x="98" y="1864"/>
              </a:cxn>
              <a:cxn ang="0">
                <a:pos x="137" y="2030"/>
              </a:cxn>
              <a:cxn ang="0">
                <a:pos x="205" y="2235"/>
              </a:cxn>
              <a:cxn ang="0">
                <a:pos x="225" y="2294"/>
              </a:cxn>
              <a:cxn ang="0">
                <a:pos x="254" y="2313"/>
              </a:cxn>
              <a:cxn ang="0">
                <a:pos x="313" y="2333"/>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a:solidFill>
              <a:srgbClr val="80008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5" name="Group 14">
            <a:extLst>
              <a:ext uri="{FF2B5EF4-FFF2-40B4-BE49-F238E27FC236}">
                <a16:creationId xmlns:a16="http://schemas.microsoft.com/office/drawing/2014/main" id="{67B7A208-BD9D-684C-8E35-712ED6096109}"/>
              </a:ext>
            </a:extLst>
          </p:cNvPr>
          <p:cNvGrpSpPr/>
          <p:nvPr/>
        </p:nvGrpSpPr>
        <p:grpSpPr>
          <a:xfrm>
            <a:off x="4953000" y="5443538"/>
            <a:ext cx="3864017" cy="461665"/>
            <a:chOff x="4953000" y="5443538"/>
            <a:chExt cx="3864017" cy="461665"/>
          </a:xfrm>
        </p:grpSpPr>
        <p:sp>
          <p:nvSpPr>
            <p:cNvPr id="22541" name="Line 13"/>
            <p:cNvSpPr>
              <a:spLocks noChangeShapeType="1"/>
            </p:cNvSpPr>
            <p:nvPr/>
          </p:nvSpPr>
          <p:spPr bwMode="auto">
            <a:xfrm>
              <a:off x="4953000" y="5632690"/>
              <a:ext cx="457200"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40" name="Text Box 12"/>
            <p:cNvSpPr txBox="1">
              <a:spLocks noChangeArrowheads="1"/>
            </p:cNvSpPr>
            <p:nvPr/>
          </p:nvSpPr>
          <p:spPr bwMode="auto">
            <a:xfrm>
              <a:off x="5562600" y="5443538"/>
              <a:ext cx="3254417"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r>
                <a:rPr lang="en-US" sz="2400" dirty="0" err="1"/>
                <a:t>හස්මෝනියන්</a:t>
              </a:r>
              <a:r>
                <a:rPr lang="en-US" sz="2400" dirty="0"/>
                <a:t> (</a:t>
              </a:r>
              <a:r>
                <a:rPr lang="en-US" sz="2400" dirty="0" err="1"/>
                <a:t>ක්‍රි.පූ</a:t>
              </a:r>
              <a:r>
                <a:rPr lang="en-US" sz="2400" dirty="0"/>
                <a:t> 100)</a:t>
              </a:r>
            </a:p>
          </p:txBody>
        </p:sp>
      </p:grpSp>
      <p:sp>
        <p:nvSpPr>
          <p:cNvPr id="22539" name="Freeform 11"/>
          <p:cNvSpPr>
            <a:spLocks/>
          </p:cNvSpPr>
          <p:nvPr/>
        </p:nvSpPr>
        <p:spPr bwMode="auto">
          <a:xfrm>
            <a:off x="644525" y="2122488"/>
            <a:ext cx="2378075" cy="4294187"/>
          </a:xfrm>
          <a:custGeom>
            <a:avLst/>
            <a:gdLst/>
            <a:ahLst/>
            <a:cxnLst>
              <a:cxn ang="0">
                <a:pos x="1498" y="127"/>
              </a:cxn>
              <a:cxn ang="0">
                <a:pos x="1468" y="10"/>
              </a:cxn>
              <a:cxn ang="0">
                <a:pos x="1439" y="0"/>
              </a:cxn>
              <a:cxn ang="0">
                <a:pos x="1283" y="30"/>
              </a:cxn>
              <a:cxn ang="0">
                <a:pos x="1322" y="206"/>
              </a:cxn>
              <a:cxn ang="0">
                <a:pos x="1342" y="352"/>
              </a:cxn>
              <a:cxn ang="0">
                <a:pos x="1371" y="411"/>
              </a:cxn>
              <a:cxn ang="0">
                <a:pos x="1381" y="821"/>
              </a:cxn>
              <a:cxn ang="0">
                <a:pos x="1390" y="860"/>
              </a:cxn>
              <a:cxn ang="0">
                <a:pos x="1371" y="830"/>
              </a:cxn>
              <a:cxn ang="0">
                <a:pos x="1312" y="811"/>
              </a:cxn>
              <a:cxn ang="0">
                <a:pos x="1234" y="821"/>
              </a:cxn>
              <a:cxn ang="0">
                <a:pos x="1176" y="860"/>
              </a:cxn>
              <a:cxn ang="0">
                <a:pos x="1019" y="928"/>
              </a:cxn>
              <a:cxn ang="0">
                <a:pos x="1000" y="957"/>
              </a:cxn>
              <a:cxn ang="0">
                <a:pos x="971" y="977"/>
              </a:cxn>
              <a:cxn ang="0">
                <a:pos x="931" y="1035"/>
              </a:cxn>
              <a:cxn ang="0">
                <a:pos x="922" y="1006"/>
              </a:cxn>
              <a:cxn ang="0">
                <a:pos x="834" y="1035"/>
              </a:cxn>
              <a:cxn ang="0">
                <a:pos x="639" y="1074"/>
              </a:cxn>
              <a:cxn ang="0">
                <a:pos x="541" y="1084"/>
              </a:cxn>
              <a:cxn ang="0">
                <a:pos x="346" y="1143"/>
              </a:cxn>
              <a:cxn ang="0">
                <a:pos x="238" y="1182"/>
              </a:cxn>
              <a:cxn ang="0">
                <a:pos x="190" y="1231"/>
              </a:cxn>
              <a:cxn ang="0">
                <a:pos x="111" y="1289"/>
              </a:cxn>
              <a:cxn ang="0">
                <a:pos x="72" y="1377"/>
              </a:cxn>
              <a:cxn ang="0">
                <a:pos x="53" y="1436"/>
              </a:cxn>
              <a:cxn ang="0">
                <a:pos x="43" y="1465"/>
              </a:cxn>
              <a:cxn ang="0">
                <a:pos x="111" y="2256"/>
              </a:cxn>
              <a:cxn ang="0">
                <a:pos x="121" y="2412"/>
              </a:cxn>
              <a:cxn ang="0">
                <a:pos x="150" y="2480"/>
              </a:cxn>
              <a:cxn ang="0">
                <a:pos x="248" y="2656"/>
              </a:cxn>
              <a:cxn ang="0">
                <a:pos x="512" y="2705"/>
              </a:cxn>
              <a:cxn ang="0">
                <a:pos x="853" y="2666"/>
              </a:cxn>
              <a:cxn ang="0">
                <a:pos x="1185" y="2675"/>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a:solidFill>
              <a:srgbClr val="6633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7" name="Group 16">
            <a:extLst>
              <a:ext uri="{FF2B5EF4-FFF2-40B4-BE49-F238E27FC236}">
                <a16:creationId xmlns:a16="http://schemas.microsoft.com/office/drawing/2014/main" id="{15014D30-CABE-9349-8ACA-8FDA80D6816F}"/>
              </a:ext>
            </a:extLst>
          </p:cNvPr>
          <p:cNvGrpSpPr/>
          <p:nvPr/>
        </p:nvGrpSpPr>
        <p:grpSpPr>
          <a:xfrm>
            <a:off x="4953000" y="6248400"/>
            <a:ext cx="2212924" cy="461665"/>
            <a:chOff x="4953000" y="6248400"/>
            <a:chExt cx="2212924" cy="461665"/>
          </a:xfrm>
        </p:grpSpPr>
        <p:sp>
          <p:nvSpPr>
            <p:cNvPr id="22537" name="Line 9"/>
            <p:cNvSpPr>
              <a:spLocks noChangeShapeType="1"/>
            </p:cNvSpPr>
            <p:nvPr/>
          </p:nvSpPr>
          <p:spPr bwMode="auto">
            <a:xfrm>
              <a:off x="4953000" y="6459359"/>
              <a:ext cx="457200"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36" name="Text Box 8"/>
            <p:cNvSpPr txBox="1">
              <a:spLocks noChangeArrowheads="1"/>
            </p:cNvSpPr>
            <p:nvPr/>
          </p:nvSpPr>
          <p:spPr bwMode="auto">
            <a:xfrm>
              <a:off x="5562600" y="6248400"/>
              <a:ext cx="1603324"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r>
                <a:rPr lang="en-US" sz="2400" dirty="0" err="1"/>
                <a:t>නවීන</a:t>
              </a:r>
              <a:r>
                <a:rPr lang="en-US" sz="2400" dirty="0"/>
                <a:t> </a:t>
              </a:r>
              <a:r>
                <a:rPr lang="en-US" sz="2400" dirty="0" err="1"/>
                <a:t>බිත්ති</a:t>
              </a:r>
              <a:endParaRPr lang="en-US" sz="2400" dirty="0"/>
            </a:p>
          </p:txBody>
        </p:sp>
      </p:grpSp>
      <p:sp>
        <p:nvSpPr>
          <p:cNvPr id="22535" name="Freeform 7"/>
          <p:cNvSpPr>
            <a:spLocks/>
          </p:cNvSpPr>
          <p:nvPr/>
        </p:nvSpPr>
        <p:spPr bwMode="auto">
          <a:xfrm>
            <a:off x="0" y="914400"/>
            <a:ext cx="4038600" cy="5661025"/>
          </a:xfrm>
          <a:custGeom>
            <a:avLst/>
            <a:gdLst/>
            <a:ahLst/>
            <a:cxnLst>
              <a:cxn ang="0">
                <a:pos x="2390" y="230"/>
              </a:cxn>
              <a:cxn ang="0">
                <a:pos x="2333" y="0"/>
              </a:cxn>
              <a:cxn ang="0">
                <a:pos x="2016" y="67"/>
              </a:cxn>
              <a:cxn ang="0">
                <a:pos x="1747" y="154"/>
              </a:cxn>
              <a:cxn ang="0">
                <a:pos x="1613" y="211"/>
              </a:cxn>
              <a:cxn ang="0">
                <a:pos x="1392" y="298"/>
              </a:cxn>
              <a:cxn ang="0">
                <a:pos x="1046" y="432"/>
              </a:cxn>
              <a:cxn ang="0">
                <a:pos x="941" y="566"/>
              </a:cxn>
              <a:cxn ang="0">
                <a:pos x="816" y="643"/>
              </a:cxn>
              <a:cxn ang="0">
                <a:pos x="643" y="845"/>
              </a:cxn>
              <a:cxn ang="0">
                <a:pos x="480" y="989"/>
              </a:cxn>
              <a:cxn ang="0">
                <a:pos x="250" y="1056"/>
              </a:cxn>
              <a:cxn ang="0">
                <a:pos x="0" y="1171"/>
              </a:cxn>
              <a:cxn ang="0">
                <a:pos x="115" y="1450"/>
              </a:cxn>
              <a:cxn ang="0">
                <a:pos x="173" y="1517"/>
              </a:cxn>
              <a:cxn ang="0">
                <a:pos x="374" y="1680"/>
              </a:cxn>
              <a:cxn ang="0">
                <a:pos x="518" y="1930"/>
              </a:cxn>
              <a:cxn ang="0">
                <a:pos x="461" y="2150"/>
              </a:cxn>
              <a:cxn ang="0">
                <a:pos x="490" y="2726"/>
              </a:cxn>
              <a:cxn ang="0">
                <a:pos x="566" y="3283"/>
              </a:cxn>
              <a:cxn ang="0">
                <a:pos x="653" y="3360"/>
              </a:cxn>
              <a:cxn ang="0">
                <a:pos x="768" y="3437"/>
              </a:cxn>
              <a:cxn ang="0">
                <a:pos x="1075" y="3437"/>
              </a:cxn>
              <a:cxn ang="0">
                <a:pos x="1968" y="3562"/>
              </a:cxn>
              <a:cxn ang="0">
                <a:pos x="2131" y="3456"/>
              </a:cxn>
              <a:cxn ang="0">
                <a:pos x="2150" y="3216"/>
              </a:cxn>
              <a:cxn ang="0">
                <a:pos x="2227" y="2851"/>
              </a:cxn>
              <a:cxn ang="0">
                <a:pos x="2333" y="2486"/>
              </a:cxn>
              <a:cxn ang="0">
                <a:pos x="2390" y="2294"/>
              </a:cxn>
              <a:cxn ang="0">
                <a:pos x="2486" y="2122"/>
              </a:cxn>
              <a:cxn ang="0">
                <a:pos x="2458" y="1440"/>
              </a:cxn>
              <a:cxn ang="0">
                <a:pos x="2371" y="883"/>
              </a:cxn>
              <a:cxn ang="0">
                <a:pos x="2390" y="864"/>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a:solidFill>
              <a:schemeClr val="bg2"/>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10" name="Group 3"/>
          <p:cNvGrpSpPr>
            <a:grpSpLocks/>
          </p:cNvGrpSpPr>
          <p:nvPr/>
        </p:nvGrpSpPr>
        <p:grpSpPr bwMode="auto">
          <a:xfrm>
            <a:off x="7885113" y="4183736"/>
            <a:ext cx="3457575" cy="1452563"/>
            <a:chOff x="4992" y="2512"/>
            <a:chExt cx="831" cy="915"/>
          </a:xfrm>
        </p:grpSpPr>
        <p:sp>
          <p:nvSpPr>
            <p:cNvPr id="22533" name="AutoShape 5"/>
            <p:cNvSpPr>
              <a:spLocks noChangeArrowheads="1"/>
            </p:cNvSpPr>
            <p:nvPr/>
          </p:nvSpPr>
          <p:spPr bwMode="auto">
            <a:xfrm>
              <a:off x="4992" y="2512"/>
              <a:ext cx="269" cy="915"/>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32" name="Text Box 4"/>
            <p:cNvSpPr txBox="1">
              <a:spLocks noChangeArrowheads="1"/>
            </p:cNvSpPr>
            <p:nvPr/>
          </p:nvSpPr>
          <p:spPr bwMode="auto">
            <a:xfrm>
              <a:off x="5010" y="2852"/>
              <a:ext cx="81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r>
                <a:rPr lang="en-US" sz="2400" b="1" dirty="0">
                  <a:solidFill>
                    <a:srgbClr val="FFFFFF"/>
                  </a:solidFill>
                  <a:latin typeface="Arial"/>
                  <a:ea typeface="ＭＳ Ｐゴシック" charset="0"/>
                  <a:cs typeface="Arial"/>
                </a:rPr>
                <a:t>586 BC</a:t>
              </a:r>
            </a:p>
          </p:txBody>
        </p:sp>
      </p:grpSp>
      <p:sp>
        <p:nvSpPr>
          <p:cNvPr id="41"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27</a:t>
            </a:r>
          </a:p>
        </p:txBody>
      </p:sp>
    </p:spTree>
    <p:extLst>
      <p:ext uri="{BB962C8B-B14F-4D97-AF65-F5344CB8AC3E}">
        <p14:creationId xmlns:p14="http://schemas.microsoft.com/office/powerpoint/2010/main" val="20727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2565"/>
                                        </p:tgtEl>
                                        <p:attrNameLst>
                                          <p:attrName>style.visibility</p:attrName>
                                        </p:attrNameLst>
                                      </p:cBhvr>
                                      <p:to>
                                        <p:strVal val="visible"/>
                                      </p:to>
                                    </p:set>
                                    <p:animEffect transition="in" filter="wipe(down)">
                                      <p:cBhvr>
                                        <p:cTn id="11" dur="500"/>
                                        <p:tgtEl>
                                          <p:spTgt spid="225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2" presetClass="entr" presetSubtype="4" fill="hold" grpId="0" nodeType="withEffect">
                                  <p:stCondLst>
                                    <p:cond delay="0"/>
                                  </p:stCondLst>
                                  <p:childTnLst>
                                    <p:set>
                                      <p:cBhvr>
                                        <p:cTn id="19" dur="1" fill="hold">
                                          <p:stCondLst>
                                            <p:cond delay="0"/>
                                          </p:stCondLst>
                                        </p:cTn>
                                        <p:tgtEl>
                                          <p:spTgt spid="22561"/>
                                        </p:tgtEl>
                                        <p:attrNameLst>
                                          <p:attrName>style.visibility</p:attrName>
                                        </p:attrNameLst>
                                      </p:cBhvr>
                                      <p:to>
                                        <p:strVal val="visible"/>
                                      </p:to>
                                    </p:set>
                                    <p:animEffect transition="in" filter="wipe(down)">
                                      <p:cBhvr>
                                        <p:cTn id="20" dur="500"/>
                                        <p:tgtEl>
                                          <p:spTgt spid="2256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2551"/>
                                        </p:tgtEl>
                                        <p:attrNameLst>
                                          <p:attrName>style.visibility</p:attrName>
                                        </p:attrNameLst>
                                      </p:cBhvr>
                                      <p:to>
                                        <p:strVal val="visible"/>
                                      </p:to>
                                    </p:set>
                                    <p:animEffect transition="in" filter="wipe(down)">
                                      <p:cBhvr>
                                        <p:cTn id="29" dur="500"/>
                                        <p:tgtEl>
                                          <p:spTgt spid="2255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22557"/>
                                        </p:tgtEl>
                                        <p:attrNameLst>
                                          <p:attrName>style.visibility</p:attrName>
                                        </p:attrNameLst>
                                      </p:cBhvr>
                                      <p:to>
                                        <p:strVal val="visible"/>
                                      </p:to>
                                    </p:set>
                                    <p:animEffect transition="in" filter="wipe(down)">
                                      <p:cBhvr>
                                        <p:cTn id="38" dur="500"/>
                                        <p:tgtEl>
                                          <p:spTgt spid="22557"/>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anim calcmode="lin" valueType="num">
                                      <p:cBhvr>
                                        <p:cTn id="44" dur="2000" fill="hold"/>
                                        <p:tgtEl>
                                          <p:spTgt spid="10"/>
                                        </p:tgtEl>
                                        <p:attrNameLst>
                                          <p:attrName>style.rotation</p:attrName>
                                        </p:attrNameLst>
                                      </p:cBhvr>
                                      <p:tavLst>
                                        <p:tav tm="0">
                                          <p:val>
                                            <p:fltVal val="720"/>
                                          </p:val>
                                        </p:tav>
                                        <p:tav tm="100000">
                                          <p:val>
                                            <p:fltVal val="0"/>
                                          </p:val>
                                        </p:tav>
                                      </p:tavLst>
                                    </p:anim>
                                    <p:anim calcmode="lin" valueType="num">
                                      <p:cBhvr>
                                        <p:cTn id="45" dur="2000" fill="hold"/>
                                        <p:tgtEl>
                                          <p:spTgt spid="10"/>
                                        </p:tgtEl>
                                        <p:attrNameLst>
                                          <p:attrName>ppt_h</p:attrName>
                                        </p:attrNameLst>
                                      </p:cBhvr>
                                      <p:tavLst>
                                        <p:tav tm="0">
                                          <p:val>
                                            <p:fltVal val="0"/>
                                          </p:val>
                                        </p:tav>
                                        <p:tav tm="100000">
                                          <p:val>
                                            <p:strVal val="#ppt_h"/>
                                          </p:val>
                                        </p:tav>
                                      </p:tavLst>
                                    </p:anim>
                                    <p:anim calcmode="lin" valueType="num">
                                      <p:cBhvr>
                                        <p:cTn id="46"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2" presetClass="entr" presetSubtype="4" fill="hold" grpId="0" nodeType="withEffect">
                                  <p:stCondLst>
                                    <p:cond delay="0"/>
                                  </p:stCondLst>
                                  <p:childTnLst>
                                    <p:set>
                                      <p:cBhvr>
                                        <p:cTn id="54" dur="1" fill="hold">
                                          <p:stCondLst>
                                            <p:cond delay="0"/>
                                          </p:stCondLst>
                                        </p:cTn>
                                        <p:tgtEl>
                                          <p:spTgt spid="22543"/>
                                        </p:tgtEl>
                                        <p:attrNameLst>
                                          <p:attrName>style.visibility</p:attrName>
                                        </p:attrNameLst>
                                      </p:cBhvr>
                                      <p:to>
                                        <p:strVal val="visible"/>
                                      </p:to>
                                    </p:set>
                                    <p:animEffect transition="in" filter="wipe(down)">
                                      <p:cBhvr>
                                        <p:cTn id="55" dur="500"/>
                                        <p:tgtEl>
                                          <p:spTgt spid="2254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2" presetClass="entr" presetSubtype="4" fill="hold" grpId="0" nodeType="withEffect">
                                  <p:stCondLst>
                                    <p:cond delay="0"/>
                                  </p:stCondLst>
                                  <p:childTnLst>
                                    <p:set>
                                      <p:cBhvr>
                                        <p:cTn id="63" dur="1" fill="hold">
                                          <p:stCondLst>
                                            <p:cond delay="0"/>
                                          </p:stCondLst>
                                        </p:cTn>
                                        <p:tgtEl>
                                          <p:spTgt spid="22539"/>
                                        </p:tgtEl>
                                        <p:attrNameLst>
                                          <p:attrName>style.visibility</p:attrName>
                                        </p:attrNameLst>
                                      </p:cBhvr>
                                      <p:to>
                                        <p:strVal val="visible"/>
                                      </p:to>
                                    </p:set>
                                    <p:animEffect transition="in" filter="wipe(down)">
                                      <p:cBhvr>
                                        <p:cTn id="64" dur="500"/>
                                        <p:tgtEl>
                                          <p:spTgt spid="22539"/>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2" presetClass="entr" presetSubtype="4" fill="hold" grpId="0" nodeType="withEffect">
                                  <p:stCondLst>
                                    <p:cond delay="0"/>
                                  </p:stCondLst>
                                  <p:childTnLst>
                                    <p:set>
                                      <p:cBhvr>
                                        <p:cTn id="72" dur="1" fill="hold">
                                          <p:stCondLst>
                                            <p:cond delay="0"/>
                                          </p:stCondLst>
                                        </p:cTn>
                                        <p:tgtEl>
                                          <p:spTgt spid="22547"/>
                                        </p:tgtEl>
                                        <p:attrNameLst>
                                          <p:attrName>style.visibility</p:attrName>
                                        </p:attrNameLst>
                                      </p:cBhvr>
                                      <p:to>
                                        <p:strVal val="visible"/>
                                      </p:to>
                                    </p:set>
                                    <p:animEffect transition="in" filter="wipe(down)">
                                      <p:cBhvr>
                                        <p:cTn id="73" dur="500"/>
                                        <p:tgtEl>
                                          <p:spTgt spid="22547"/>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ppt_x"/>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par>
                                <p:cTn id="80" presetID="22" presetClass="entr" presetSubtype="4" fill="hold" grpId="0" nodeType="withEffect">
                                  <p:stCondLst>
                                    <p:cond delay="0"/>
                                  </p:stCondLst>
                                  <p:childTnLst>
                                    <p:set>
                                      <p:cBhvr>
                                        <p:cTn id="81" dur="1" fill="hold">
                                          <p:stCondLst>
                                            <p:cond delay="0"/>
                                          </p:stCondLst>
                                        </p:cTn>
                                        <p:tgtEl>
                                          <p:spTgt spid="22535"/>
                                        </p:tgtEl>
                                        <p:attrNameLst>
                                          <p:attrName>style.visibility</p:attrName>
                                        </p:attrNameLst>
                                      </p:cBhvr>
                                      <p:to>
                                        <p:strVal val="visible"/>
                                      </p:to>
                                    </p:set>
                                    <p:animEffect transition="in" filter="wipe(down)">
                                      <p:cBhvr>
                                        <p:cTn id="82"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5" grpId="0" animBg="1"/>
      <p:bldP spid="22561" grpId="0" animBg="1"/>
      <p:bldP spid="22557" grpId="0" animBg="1"/>
      <p:bldP spid="22551" grpId="0" animBg="1"/>
      <p:bldP spid="22547" grpId="0" animBg="1"/>
      <p:bldP spid="22543" grpId="0" animBg="1"/>
      <p:bldP spid="22539" grpId="0" animBg="1"/>
      <p:bldP spid="225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138248" name="Picture 3" descr="Doubl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72" cy="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4" descr="Double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 y="11"/>
              <a:ext cx="3881" cy="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1173" name="Rectangle 5"/>
          <p:cNvSpPr>
            <a:spLocks noGrp="1" noRot="1" noChangeArrowheads="1"/>
          </p:cNvSpPr>
          <p:nvPr>
            <p:ph type="title"/>
          </p:nvPr>
        </p:nvSpPr>
        <p:spPr>
          <a:xfrm>
            <a:off x="0" y="5638800"/>
            <a:ext cx="5917474" cy="1219200"/>
          </a:xfrm>
          <a:solidFill>
            <a:schemeClr val="bg2"/>
          </a:solidFill>
        </p:spPr>
        <p:txBody>
          <a:bodyPr/>
          <a:lstStyle/>
          <a:p>
            <a:pPr eaLnBrk="1" hangingPunct="1">
              <a:defRPr/>
            </a:pPr>
            <a:r>
              <a:rPr lang="si-LK" sz="4000" b="0" dirty="0"/>
              <a:t>නැගෙනහිර දාවිත්ගේ නගරය</a:t>
            </a:r>
            <a:endParaRPr lang="en-US" sz="4000" dirty="0">
              <a:latin typeface="Arial" charset="0"/>
              <a:ea typeface="ＭＳ Ｐゴシック" charset="0"/>
              <a:cs typeface="Arial" charset="0"/>
            </a:endParaRPr>
          </a:p>
        </p:txBody>
      </p:sp>
      <p:sp>
        <p:nvSpPr>
          <p:cNvPr id="391174" name="Oval 6"/>
          <p:cNvSpPr>
            <a:spLocks noChangeArrowheads="1"/>
          </p:cNvSpPr>
          <p:nvPr/>
        </p:nvSpPr>
        <p:spPr bwMode="auto">
          <a:xfrm rot="-1395041">
            <a:off x="762000" y="3124200"/>
            <a:ext cx="7924800" cy="1371600"/>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pic>
        <p:nvPicPr>
          <p:cNvPr id="391175" name="Picture 7" descr="Single W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97050"/>
            <a:ext cx="93726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6" name="Rectangle 8"/>
          <p:cNvSpPr>
            <a:spLocks noRot="1" noChangeArrowheads="1"/>
          </p:cNvSpPr>
          <p:nvPr/>
        </p:nvSpPr>
        <p:spPr bwMode="auto">
          <a:xfrm>
            <a:off x="8229600" y="0"/>
            <a:ext cx="914400" cy="609600"/>
          </a:xfrm>
          <a:prstGeom prst="rect">
            <a:avLst/>
          </a:prstGeom>
          <a:solidFill>
            <a:srgbClr val="663300"/>
          </a:solidFill>
          <a:ln w="9525">
            <a:noFill/>
            <a:miter lim="800000"/>
            <a:headEnd/>
            <a:tailEnd/>
          </a:ln>
          <a:effectLst/>
        </p:spPr>
        <p:txBody>
          <a:bodyPr anchor="ctr"/>
          <a:lstStyle/>
          <a:p>
            <a:pPr algn="ctr" defTabSz="914400" fontAlgn="base">
              <a:spcBef>
                <a:spcPct val="0"/>
              </a:spcBef>
              <a:spcAft>
                <a:spcPct val="0"/>
              </a:spcAft>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34</a:t>
            </a:r>
            <a:endParaRPr lang="en-US" sz="2800" b="1" dirty="0">
              <a:solidFill>
                <a:srgbClr val="000000"/>
              </a:solidFill>
              <a:effectLst>
                <a:outerShdw blurRad="38100" dist="38100" dir="2700000" algn="tl">
                  <a:srgbClr val="FFFFFF"/>
                </a:outerShdw>
              </a:effectLst>
              <a:latin typeface="Arial"/>
              <a:ea typeface="ＭＳ Ｐゴシック" charset="0"/>
              <a:cs typeface="Arial"/>
            </a:endParaRPr>
          </a:p>
        </p:txBody>
      </p:sp>
      <p:sp>
        <p:nvSpPr>
          <p:cNvPr id="391177" name="Text Box 9"/>
          <p:cNvSpPr txBox="1">
            <a:spLocks noChangeArrowheads="1"/>
          </p:cNvSpPr>
          <p:nvPr/>
        </p:nvSpPr>
        <p:spPr bwMode="auto">
          <a:xfrm>
            <a:off x="-1" y="-99882"/>
            <a:ext cx="6236329" cy="3149222"/>
          </a:xfrm>
          <a:prstGeom prst="rect">
            <a:avLst/>
          </a:prstGeom>
          <a:solidFill>
            <a:srgbClr val="663300"/>
          </a:solidFill>
          <a:ln w="9525">
            <a:noFill/>
            <a:miter lim="800000"/>
            <a:headEnd/>
            <a:tailEnd/>
          </a:ln>
          <a:effectLst/>
        </p:spPr>
        <p:txBody>
          <a:bodyPr anchor="ctr"/>
          <a:lstStyle>
            <a:defPPr>
              <a:defRPr lang="en-US"/>
            </a:defPPr>
            <a:lvl1pPr algn="ctr" defTabSz="914400" fontAlgn="base">
              <a:spcBef>
                <a:spcPct val="0"/>
              </a:spcBef>
              <a:spcAft>
                <a:spcPct val="0"/>
              </a:spcAft>
              <a:defRPr sz="2800" b="1">
                <a:solidFill>
                  <a:srgbClr val="FFFFFF"/>
                </a:solidFill>
                <a:effectLst>
                  <a:outerShdw blurRad="38100" dist="38100" dir="2700000" algn="tl">
                    <a:srgbClr val="000000"/>
                  </a:outerShdw>
                </a:effectLst>
                <a:latin typeface="Arial"/>
                <a:ea typeface="ＭＳ Ｐゴシック" charset="0"/>
                <a:cs typeface="Arial"/>
              </a:defRPr>
            </a:lvl1pPr>
          </a:lstStyle>
          <a:p>
            <a:r>
              <a:rPr lang="en-US" sz="2400" dirty="0"/>
              <a:t>“</a:t>
            </a:r>
            <a:r>
              <a:rPr lang="si-LK" sz="2400" b="0" dirty="0"/>
              <a:t>ඔහු ධෛර්ය උපදවාගන, කඩා වැටී තිබුණු මුළු පවුර කොත් දක්වා ගොඩනැගුවේය, </a:t>
            </a:r>
            <a:r>
              <a:rPr lang="si-LK" sz="2400" b="0" dirty="0">
                <a:solidFill>
                  <a:srgbClr val="FFFF00"/>
                </a:solidFill>
              </a:rPr>
              <a:t>පිටතින් ඔහු තවත් පවුරක් </a:t>
            </a:r>
            <a:r>
              <a:rPr lang="si-LK" sz="2400" b="0" dirty="0"/>
              <a:t>ගොඩනගා, දාවිත්ගේ නුවර තිබුණ මිල්ලෝ සවිකර, බොහෝ ආයුධ හා පලිස් සෑදුවේය.</a:t>
            </a:r>
            <a:r>
              <a:rPr lang="en-US" sz="2400" b="0" dirty="0"/>
              <a:t>”</a:t>
            </a:r>
            <a:endParaRPr lang="en-US" sz="2400" dirty="0"/>
          </a:p>
          <a:p>
            <a:r>
              <a:rPr lang="en-US" sz="2400" dirty="0"/>
              <a:t>(</a:t>
            </a:r>
            <a:r>
              <a:rPr lang="si-LK" sz="2400" b="0" dirty="0"/>
              <a:t>2 ලේකම් 32 : 5</a:t>
            </a:r>
            <a:r>
              <a:rPr lang="en-US" sz="2400" dirty="0"/>
              <a:t>)</a:t>
            </a:r>
          </a:p>
        </p:txBody>
      </p:sp>
      <p:sp>
        <p:nvSpPr>
          <p:cNvPr id="391178" name="Text Box 10"/>
          <p:cNvSpPr txBox="1">
            <a:spLocks noChangeArrowheads="1"/>
          </p:cNvSpPr>
          <p:nvPr/>
        </p:nvSpPr>
        <p:spPr bwMode="auto">
          <a:xfrm>
            <a:off x="-1" y="3202197"/>
            <a:ext cx="6236329" cy="2677656"/>
          </a:xfrm>
          <a:prstGeom prst="rect">
            <a:avLst/>
          </a:prstGeom>
          <a:solidFill>
            <a:srgbClr val="084B07"/>
          </a:solidFill>
          <a:ln w="9525">
            <a:noFill/>
            <a:miter lim="800000"/>
            <a:headEnd/>
            <a:tailEnd/>
          </a:ln>
          <a:effectLst/>
        </p:spPr>
        <p:txBody>
          <a:bodyPr anchor="ctr"/>
          <a:lstStyle>
            <a:defPPr>
              <a:defRPr lang="en-US"/>
            </a:defPPr>
            <a:lvl1pPr algn="ctr" defTabSz="914400" fontAlgn="base">
              <a:spcBef>
                <a:spcPct val="0"/>
              </a:spcBef>
              <a:spcAft>
                <a:spcPct val="0"/>
              </a:spcAft>
              <a:defRPr sz="2400" b="1">
                <a:solidFill>
                  <a:srgbClr val="FFFFFF"/>
                </a:solidFill>
                <a:effectLst>
                  <a:outerShdw blurRad="38100" dist="38100" dir="2700000" algn="tl">
                    <a:srgbClr val="000000"/>
                  </a:outerShdw>
                </a:effectLst>
                <a:latin typeface="Arial"/>
                <a:ea typeface="ＭＳ Ｐゴシック" charset="0"/>
                <a:cs typeface="Arial"/>
              </a:defRPr>
            </a:lvl1pPr>
          </a:lstStyle>
          <a:p>
            <a:r>
              <a:rPr lang="en-US" dirty="0"/>
              <a:t>“</a:t>
            </a:r>
            <a:r>
              <a:rPr lang="si-LK" b="0" dirty="0"/>
              <a:t>මින්පසු ඔහු දාවිත්ගේ නුවරින් පිට ගීහොන්ට බස්නාහිරෙන් මිටියාවතෙහි මත්ස්‍ය-දොරටුවෙන් ඇතුල්වන තැන දක්වා ඕපෙල් වටේට ඉතා උසට </a:t>
            </a:r>
            <a:r>
              <a:rPr lang="si-LK" b="0" dirty="0">
                <a:solidFill>
                  <a:srgbClr val="FFFF00"/>
                </a:solidFill>
              </a:rPr>
              <a:t>පවුරක් ගොඩනග</a:t>
            </a:r>
            <a:r>
              <a:rPr lang="si-LK" b="0" dirty="0"/>
              <a:t>ා, යූදාහි පවුරු ඇති සියලු නුවරවල සේනාපතීන් සිටෙවුවේය.</a:t>
            </a:r>
            <a:r>
              <a:rPr lang="en-US" b="0" dirty="0"/>
              <a:t>”</a:t>
            </a:r>
            <a:endParaRPr lang="en-US" dirty="0"/>
          </a:p>
          <a:p>
            <a:r>
              <a:rPr lang="en-US" dirty="0"/>
              <a:t>(</a:t>
            </a:r>
            <a:r>
              <a:rPr lang="si-LK" b="0" dirty="0"/>
              <a:t>2 ලේකම් 33 : 14</a:t>
            </a:r>
            <a:r>
              <a:rPr lang="en-US" dirty="0"/>
              <a:t>)</a:t>
            </a:r>
          </a:p>
        </p:txBody>
      </p:sp>
    </p:spTree>
    <p:extLst>
      <p:ext uri="{BB962C8B-B14F-4D97-AF65-F5344CB8AC3E}">
        <p14:creationId xmlns:p14="http://schemas.microsoft.com/office/powerpoint/2010/main" val="142929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1175"/>
                                        </p:tgtEl>
                                        <p:attrNameLst>
                                          <p:attrName>style.visibility</p:attrName>
                                        </p:attrNameLst>
                                      </p:cBhvr>
                                      <p:to>
                                        <p:strVal val="visible"/>
                                      </p:to>
                                    </p:set>
                                    <p:animEffect transition="in" filter="fade">
                                      <p:cBhvr>
                                        <p:cTn id="7" dur="500"/>
                                        <p:tgtEl>
                                          <p:spTgt spid="391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91175"/>
                                        </p:tgtEl>
                                      </p:cBhvr>
                                    </p:animEffect>
                                    <p:set>
                                      <p:cBhvr>
                                        <p:cTn id="12" dur="1" fill="hold">
                                          <p:stCondLst>
                                            <p:cond delay="499"/>
                                          </p:stCondLst>
                                        </p:cTn>
                                        <p:tgtEl>
                                          <p:spTgt spid="391175"/>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1174"/>
                                        </p:tgtEl>
                                        <p:attrNameLst>
                                          <p:attrName>style.visibility</p:attrName>
                                        </p:attrNameLst>
                                      </p:cBhvr>
                                      <p:to>
                                        <p:strVal val="visible"/>
                                      </p:to>
                                    </p:set>
                                    <p:anim calcmode="lin" valueType="num">
                                      <p:cBhvr additive="base">
                                        <p:cTn id="21" dur="500" fill="hold"/>
                                        <p:tgtEl>
                                          <p:spTgt spid="391174"/>
                                        </p:tgtEl>
                                        <p:attrNameLst>
                                          <p:attrName>ppt_x</p:attrName>
                                        </p:attrNameLst>
                                      </p:cBhvr>
                                      <p:tavLst>
                                        <p:tav tm="0">
                                          <p:val>
                                            <p:strVal val="#ppt_x"/>
                                          </p:val>
                                        </p:tav>
                                        <p:tav tm="100000">
                                          <p:val>
                                            <p:strVal val="#ppt_x"/>
                                          </p:val>
                                        </p:tav>
                                      </p:tavLst>
                                    </p:anim>
                                    <p:anim calcmode="lin" valueType="num">
                                      <p:cBhvr additive="base">
                                        <p:cTn id="22" dur="500" fill="hold"/>
                                        <p:tgtEl>
                                          <p:spTgt spid="39117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91177"/>
                                        </p:tgtEl>
                                        <p:attrNameLst>
                                          <p:attrName>style.visibility</p:attrName>
                                        </p:attrNameLst>
                                      </p:cBhvr>
                                      <p:to>
                                        <p:strVal val="visible"/>
                                      </p:to>
                                    </p:set>
                                    <p:animEffect transition="in" filter="checkerboard(across)">
                                      <p:cBhvr>
                                        <p:cTn id="27" dur="500"/>
                                        <p:tgtEl>
                                          <p:spTgt spid="3911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91178"/>
                                        </p:tgtEl>
                                        <p:attrNameLst>
                                          <p:attrName>style.visibility</p:attrName>
                                        </p:attrNameLst>
                                      </p:cBhvr>
                                      <p:to>
                                        <p:strVal val="visible"/>
                                      </p:to>
                                    </p:set>
                                    <p:animEffect transition="in" filter="checkerboard(across)">
                                      <p:cBhvr>
                                        <p:cTn id="32" dur="500"/>
                                        <p:tgtEl>
                                          <p:spTgt spid="391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4" grpId="0" animBg="1"/>
      <p:bldP spid="391177" grpId="0" animBg="1"/>
      <p:bldP spid="3911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si-LK" dirty="0"/>
              <a:t>පුරාණ ආසන්න නැගෙනහිර</a:t>
            </a:r>
            <a:endParaRPr lang="en-US" dirty="0">
              <a:solidFill>
                <a:srgbClr val="FFFFFF"/>
              </a:solidFill>
              <a:latin typeface="Arial"/>
              <a:ea typeface="ＭＳ Ｐゴシック" charset="0"/>
              <a:cs typeface="Arial"/>
            </a:endParaRPr>
          </a:p>
        </p:txBody>
      </p:sp>
      <p:sp>
        <p:nvSpPr>
          <p:cNvPr id="9220" name="WordArt 4"/>
          <p:cNvSpPr>
            <a:spLocks noChangeArrowheads="1" noChangeShapeType="1" noTextEdit="1"/>
          </p:cNvSpPr>
          <p:nvPr/>
        </p:nvSpPr>
        <p:spPr bwMode="auto">
          <a:xfrm rot="651720">
            <a:off x="3307774" y="3311040"/>
            <a:ext cx="3962400" cy="1752600"/>
          </a:xfrm>
          <a:prstGeom prst="rect">
            <a:avLst/>
          </a:prstGeom>
        </p:spPr>
        <p:txBody>
          <a:bodyPr spcFirstLastPara="1" wrap="none" fromWordArt="1">
            <a:prstTxWarp prst="textArchUp">
              <a:avLst>
                <a:gd name="adj" fmla="val 10800000"/>
              </a:avLst>
            </a:prstTxWarp>
          </a:bodyPr>
          <a:lstStyle/>
          <a:p>
            <a:pPr lvl="0" algn="ctr" defTabSz="914400" eaLnBrk="0" fontAlgn="base" hangingPunct="0">
              <a:spcBef>
                <a:spcPct val="0"/>
              </a:spcBef>
              <a:spcAft>
                <a:spcPct val="0"/>
              </a:spcAft>
              <a:defRPr/>
            </a:pPr>
            <a:br>
              <a:rPr lang="si-LK" sz="3600" dirty="0">
                <a:solidFill>
                  <a:srgbClr val="C00000"/>
                </a:solidFill>
              </a:rPr>
            </a:br>
            <a:r>
              <a:rPr lang="si-LK" sz="3600" dirty="0">
                <a:solidFill>
                  <a:srgbClr val="C00000"/>
                </a:solidFill>
              </a:rPr>
              <a:t>සාරවත් චන්ද්‍රවංකය</a:t>
            </a:r>
            <a:endParaRPr kumimoji="0" lang="en-US" sz="3600" b="0" i="0" u="none" strike="noStrike" kern="10" cap="none" spc="0" normalizeH="0" baseline="0" noProof="0" dirty="0">
              <a:ln w="9525">
                <a:solidFill>
                  <a:srgbClr val="000000"/>
                </a:solidFill>
                <a:round/>
                <a:headEnd/>
                <a:tailEnd/>
              </a:ln>
              <a:solidFill>
                <a:srgbClr val="C00000"/>
              </a:solidFill>
              <a:effectLst>
                <a:outerShdw blurRad="63500" dist="38099" dir="2700000" algn="ctr" rotWithShape="0">
                  <a:srgbClr val="868686">
                    <a:alpha val="74997"/>
                  </a:srgbClr>
                </a:outerShdw>
              </a:effectLst>
              <a:uLnTx/>
              <a:uFillTx/>
              <a:latin typeface="Arial Black"/>
              <a:ea typeface="Arial Black"/>
              <a:cs typeface="Arial Black"/>
            </a:endParaRP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9223" name="Text Box 7"/>
          <p:cNvSpPr txBox="1">
            <a:spLocks noChangeArrowheads="1"/>
          </p:cNvSpPr>
          <p:nvPr/>
        </p:nvSpPr>
        <p:spPr bwMode="auto">
          <a:xfrm>
            <a:off x="1192213" y="5181600"/>
            <a:ext cx="224773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800" b="1" dirty="0">
                <a:solidFill>
                  <a:srgbClr val="FFFFFF"/>
                </a:solidFill>
                <a:effectLst>
                  <a:glow rad="203200">
                    <a:srgbClr val="000514">
                      <a:alpha val="88000"/>
                    </a:srgbClr>
                  </a:glow>
                </a:effectLst>
                <a:latin typeface="Arial"/>
                <a:cs typeface="Arial"/>
              </a:rPr>
              <a:t>ඊජිප්තුව </a:t>
            </a:r>
            <a:endParaRPr lang="en-US" sz="4800" b="1" dirty="0">
              <a:solidFill>
                <a:srgbClr val="FFFFFF"/>
              </a:solidFill>
              <a:effectLst>
                <a:glow rad="203200">
                  <a:srgbClr val="000514">
                    <a:alpha val="88000"/>
                  </a:srgbClr>
                </a:glow>
              </a:effectLst>
              <a:latin typeface="Arial"/>
              <a:cs typeface="Arial"/>
            </a:endParaRPr>
          </a:p>
        </p:txBody>
      </p:sp>
      <p:sp>
        <p:nvSpPr>
          <p:cNvPr id="9224" name="Text Box 8"/>
          <p:cNvSpPr txBox="1">
            <a:spLocks noChangeArrowheads="1"/>
          </p:cNvSpPr>
          <p:nvPr/>
        </p:nvSpPr>
        <p:spPr bwMode="auto">
          <a:xfrm>
            <a:off x="2590800" y="4419600"/>
            <a:ext cx="2698175"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800" b="1" dirty="0">
                <a:solidFill>
                  <a:srgbClr val="FFFFFF"/>
                </a:solidFill>
                <a:effectLst>
                  <a:glow rad="203200">
                    <a:srgbClr val="000514">
                      <a:alpha val="88000"/>
                    </a:srgbClr>
                  </a:glow>
                </a:effectLst>
                <a:latin typeface="Arial"/>
                <a:cs typeface="Arial"/>
              </a:rPr>
              <a:t>ඊශ්‍රායලය</a:t>
            </a:r>
            <a:endParaRPr lang="en-US" sz="4800" b="1" dirty="0">
              <a:solidFill>
                <a:srgbClr val="FFFFFF"/>
              </a:solidFill>
              <a:effectLst>
                <a:glow rad="203200">
                  <a:srgbClr val="000514">
                    <a:alpha val="88000"/>
                  </a:srgbClr>
                </a:glow>
              </a:effectLst>
              <a:latin typeface="Arial"/>
              <a:cs typeface="Arial"/>
            </a:endParaRPr>
          </a:p>
        </p:txBody>
      </p:sp>
      <p:sp>
        <p:nvSpPr>
          <p:cNvPr id="9225" name="Text Box 9"/>
          <p:cNvSpPr txBox="1">
            <a:spLocks noChangeArrowheads="1"/>
          </p:cNvSpPr>
          <p:nvPr/>
        </p:nvSpPr>
        <p:spPr bwMode="auto">
          <a:xfrm>
            <a:off x="5105400" y="3962400"/>
            <a:ext cx="2157963"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fontAlgn="t">
              <a:spcBef>
                <a:spcPct val="50000"/>
              </a:spcBef>
              <a:defRPr/>
            </a:pPr>
            <a:r>
              <a:rPr lang="si-LK" sz="4800" b="1" dirty="0">
                <a:solidFill>
                  <a:srgbClr val="FFFFFF"/>
                </a:solidFill>
                <a:effectLst>
                  <a:glow rad="203200">
                    <a:srgbClr val="000514">
                      <a:alpha val="88000"/>
                    </a:srgbClr>
                  </a:glow>
                </a:effectLst>
                <a:latin typeface="Arial"/>
                <a:cs typeface="Arial"/>
              </a:rPr>
              <a:t>ඉරාකය </a:t>
            </a:r>
            <a:endParaRPr lang="en-US" sz="4800" b="1" dirty="0">
              <a:solidFill>
                <a:srgbClr val="FFFFFF"/>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1911032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9" descr="43 Jer 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p:cNvSpPr txBox="1">
            <a:spLocks noChangeArrowheads="1"/>
          </p:cNvSpPr>
          <p:nvPr/>
        </p:nvSpPr>
        <p:spPr bwMode="auto">
          <a:xfrm>
            <a:off x="365125" y="1755775"/>
            <a:ext cx="3023585"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marL="269875" indent="-269875">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buFontTx/>
              <a:buChar char="•"/>
              <a:defRPr/>
            </a:pPr>
            <a:r>
              <a:rPr lang="si-LK" dirty="0"/>
              <a:t>ඊසාන දෙසින්</a:t>
            </a:r>
            <a:endParaRPr lang="en-US" dirty="0"/>
          </a:p>
          <a:p>
            <a:pPr defTabSz="914400" eaLnBrk="0" fontAlgn="t" hangingPunct="0">
              <a:spcBef>
                <a:spcPct val="50000"/>
              </a:spcBef>
              <a:spcAft>
                <a:spcPct val="0"/>
              </a:spcAft>
              <a:buFontTx/>
              <a:buChar char="•"/>
              <a:defRPr/>
            </a:pPr>
            <a:r>
              <a:rPr lang="si-LK" dirty="0">
                <a:solidFill>
                  <a:srgbClr val="FFFFFF"/>
                </a:solidFill>
                <a:effectLst>
                  <a:outerShdw blurRad="38100" dist="38100" dir="2700000" algn="tl">
                    <a:srgbClr val="000000"/>
                  </a:outerShdw>
                </a:effectLst>
                <a:latin typeface="Arial" charset="0"/>
                <a:cs typeface="Arial" charset="0"/>
              </a:rPr>
              <a:t>දේව මාළිගාව </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si-LK" dirty="0">
                <a:solidFill>
                  <a:srgbClr val="FFFFFF"/>
                </a:solidFill>
                <a:effectLst>
                  <a:outerShdw blurRad="38100" dist="38100" dir="2700000" algn="tl">
                    <a:srgbClr val="000000"/>
                  </a:outerShdw>
                </a:effectLst>
                <a:latin typeface="Arial" charset="0"/>
                <a:cs typeface="Arial" charset="0"/>
              </a:rPr>
              <a:t>ඔපාල් </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si-LK" dirty="0"/>
              <a:t>ඉහළ නගරය</a:t>
            </a:r>
            <a:endParaRPr lang="en-US" dirty="0"/>
          </a:p>
          <a:p>
            <a:pPr defTabSz="914400" eaLnBrk="0" fontAlgn="t" hangingPunct="0">
              <a:spcBef>
                <a:spcPct val="50000"/>
              </a:spcBef>
              <a:spcAft>
                <a:spcPct val="0"/>
              </a:spcAft>
              <a:buFontTx/>
              <a:buChar char="•"/>
              <a:defRPr/>
            </a:pPr>
            <a:r>
              <a:rPr lang="si-LK" dirty="0"/>
              <a:t>පහළ නගරය</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205830" name="Line 6"/>
          <p:cNvSpPr>
            <a:spLocks noChangeShapeType="1"/>
          </p:cNvSpPr>
          <p:nvPr/>
        </p:nvSpPr>
        <p:spPr bwMode="auto">
          <a:xfrm>
            <a:off x="2895600" y="3810000"/>
            <a:ext cx="4724400" cy="990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9" name="Line 5"/>
          <p:cNvSpPr>
            <a:spLocks noChangeShapeType="1"/>
          </p:cNvSpPr>
          <p:nvPr/>
        </p:nvSpPr>
        <p:spPr bwMode="auto">
          <a:xfrm>
            <a:off x="2895600" y="2971800"/>
            <a:ext cx="4724400" cy="4572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8" name="Line 4"/>
          <p:cNvSpPr>
            <a:spLocks noChangeShapeType="1"/>
          </p:cNvSpPr>
          <p:nvPr/>
        </p:nvSpPr>
        <p:spPr bwMode="auto">
          <a:xfrm flipV="1">
            <a:off x="2895600" y="1905000"/>
            <a:ext cx="4419600" cy="228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7" name="Line 3"/>
          <p:cNvSpPr>
            <a:spLocks noChangeShapeType="1"/>
          </p:cNvSpPr>
          <p:nvPr/>
        </p:nvSpPr>
        <p:spPr bwMode="auto">
          <a:xfrm>
            <a:off x="2895600" y="4572000"/>
            <a:ext cx="32004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26" name="Line 2"/>
          <p:cNvSpPr>
            <a:spLocks noChangeShapeType="1"/>
          </p:cNvSpPr>
          <p:nvPr/>
        </p:nvSpPr>
        <p:spPr bwMode="auto">
          <a:xfrm>
            <a:off x="2895600" y="5410200"/>
            <a:ext cx="3505200" cy="1524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5834" name="Rectangle 10"/>
          <p:cNvSpPr>
            <a:spLocks noGrp="1" noRot="1" noChangeArrowheads="1"/>
          </p:cNvSpPr>
          <p:nvPr>
            <p:ph type="title" idx="4294967295"/>
          </p:nvPr>
        </p:nvSpPr>
        <p:spPr>
          <a:xfrm>
            <a:off x="228600" y="806450"/>
            <a:ext cx="3461204" cy="646331"/>
          </a:xfrm>
          <a:effectLst>
            <a:outerShdw blurRad="63500" dist="38099" dir="2700000" algn="ctr" rotWithShape="0">
              <a:schemeClr val="bg2">
                <a:alpha val="50000"/>
              </a:schemeClr>
            </a:outerShdw>
          </a:effectLst>
        </p:spPr>
        <p:txBody>
          <a:bodyPr wrap="none" anchor="t">
            <a:spAutoFit/>
          </a:bodyPr>
          <a:lstStyle/>
          <a:p>
            <a:pPr algn="l" fontAlgn="t">
              <a:spcBef>
                <a:spcPct val="50000"/>
              </a:spcBef>
              <a:defRPr/>
            </a:pPr>
            <a:r>
              <a:rPr lang="si-LK" sz="3600" b="0" dirty="0"/>
              <a:t>කඳු කීයක් තිබේද?</a:t>
            </a:r>
            <a:endParaRPr lang="en-US" sz="36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776864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13" name="Rectangle 9"/>
          <p:cNvSpPr>
            <a:spLocks noGrp="1" noRot="1" noChangeArrowheads="1"/>
          </p:cNvSpPr>
          <p:nvPr>
            <p:ph type="title"/>
          </p:nvPr>
        </p:nvSpPr>
        <p:spPr>
          <a:xfrm>
            <a:off x="4876800" y="0"/>
            <a:ext cx="3429000" cy="792163"/>
          </a:xfrm>
        </p:spPr>
        <p:txBody>
          <a:bodyPr/>
          <a:lstStyle/>
          <a:p>
            <a:pPr eaLnBrk="1" hangingPunct="1">
              <a:defRPr/>
            </a:pPr>
            <a:r>
              <a:rPr lang="si-LK" dirty="0">
                <a:latin typeface="Arial"/>
                <a:ea typeface="ＭＳ Ｐゴシック" charset="0"/>
                <a:cs typeface="Arial"/>
              </a:rPr>
              <a:t>යෙරුසලම</a:t>
            </a:r>
            <a:endParaRPr lang="en-US" dirty="0">
              <a:latin typeface="Arial"/>
              <a:ea typeface="ＭＳ Ｐゴシック" charset="0"/>
              <a:cs typeface="Arial"/>
            </a:endParaRPr>
          </a:p>
        </p:txBody>
      </p:sp>
      <p:pic>
        <p:nvPicPr>
          <p:cNvPr id="142338"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76200" y="0"/>
            <a:ext cx="4948238" cy="6934200"/>
          </a:xfrm>
          <a:noFill/>
          <a:extLst>
            <a:ext uri="{909E8E84-426E-40DD-AFC4-6F175D3DCCD1}">
              <a14:hiddenFill xmlns:a14="http://schemas.microsoft.com/office/drawing/2010/main">
                <a:solidFill>
                  <a:srgbClr val="FFFFFF"/>
                </a:solidFill>
              </a14:hiddenFill>
            </a:ext>
          </a:extLst>
        </p:spPr>
      </p:pic>
      <p:sp>
        <p:nvSpPr>
          <p:cNvPr id="354311" name="Text Box 7"/>
          <p:cNvSpPr txBox="1">
            <a:spLocks noChangeArrowheads="1"/>
          </p:cNvSpPr>
          <p:nvPr/>
        </p:nvSpPr>
        <p:spPr bwMode="auto">
          <a:xfrm>
            <a:off x="5257800" y="1295400"/>
            <a:ext cx="35814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si-LK" dirty="0"/>
              <a:t>අවාසි</a:t>
            </a:r>
            <a:endParaRPr lang="en-US" dirty="0"/>
          </a:p>
          <a:p>
            <a:pPr defTabSz="914400" eaLnBrk="0" fontAlgn="base" hangingPunct="0">
              <a:spcBef>
                <a:spcPct val="50000"/>
              </a:spcBef>
              <a:spcAft>
                <a:spcPct val="0"/>
              </a:spcAft>
              <a:buFontTx/>
              <a:buChar char="•"/>
            </a:pPr>
            <a:r>
              <a:rPr lang="si-LK" dirty="0"/>
              <a:t>වාසි</a:t>
            </a:r>
            <a:endParaRPr lang="en-US" dirty="0"/>
          </a:p>
          <a:p>
            <a:pPr defTabSz="914400" eaLnBrk="0" fontAlgn="base" hangingPunct="0">
              <a:spcBef>
                <a:spcPct val="50000"/>
              </a:spcBef>
              <a:spcAft>
                <a:spcPct val="0"/>
              </a:spcAft>
              <a:buFontTx/>
              <a:buChar char="•"/>
            </a:pPr>
            <a:r>
              <a:rPr lang="si-LK" dirty="0"/>
              <a:t>පැතිකඩ</a:t>
            </a:r>
            <a:endParaRPr lang="en-US" dirty="0"/>
          </a:p>
          <a:p>
            <a:pPr defTabSz="914400" eaLnBrk="0" fontAlgn="base" hangingPunct="0">
              <a:spcBef>
                <a:spcPct val="50000"/>
              </a:spcBef>
              <a:spcAft>
                <a:spcPct val="0"/>
              </a:spcAft>
              <a:buFontTx/>
              <a:buChar char="•"/>
            </a:pPr>
            <a:r>
              <a:rPr lang="si-LK" dirty="0"/>
              <a:t> වැදගත්කම</a:t>
            </a:r>
            <a:endParaRPr lang="en-US" b="1" dirty="0">
              <a:solidFill>
                <a:srgbClr val="FFFFFF"/>
              </a:solidFill>
              <a:latin typeface="Arial" charset="0"/>
              <a:cs typeface="Arial" charset="0"/>
            </a:endParaRPr>
          </a:p>
        </p:txBody>
      </p:sp>
      <p:sp>
        <p:nvSpPr>
          <p:cNvPr id="354310" name="Text Box 6"/>
          <p:cNvSpPr txBox="1">
            <a:spLocks noChangeArrowheads="1"/>
          </p:cNvSpPr>
          <p:nvPr/>
        </p:nvSpPr>
        <p:spPr bwMode="auto">
          <a:xfrm>
            <a:off x="5867400" y="4495800"/>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si-LK" sz="2400" dirty="0"/>
              <a:t>යුදෙව්</a:t>
            </a:r>
            <a:endParaRPr lang="en-US" sz="2400" b="1" dirty="0">
              <a:solidFill>
                <a:srgbClr val="FFFFFF"/>
              </a:solidFill>
              <a:latin typeface="Arial" charset="0"/>
              <a:cs typeface="Arial" charset="0"/>
            </a:endParaRPr>
          </a:p>
        </p:txBody>
      </p:sp>
      <p:sp>
        <p:nvSpPr>
          <p:cNvPr id="354309" name="Text Box 5"/>
          <p:cNvSpPr txBox="1">
            <a:spLocks noChangeArrowheads="1"/>
          </p:cNvSpPr>
          <p:nvPr/>
        </p:nvSpPr>
        <p:spPr bwMode="auto">
          <a:xfrm>
            <a:off x="5867400" y="5029200"/>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si-LK" sz="2400" dirty="0"/>
              <a:t>ක්රිස්තියානි</a:t>
            </a:r>
            <a:endParaRPr lang="en-US" sz="2400" b="1" dirty="0">
              <a:solidFill>
                <a:srgbClr val="FFFFFF"/>
              </a:solidFill>
              <a:latin typeface="Arial" charset="0"/>
              <a:cs typeface="Arial" charset="0"/>
            </a:endParaRPr>
          </a:p>
        </p:txBody>
      </p:sp>
      <p:sp>
        <p:nvSpPr>
          <p:cNvPr id="354308" name="Text Box 4"/>
          <p:cNvSpPr txBox="1">
            <a:spLocks noChangeArrowheads="1"/>
          </p:cNvSpPr>
          <p:nvPr/>
        </p:nvSpPr>
        <p:spPr bwMode="auto">
          <a:xfrm>
            <a:off x="5867400" y="6096000"/>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si-LK" sz="2400" dirty="0"/>
              <a:t>සියලුම ජාතීන්</a:t>
            </a:r>
            <a:endParaRPr lang="en-US" sz="2400" b="1" dirty="0">
              <a:solidFill>
                <a:srgbClr val="FFFFFF"/>
              </a:solidFill>
              <a:latin typeface="Arial" charset="0"/>
              <a:cs typeface="Arial" charset="0"/>
            </a:endParaRPr>
          </a:p>
        </p:txBody>
      </p:sp>
      <p:sp>
        <p:nvSpPr>
          <p:cNvPr id="354307" name="Text Box 3"/>
          <p:cNvSpPr txBox="1">
            <a:spLocks noChangeArrowheads="1"/>
          </p:cNvSpPr>
          <p:nvPr/>
        </p:nvSpPr>
        <p:spPr bwMode="auto">
          <a:xfrm>
            <a:off x="5867400" y="5562600"/>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50000"/>
              </a:spcBef>
              <a:spcAft>
                <a:spcPct val="0"/>
              </a:spcAft>
              <a:buFontTx/>
              <a:buChar char="•"/>
            </a:pPr>
            <a:r>
              <a:rPr lang="si-LK" sz="2400" dirty="0"/>
              <a:t>මුස්ලිම්</a:t>
            </a:r>
            <a:endParaRPr lang="en-US" sz="2400" b="1" dirty="0">
              <a:solidFill>
                <a:srgbClr val="FFFFFF"/>
              </a:solidFill>
              <a:latin typeface="Arial" charset="0"/>
              <a:cs typeface="Arial" charset="0"/>
            </a:endParaRPr>
          </a:p>
        </p:txBody>
      </p:sp>
      <p:sp>
        <p:nvSpPr>
          <p:cNvPr id="10" name="Text Box 25"/>
          <p:cNvSpPr txBox="1">
            <a:spLocks noChangeAspect="1" noChangeArrowheads="1"/>
          </p:cNvSpPr>
          <p:nvPr/>
        </p:nvSpPr>
        <p:spPr bwMode="auto">
          <a:xfrm>
            <a:off x="8010426" y="-23683"/>
            <a:ext cx="1119303" cy="729792"/>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23-24</a:t>
            </a:r>
          </a:p>
        </p:txBody>
      </p:sp>
    </p:spTree>
    <p:extLst>
      <p:ext uri="{BB962C8B-B14F-4D97-AF65-F5344CB8AC3E}">
        <p14:creationId xmlns:p14="http://schemas.microsoft.com/office/powerpoint/2010/main" val="284235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3543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430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43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4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1" grpId="0" autoUpdateAnimBg="0"/>
      <p:bldP spid="354310" grpId="0" autoUpdateAnimBg="0"/>
      <p:bldP spid="354309" grpId="0" autoUpdateAnimBg="0"/>
      <p:bldP spid="354308" grpId="0" autoUpdateAnimBg="0"/>
      <p:bldP spid="35430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5" name="Rectangle 5"/>
          <p:cNvSpPr>
            <a:spLocks noGrp="1" noChangeArrowheads="1"/>
          </p:cNvSpPr>
          <p:nvPr>
            <p:ph type="title" idx="4294967295"/>
          </p:nvPr>
        </p:nvSpPr>
        <p:spPr>
          <a:xfrm>
            <a:off x="1371600" y="6278563"/>
            <a:ext cx="7772400" cy="5847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si-LK" sz="3200" dirty="0">
                <a:solidFill>
                  <a:schemeClr val="bg1"/>
                </a:solidFill>
              </a:rPr>
              <a:t>උත්පත්ති 22</a:t>
            </a:r>
            <a:endParaRPr lang="en-US" sz="3200" b="1" dirty="0">
              <a:solidFill>
                <a:schemeClr val="bg1"/>
              </a:solidFill>
              <a:latin typeface="Arial"/>
              <a:ea typeface="+mj-ea"/>
              <a:cs typeface="Arial"/>
            </a:endParaRPr>
          </a:p>
        </p:txBody>
      </p:sp>
      <p:pic>
        <p:nvPicPr>
          <p:cNvPr id="6" name="Picture 5"/>
          <p:cNvPicPr>
            <a:picLocks noChangeAspect="1"/>
          </p:cNvPicPr>
          <p:nvPr/>
        </p:nvPicPr>
        <p:blipFill rotWithShape="1">
          <a:blip r:embed="rId3"/>
          <a:srcRect l="9965" r="3788"/>
          <a:stretch/>
        </p:blipFill>
        <p:spPr>
          <a:xfrm>
            <a:off x="-1" y="622263"/>
            <a:ext cx="9144001" cy="5519867"/>
          </a:xfrm>
          <a:prstGeom prst="rect">
            <a:avLst/>
          </a:prstGeom>
        </p:spPr>
      </p:pic>
    </p:spTree>
    <p:extLst>
      <p:ext uri="{BB962C8B-B14F-4D97-AF65-F5344CB8AC3E}">
        <p14:creationId xmlns:p14="http://schemas.microsoft.com/office/powerpoint/2010/main" val="3082082581"/>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Temple Al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p:nvPr>
        </p:nvSpPr>
        <p:spPr>
          <a:xfrm>
            <a:off x="2819400" y="0"/>
            <a:ext cx="6324600" cy="1981200"/>
          </a:xfrm>
          <a:solidFill>
            <a:schemeClr val="bg2"/>
          </a:solidFill>
        </p:spPr>
        <p:txBody>
          <a:bodyPr/>
          <a:lstStyle/>
          <a:p>
            <a:pPr eaLnBrk="1" hangingPunct="1">
              <a:defRPr/>
            </a:pPr>
            <a:r>
              <a:rPr lang="si-LK" sz="4000" dirty="0"/>
              <a:t>මුළු දවන පූජා මුලින්ම තිබුණේ ජංගම මණ්ඩපයේ ය</a:t>
            </a:r>
            <a:endParaRPr lang="en-US" sz="40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2689622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4"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ChangeArrowheads="1"/>
          </p:cNvSpPr>
          <p:nvPr/>
        </p:nvSpPr>
        <p:spPr bwMode="auto">
          <a:xfrm>
            <a:off x="7467600" y="0"/>
            <a:ext cx="1905000" cy="7086600"/>
          </a:xfrm>
          <a:prstGeom prst="rect">
            <a:avLst/>
          </a:prstGeom>
          <a:solidFill>
            <a:srgbClr val="060400"/>
          </a:solidFill>
          <a:ln w="9525">
            <a:no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3426" name="Rectangle 2"/>
          <p:cNvSpPr>
            <a:spLocks noGrp="1" noChangeArrowheads="1"/>
          </p:cNvSpPr>
          <p:nvPr>
            <p:ph type="title"/>
          </p:nvPr>
        </p:nvSpPr>
        <p:spPr>
          <a:xfrm>
            <a:off x="0" y="5486400"/>
            <a:ext cx="9296400" cy="1371600"/>
          </a:xfrm>
          <a:solidFill>
            <a:srgbClr val="336600"/>
          </a:solidFill>
        </p:spPr>
        <p:txBody>
          <a:bodyPr/>
          <a:lstStyle/>
          <a:p>
            <a:pPr eaLnBrk="1" hangingPunct="1">
              <a:defRPr/>
            </a:pPr>
            <a:r>
              <a:rPr lang="si-LK" sz="3200" dirty="0"/>
              <a:t>යුදෙව් ජීවිතය අවුරුදු 400 ක් (ක්‍රි.පූ. 959-586) සලමොන්ගේ දේව මාළිගාව වටා තිබුණේය </a:t>
            </a:r>
            <a:endParaRPr lang="en-US" sz="32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3368877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si-LK" sz="3600" dirty="0"/>
              <a:t>යුදෙව්වන් ද්‍රෝණියේ ශුද්ධකම පවත්වා ගෙන ගියේය</a:t>
            </a:r>
            <a:endParaRPr lang="en-US" sz="3600" dirty="0">
              <a:latin typeface="Tahoma" charset="0"/>
              <a:ea typeface="ＭＳ Ｐゴシック" charset="0"/>
              <a:cs typeface="ＭＳ Ｐゴシック" charset="0"/>
            </a:endParaRPr>
          </a:p>
        </p:txBody>
      </p:sp>
      <p:sp>
        <p:nvSpPr>
          <p:cNvPr id="216068" name="Line 4"/>
          <p:cNvSpPr>
            <a:spLocks noChangeShapeType="1"/>
          </p:cNvSpPr>
          <p:nvPr/>
        </p:nvSpPr>
        <p:spPr bwMode="auto">
          <a:xfrm>
            <a:off x="0" y="0"/>
            <a:ext cx="9144000" cy="6858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16069"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216070"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defTabSz="914400" fontAlgn="base">
              <a:spcBef>
                <a:spcPct val="0"/>
              </a:spcBef>
              <a:spcAft>
                <a:spcPct val="0"/>
              </a:spcAft>
              <a:defRPr/>
            </a:pPr>
            <a:r>
              <a:rPr lang="si-LK" sz="8000" dirty="0"/>
              <a:t>ක්‍රි.පූ 586: දේව මාළිගාව විනාශ විය</a:t>
            </a:r>
            <a:endParaRPr lang="en-US" sz="8000" dirty="0">
              <a:solidFill>
                <a:srgbClr val="FFFFFF"/>
              </a:solidFill>
              <a:effectLst>
                <a:outerShdw blurRad="38100" dist="38100" dir="2700000" algn="tl">
                  <a:srgbClr val="0000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228142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16069"/>
                                        </p:tgtEl>
                                        <p:attrNameLst>
                                          <p:attrName>style.visibility</p:attrName>
                                        </p:attrNameLst>
                                      </p:cBhvr>
                                      <p:to>
                                        <p:strVal val="visible"/>
                                      </p:to>
                                    </p:set>
                                    <p:animEffect transition="in" filter="fade">
                                      <p:cBhvr>
                                        <p:cTn id="7" dur="770" decel="100000"/>
                                        <p:tgtEl>
                                          <p:spTgt spid="216069"/>
                                        </p:tgtEl>
                                      </p:cBhvr>
                                    </p:animEffect>
                                    <p:animScale>
                                      <p:cBhvr>
                                        <p:cTn id="8" dur="770" decel="100000"/>
                                        <p:tgtEl>
                                          <p:spTgt spid="216069"/>
                                        </p:tgtEl>
                                      </p:cBhvr>
                                      <p:from x="10000" y="10000"/>
                                      <p:to x="200000" y="450000"/>
                                    </p:animScale>
                                    <p:animScale>
                                      <p:cBhvr>
                                        <p:cTn id="9" dur="1230" accel="100000" fill="hold">
                                          <p:stCondLst>
                                            <p:cond delay="770"/>
                                          </p:stCondLst>
                                        </p:cTn>
                                        <p:tgtEl>
                                          <p:spTgt spid="216069"/>
                                        </p:tgtEl>
                                      </p:cBhvr>
                                      <p:from x="200000" y="450000"/>
                                      <p:to x="100000" y="100000"/>
                                    </p:animScale>
                                    <p:set>
                                      <p:cBhvr>
                                        <p:cTn id="10" dur="770" fill="hold"/>
                                        <p:tgtEl>
                                          <p:spTgt spid="216069"/>
                                        </p:tgtEl>
                                        <p:attrNameLst>
                                          <p:attrName>ppt_x</p:attrName>
                                        </p:attrNameLst>
                                      </p:cBhvr>
                                      <p:to>
                                        <p:strVal val="(0.5)"/>
                                      </p:to>
                                    </p:set>
                                    <p:anim from="(0.5)" to="(#ppt_x)" calcmode="lin" valueType="num">
                                      <p:cBhvr>
                                        <p:cTn id="11" dur="1230" accel="100000" fill="hold">
                                          <p:stCondLst>
                                            <p:cond delay="770"/>
                                          </p:stCondLst>
                                        </p:cTn>
                                        <p:tgtEl>
                                          <p:spTgt spid="216069"/>
                                        </p:tgtEl>
                                        <p:attrNameLst>
                                          <p:attrName>ppt_x</p:attrName>
                                        </p:attrNameLst>
                                      </p:cBhvr>
                                    </p:anim>
                                    <p:set>
                                      <p:cBhvr>
                                        <p:cTn id="12" dur="770" fill="hold"/>
                                        <p:tgtEl>
                                          <p:spTgt spid="216069"/>
                                        </p:tgtEl>
                                        <p:attrNameLst>
                                          <p:attrName>ppt_y</p:attrName>
                                        </p:attrNameLst>
                                      </p:cBhvr>
                                      <p:to>
                                        <p:strVal val="(#ppt_y+0.4)"/>
                                      </p:to>
                                    </p:set>
                                    <p:anim from="(#ppt_y+0.4)" to="(#ppt_y)" calcmode="lin" valueType="num">
                                      <p:cBhvr>
                                        <p:cTn id="13" dur="1230" accel="100000" fill="hold">
                                          <p:stCondLst>
                                            <p:cond delay="770"/>
                                          </p:stCondLst>
                                        </p:cTn>
                                        <p:tgtEl>
                                          <p:spTgt spid="216069"/>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16068"/>
                                        </p:tgtEl>
                                        <p:attrNameLst>
                                          <p:attrName>style.visibility</p:attrName>
                                        </p:attrNameLst>
                                      </p:cBhvr>
                                      <p:to>
                                        <p:strVal val="visible"/>
                                      </p:to>
                                    </p:set>
                                    <p:animEffect transition="in" filter="fade">
                                      <p:cBhvr>
                                        <p:cTn id="16" dur="770" decel="100000"/>
                                        <p:tgtEl>
                                          <p:spTgt spid="216068"/>
                                        </p:tgtEl>
                                      </p:cBhvr>
                                    </p:animEffect>
                                    <p:animScale>
                                      <p:cBhvr>
                                        <p:cTn id="17" dur="770" decel="100000"/>
                                        <p:tgtEl>
                                          <p:spTgt spid="216068"/>
                                        </p:tgtEl>
                                      </p:cBhvr>
                                      <p:from x="10000" y="10000"/>
                                      <p:to x="200000" y="450000"/>
                                    </p:animScale>
                                    <p:animScale>
                                      <p:cBhvr>
                                        <p:cTn id="18" dur="1230" accel="100000" fill="hold">
                                          <p:stCondLst>
                                            <p:cond delay="770"/>
                                          </p:stCondLst>
                                        </p:cTn>
                                        <p:tgtEl>
                                          <p:spTgt spid="216068"/>
                                        </p:tgtEl>
                                      </p:cBhvr>
                                      <p:from x="200000" y="450000"/>
                                      <p:to x="100000" y="100000"/>
                                    </p:animScale>
                                    <p:set>
                                      <p:cBhvr>
                                        <p:cTn id="19" dur="770" fill="hold"/>
                                        <p:tgtEl>
                                          <p:spTgt spid="216068"/>
                                        </p:tgtEl>
                                        <p:attrNameLst>
                                          <p:attrName>ppt_x</p:attrName>
                                        </p:attrNameLst>
                                      </p:cBhvr>
                                      <p:to>
                                        <p:strVal val="(0.5)"/>
                                      </p:to>
                                    </p:set>
                                    <p:anim from="(0.5)" to="(#ppt_x)" calcmode="lin" valueType="num">
                                      <p:cBhvr>
                                        <p:cTn id="20" dur="1230" accel="100000" fill="hold">
                                          <p:stCondLst>
                                            <p:cond delay="770"/>
                                          </p:stCondLst>
                                        </p:cTn>
                                        <p:tgtEl>
                                          <p:spTgt spid="216068"/>
                                        </p:tgtEl>
                                        <p:attrNameLst>
                                          <p:attrName>ppt_x</p:attrName>
                                        </p:attrNameLst>
                                      </p:cBhvr>
                                    </p:anim>
                                    <p:set>
                                      <p:cBhvr>
                                        <p:cTn id="21" dur="770" fill="hold"/>
                                        <p:tgtEl>
                                          <p:spTgt spid="216068"/>
                                        </p:tgtEl>
                                        <p:attrNameLst>
                                          <p:attrName>ppt_y</p:attrName>
                                        </p:attrNameLst>
                                      </p:cBhvr>
                                      <p:to>
                                        <p:strVal val="(#ppt_y+0.4)"/>
                                      </p:to>
                                    </p:set>
                                    <p:anim from="(#ppt_y+0.4)" to="(#ppt_y)" calcmode="lin" valueType="num">
                                      <p:cBhvr>
                                        <p:cTn id="22" dur="1230" accel="100000" fill="hold">
                                          <p:stCondLst>
                                            <p:cond delay="770"/>
                                          </p:stCondLst>
                                        </p:cTn>
                                        <p:tgtEl>
                                          <p:spTgt spid="2160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6070"/>
                                        </p:tgtEl>
                                        <p:attrNameLst>
                                          <p:attrName>style.visibility</p:attrName>
                                        </p:attrNameLst>
                                      </p:cBhvr>
                                      <p:to>
                                        <p:strVal val="visible"/>
                                      </p:to>
                                    </p:set>
                                    <p:animEffect transition="in" filter="fade">
                                      <p:cBhvr>
                                        <p:cTn id="25" dur="770" decel="100000"/>
                                        <p:tgtEl>
                                          <p:spTgt spid="216070"/>
                                        </p:tgtEl>
                                      </p:cBhvr>
                                    </p:animEffect>
                                    <p:animScale>
                                      <p:cBhvr>
                                        <p:cTn id="26" dur="770" decel="100000"/>
                                        <p:tgtEl>
                                          <p:spTgt spid="216070"/>
                                        </p:tgtEl>
                                      </p:cBhvr>
                                      <p:from x="10000" y="10000"/>
                                      <p:to x="200000" y="450000"/>
                                    </p:animScale>
                                    <p:animScale>
                                      <p:cBhvr>
                                        <p:cTn id="27" dur="1230" accel="100000" fill="hold">
                                          <p:stCondLst>
                                            <p:cond delay="770"/>
                                          </p:stCondLst>
                                        </p:cTn>
                                        <p:tgtEl>
                                          <p:spTgt spid="216070"/>
                                        </p:tgtEl>
                                      </p:cBhvr>
                                      <p:from x="200000" y="450000"/>
                                      <p:to x="100000" y="100000"/>
                                    </p:animScale>
                                    <p:set>
                                      <p:cBhvr>
                                        <p:cTn id="28" dur="770" fill="hold"/>
                                        <p:tgtEl>
                                          <p:spTgt spid="216070"/>
                                        </p:tgtEl>
                                        <p:attrNameLst>
                                          <p:attrName>ppt_x</p:attrName>
                                        </p:attrNameLst>
                                      </p:cBhvr>
                                      <p:to>
                                        <p:strVal val="(0.5)"/>
                                      </p:to>
                                    </p:set>
                                    <p:anim from="(0.5)" to="(#ppt_x)" calcmode="lin" valueType="num">
                                      <p:cBhvr>
                                        <p:cTn id="29" dur="1230" accel="100000" fill="hold">
                                          <p:stCondLst>
                                            <p:cond delay="770"/>
                                          </p:stCondLst>
                                        </p:cTn>
                                        <p:tgtEl>
                                          <p:spTgt spid="216070"/>
                                        </p:tgtEl>
                                        <p:attrNameLst>
                                          <p:attrName>ppt_x</p:attrName>
                                        </p:attrNameLst>
                                      </p:cBhvr>
                                    </p:anim>
                                    <p:set>
                                      <p:cBhvr>
                                        <p:cTn id="30" dur="770" fill="hold"/>
                                        <p:tgtEl>
                                          <p:spTgt spid="216070"/>
                                        </p:tgtEl>
                                        <p:attrNameLst>
                                          <p:attrName>ppt_y</p:attrName>
                                        </p:attrNameLst>
                                      </p:cBhvr>
                                      <p:to>
                                        <p:strVal val="(#ppt_y+0.4)"/>
                                      </p:to>
                                    </p:set>
                                    <p:anim from="(#ppt_y+0.4)" to="(#ppt_y)" calcmode="lin" valueType="num">
                                      <p:cBhvr>
                                        <p:cTn id="31" dur="1230" accel="100000" fill="hold">
                                          <p:stCondLst>
                                            <p:cond delay="770"/>
                                          </p:stCondLst>
                                        </p:cTn>
                                        <p:tgtEl>
                                          <p:spTgt spid="21607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7" name="Group 6"/>
          <p:cNvGrpSpPr>
            <a:grpSpLocks/>
          </p:cNvGrpSpPr>
          <p:nvPr/>
        </p:nvGrpSpPr>
        <p:grpSpPr bwMode="auto">
          <a:xfrm>
            <a:off x="1273175" y="0"/>
            <a:ext cx="7947025" cy="6858000"/>
            <a:chOff x="0" y="0"/>
            <a:chExt cx="5006" cy="4320"/>
          </a:xfrm>
        </p:grpSpPr>
        <p:pic>
          <p:nvPicPr>
            <p:cNvPr id="152582" name="Picture 8"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7"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6981" name="Rectangle 5"/>
          <p:cNvSpPr>
            <a:spLocks noGrp="1" noChangeArrowheads="1"/>
          </p:cNvSpPr>
          <p:nvPr>
            <p:ph type="title"/>
          </p:nvPr>
        </p:nvSpPr>
        <p:spPr>
          <a:xfrm>
            <a:off x="0" y="313509"/>
            <a:ext cx="3124200" cy="3657600"/>
          </a:xfrm>
          <a:solidFill>
            <a:schemeClr val="bg2"/>
          </a:solidFill>
        </p:spPr>
        <p:txBody>
          <a:bodyPr/>
          <a:lstStyle/>
          <a:p>
            <a:pPr eaLnBrk="1" hangingPunct="1">
              <a:defRPr/>
            </a:pPr>
            <a:br>
              <a:rPr lang="si-LK" sz="3200" dirty="0"/>
            </a:br>
            <a:r>
              <a:rPr lang="si-LK" sz="3200" dirty="0"/>
              <a:t>දේව</a:t>
            </a:r>
            <a:r>
              <a:rPr lang="si-LK" sz="3200" dirty="0">
                <a:solidFill>
                  <a:schemeClr val="bg1">
                    <a:lumMod val="50000"/>
                  </a:schemeClr>
                </a:solidFill>
              </a:rPr>
              <a:t>මාලිගාව </a:t>
            </a:r>
            <a:r>
              <a:rPr lang="si-LK" sz="3200" dirty="0"/>
              <a:t>නැවත ගොඩනැඟීමෙන් පසු නව ගිවිසුම් කාලයේ පාස්කු මංගල්‍යන්හීදී යුදෙව්වන් 100,000 ක් දේව</a:t>
            </a:r>
            <a:r>
              <a:rPr lang="si-LK" sz="3200" dirty="0">
                <a:solidFill>
                  <a:schemeClr val="bg1">
                    <a:lumMod val="50000"/>
                  </a:schemeClr>
                </a:solidFill>
              </a:rPr>
              <a:t>මාළිගාවට </a:t>
            </a:r>
            <a:r>
              <a:rPr lang="si-LK" sz="3200" dirty="0"/>
              <a:t>පැ</a:t>
            </a:r>
            <a:r>
              <a:rPr lang="si-LK" sz="3200" dirty="0">
                <a:solidFill>
                  <a:schemeClr val="bg1">
                    <a:lumMod val="50000"/>
                  </a:schemeClr>
                </a:solidFill>
              </a:rPr>
              <a:t>මිණියා</a:t>
            </a:r>
            <a:r>
              <a:rPr lang="si-LK" sz="3200" dirty="0"/>
              <a:t>!</a:t>
            </a:r>
            <a:endParaRPr lang="en-US" sz="3200" dirty="0">
              <a:latin typeface="Tahoma" charset="0"/>
              <a:ea typeface="ＭＳ Ｐゴシック" charset="0"/>
              <a:cs typeface="ＭＳ Ｐゴシック" charset="0"/>
            </a:endParaRPr>
          </a:p>
        </p:txBody>
      </p:sp>
      <p:sp>
        <p:nvSpPr>
          <p:cNvPr id="126980" name="Line 4"/>
          <p:cNvSpPr>
            <a:spLocks noChangeShapeType="1"/>
          </p:cNvSpPr>
          <p:nvPr/>
        </p:nvSpPr>
        <p:spPr bwMode="auto">
          <a:xfrm>
            <a:off x="0" y="0"/>
            <a:ext cx="9144000" cy="6858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6979" name="Line 3"/>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6978" name="Rectangle 2"/>
          <p:cNvSpPr>
            <a:spLocks noChangeArrowheads="1"/>
          </p:cNvSpPr>
          <p:nvPr/>
        </p:nvSpPr>
        <p:spPr bwMode="auto">
          <a:xfrm rot="20670166">
            <a:off x="64377" y="1983695"/>
            <a:ext cx="9691688" cy="3041650"/>
          </a:xfrm>
          <a:prstGeom prst="rect">
            <a:avLst/>
          </a:prstGeom>
          <a:solidFill>
            <a:srgbClr val="FF0000"/>
          </a:solidFill>
          <a:ln w="9525">
            <a:noFill/>
            <a:miter lim="800000"/>
            <a:headEnd/>
            <a:tailEnd/>
          </a:ln>
          <a:effectLst/>
        </p:spPr>
        <p:txBody>
          <a:bodyPr anchor="ctr"/>
          <a:lstStyle/>
          <a:p>
            <a:pPr algn="ctr"/>
            <a:r>
              <a:rPr lang="si-LK" sz="8000" dirty="0"/>
              <a:t>ක්‍රි.ව. 70: දේවමාළිගාව නැවත විනාශ විය!</a:t>
            </a:r>
          </a:p>
        </p:txBody>
      </p:sp>
    </p:spTree>
    <p:extLst>
      <p:ext uri="{BB962C8B-B14F-4D97-AF65-F5344CB8AC3E}">
        <p14:creationId xmlns:p14="http://schemas.microsoft.com/office/powerpoint/2010/main" val="4193296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698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6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Jerusalem Moder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59613"/>
          </a:xfrm>
          <a:noFill/>
          <a:extLst>
            <a:ext uri="{909E8E84-426E-40DD-AFC4-6F175D3DCCD1}">
              <a14:hiddenFill xmlns:a14="http://schemas.microsoft.com/office/drawing/2010/main">
                <a:solidFill>
                  <a:srgbClr val="FFFFFF"/>
                </a:solidFill>
              </a14:hiddenFill>
            </a:ext>
          </a:extLst>
        </p:spPr>
      </p:pic>
      <p:sp>
        <p:nvSpPr>
          <p:cNvPr id="154626" name="Rectangle 4" descr="Green marble"/>
          <p:cNvSpPr>
            <a:spLocks noGrp="1" noRot="1" noChangeArrowheads="1"/>
          </p:cNvSpPr>
          <p:nvPr>
            <p:ph type="title"/>
          </p:nvPr>
        </p:nvSpPr>
        <p:spPr>
          <a:xfrm>
            <a:off x="1547813" y="685800"/>
            <a:ext cx="5832475" cy="838200"/>
          </a:xfrm>
          <a:blipFill dpi="0" rotWithShape="1">
            <a:blip r:embed="rId4"/>
            <a:srcRect/>
            <a:tile tx="0" ty="0" sx="100000" sy="100000" flip="none" algn="tl"/>
          </a:blipFill>
        </p:spPr>
        <p:txBody>
          <a:bodyPr/>
          <a:lstStyle/>
          <a:p>
            <a:pPr eaLnBrk="1" hangingPunct="1"/>
            <a:r>
              <a:rPr lang="si-LK" dirty="0"/>
              <a:t>අද ජෙරුසලම</a:t>
            </a:r>
            <a:endParaRPr lang="en-US" dirty="0">
              <a:effectLst/>
              <a:latin typeface="Arial" charset="0"/>
              <a:ea typeface="ＭＳ Ｐゴシック" charset="0"/>
              <a:cs typeface="Arial" charset="0"/>
            </a:endParaRPr>
          </a:p>
        </p:txBody>
      </p:sp>
      <p:sp>
        <p:nvSpPr>
          <p:cNvPr id="128003" name="Text Box 3"/>
          <p:cNvSpPr txBox="1">
            <a:spLocks noChangeArrowheads="1"/>
          </p:cNvSpPr>
          <p:nvPr/>
        </p:nvSpPr>
        <p:spPr bwMode="auto">
          <a:xfrm>
            <a:off x="8458200" y="76200"/>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800" b="1" dirty="0">
                <a:effectLst>
                  <a:outerShdw blurRad="38100" dist="38100" dir="2700000" algn="tl">
                    <a:srgbClr val="000000"/>
                  </a:outerShdw>
                </a:effectLst>
                <a:latin typeface="Arial"/>
                <a:cs typeface="Arial"/>
              </a:rPr>
              <a:t>35</a:t>
            </a:r>
          </a:p>
        </p:txBody>
      </p:sp>
      <p:sp>
        <p:nvSpPr>
          <p:cNvPr id="2" name="Oval 2"/>
          <p:cNvSpPr>
            <a:spLocks noChangeArrowheads="1"/>
          </p:cNvSpPr>
          <p:nvPr/>
        </p:nvSpPr>
        <p:spPr bwMode="auto">
          <a:xfrm rot="-1241727">
            <a:off x="2133600" y="3276600"/>
            <a:ext cx="1447800" cy="304800"/>
          </a:xfrm>
          <a:prstGeom prst="ellipse">
            <a:avLst/>
          </a:prstGeom>
          <a:noFill/>
          <a:ln w="3810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latin typeface="Garamond" pitchFamily="-112" charset="0"/>
              <a:ea typeface="+mn-ea"/>
              <a:cs typeface="+mn-cs"/>
            </a:endParaRPr>
          </a:p>
        </p:txBody>
      </p:sp>
    </p:spTree>
    <p:extLst>
      <p:ext uri="{BB962C8B-B14F-4D97-AF65-F5344CB8AC3E}">
        <p14:creationId xmlns:p14="http://schemas.microsoft.com/office/powerpoint/2010/main" val="2916091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598" name="Text Box 6"/>
          <p:cNvSpPr txBox="1">
            <a:spLocks noChangeArrowheads="1"/>
          </p:cNvSpPr>
          <p:nvPr/>
        </p:nvSpPr>
        <p:spPr bwMode="auto">
          <a:xfrm>
            <a:off x="1027113" y="2606675"/>
            <a:ext cx="7073900" cy="52322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si-LK" sz="2800" dirty="0"/>
              <a:t>එම විස්මිත ව්යුහයන් ගොඩනැගීම!</a:t>
            </a:r>
            <a:endParaRPr lang="en-US" sz="2800" b="1" dirty="0">
              <a:solidFill>
                <a:srgbClr val="FFFF00"/>
              </a:solidFill>
              <a:latin typeface="Comic Sans MS" pitchFamily="-112" charset="0"/>
              <a:ea typeface="ＭＳ Ｐゴシック" charset="0"/>
              <a:cs typeface="ＭＳ Ｐゴシック" charset="0"/>
            </a:endParaRPr>
          </a:p>
        </p:txBody>
      </p:sp>
      <p:grpSp>
        <p:nvGrpSpPr>
          <p:cNvPr id="2" name="Group 7"/>
          <p:cNvGrpSpPr>
            <a:grpSpLocks/>
          </p:cNvGrpSpPr>
          <p:nvPr/>
        </p:nvGrpSpPr>
        <p:grpSpPr bwMode="auto">
          <a:xfrm>
            <a:off x="2662238" y="4721225"/>
            <a:ext cx="4924425" cy="676275"/>
            <a:chOff x="1677" y="2638"/>
            <a:chExt cx="3102" cy="426"/>
          </a:xfrm>
        </p:grpSpPr>
        <p:grpSp>
          <p:nvGrpSpPr>
            <p:cNvPr id="69660"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nvGrpSpPr>
            <p:cNvPr id="69661"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9657"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8"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59"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3" name="Text Box 21"/>
            <p:cNvSpPr txBox="1">
              <a:spLocks noChangeArrowheads="1"/>
            </p:cNvSpPr>
            <p:nvPr/>
          </p:nvSpPr>
          <p:spPr bwMode="auto">
            <a:xfrm>
              <a:off x="846" y="1952"/>
              <a:ext cx="1525" cy="44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si-LK" sz="2000" dirty="0"/>
                <a:t>බටහිර හෝ "විලාප කීමේ  පවුර"</a:t>
              </a:r>
              <a:endParaRPr lang="en-US" sz="2000" b="1" dirty="0">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9641"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69642"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69645"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32-37</a:t>
            </a:r>
          </a:p>
        </p:txBody>
      </p:sp>
      <p:pic>
        <p:nvPicPr>
          <p:cNvPr id="622621" name="Picture 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2944813" y="5314950"/>
            <a:ext cx="3355975"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2400" dirty="0">
                <a:solidFill>
                  <a:srgbClr val="FFFF00"/>
                </a:solidFill>
              </a:rPr>
              <a:t>සලමොන් විසින් ඉදිකරන ලද "පළමු" දේවමාළිගාව</a:t>
            </a:r>
            <a:endParaRPr lang="en-US" sz="2400" b="1" dirty="0">
              <a:solidFill>
                <a:srgbClr val="FFFF00"/>
              </a:solidFill>
              <a:latin typeface="Comic Sans MS" pitchFamily="-112" charset="0"/>
              <a:ea typeface="ＭＳ Ｐゴシック" charset="0"/>
              <a:cs typeface="ＭＳ Ｐゴシック" charset="0"/>
            </a:endParaRPr>
          </a:p>
        </p:txBody>
      </p:sp>
      <p:pic>
        <p:nvPicPr>
          <p:cNvPr id="622623" name="Picture 31"/>
          <p:cNvPicPr>
            <a:picLocks noChangeAspect="1" noChangeArrowheads="1"/>
          </p:cNvPicPr>
          <p:nvPr/>
        </p:nvPicPr>
        <p:blipFill>
          <a:blip r:embed="rId7"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944813" y="4817458"/>
            <a:ext cx="4224337" cy="15696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br>
              <a:rPr lang="si-LK" sz="2400" dirty="0">
                <a:solidFill>
                  <a:srgbClr val="FFFF00"/>
                </a:solidFill>
              </a:rPr>
            </a:br>
            <a:r>
              <a:rPr lang="si-LK" sz="2400" dirty="0">
                <a:solidFill>
                  <a:srgbClr val="FFFF00"/>
                </a:solidFill>
              </a:rPr>
              <a:t>හෙරොද්ගේ “දෙවන”</a:t>
            </a:r>
            <a:r>
              <a:rPr lang="en-US" sz="2400" dirty="0">
                <a:solidFill>
                  <a:srgbClr val="FFFF00"/>
                </a:solidFill>
              </a:rPr>
              <a:t> </a:t>
            </a:r>
            <a:r>
              <a:rPr lang="si-LK" sz="2400" dirty="0">
                <a:solidFill>
                  <a:srgbClr val="FFFF00"/>
                </a:solidFill>
              </a:rPr>
              <a:t>දේවමාළිගාව</a:t>
            </a:r>
            <a:r>
              <a:rPr lang="en-US" sz="2400" dirty="0">
                <a:solidFill>
                  <a:srgbClr val="FFFF00"/>
                </a:solidFill>
              </a:rPr>
              <a:t>, </a:t>
            </a:r>
            <a:r>
              <a:rPr lang="si-LK" sz="2400" dirty="0">
                <a:solidFill>
                  <a:srgbClr val="FFFF00"/>
                </a:solidFill>
              </a:rPr>
              <a:t>යේසුස්වහන්සේගේ කාලයේ </a:t>
            </a:r>
            <a:endParaRPr lang="en-US" sz="2400" b="1" dirty="0">
              <a:solidFill>
                <a:srgbClr val="FFFF00"/>
              </a:solidFill>
              <a:latin typeface="Comic Sans MS" pitchFamily="-112" charset="0"/>
              <a:ea typeface="ＭＳ Ｐゴシック" charset="0"/>
              <a:cs typeface="ＭＳ Ｐゴシック" charset="0"/>
            </a:endParaRP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4127" name="Document" r:id="rId8" imgW="5600000" imgH="3428571" progId="">
                  <p:embed/>
                </p:oleObj>
              </mc:Choice>
              <mc:Fallback>
                <p:oleObj name="Document" r:id="rId8" imgW="5600000" imgH="3428571" progId="">
                  <p:embed/>
                  <p:pic>
                    <p:nvPicPr>
                      <p:cNvPr id="0"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2626" name="Text Box 34"/>
          <p:cNvSpPr txBox="1">
            <a:spLocks noChangeArrowheads="1"/>
          </p:cNvSpPr>
          <p:nvPr/>
        </p:nvSpPr>
        <p:spPr bwMode="auto">
          <a:xfrm>
            <a:off x="3286126" y="5186789"/>
            <a:ext cx="3478212"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si-LK" sz="2400" dirty="0">
                <a:solidFill>
                  <a:srgbClr val="FFFF00"/>
                </a:solidFill>
              </a:rPr>
              <a:t>අද ඉස්ලාමීය ගෝලාකාර පර්වතය</a:t>
            </a:r>
            <a:endParaRPr lang="en-US" sz="2400" b="1" dirty="0">
              <a:solidFill>
                <a:srgbClr val="FFFF00"/>
              </a:solidFill>
              <a:latin typeface="Comic Sans MS" charset="0"/>
              <a:ea typeface="ＭＳ Ｐゴシック" charset="-128"/>
              <a:cs typeface="ＭＳ Ｐゴシック" charset="-128"/>
            </a:endParaRPr>
          </a:p>
        </p:txBody>
      </p:sp>
      <p:sp>
        <p:nvSpPr>
          <p:cNvPr id="622627" name="Text Box 35"/>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defTabSz="914400" eaLnBrk="0" fontAlgn="base" hangingPunct="0">
              <a:spcBef>
                <a:spcPct val="50000"/>
              </a:spcBef>
              <a:spcAft>
                <a:spcPct val="0"/>
              </a:spcAft>
              <a:defRPr/>
            </a:pPr>
            <a:r>
              <a:rPr lang="si-LK" sz="2000" b="1" dirty="0">
                <a:solidFill>
                  <a:srgbClr val="0831AD"/>
                </a:solidFill>
                <a:latin typeface="Comic Sans MS" charset="0"/>
                <a:ea typeface="ＭＳ Ｐゴシック" charset="-128"/>
                <a:cs typeface="ＭＳ Ｐゴシック" charset="-128"/>
              </a:rPr>
              <a:t>ආබ්‍රහම් ඊසාක් පූජා කිරීමට ගිය ස්ථානය ...මොරියා කන්ද ...සියොන් කන්ද </a:t>
            </a:r>
            <a:endParaRPr lang="en-US" sz="2000" b="1" dirty="0">
              <a:solidFill>
                <a:srgbClr val="0831AD"/>
              </a:solidFill>
              <a:latin typeface="Comic Sans MS" charset="0"/>
              <a:ea typeface="ＭＳ Ｐゴシック" charset="-128"/>
              <a:cs typeface="ＭＳ Ｐゴシック" charset="-128"/>
            </a:endParaRPr>
          </a:p>
        </p:txBody>
      </p:sp>
      <p:sp>
        <p:nvSpPr>
          <p:cNvPr id="3" name="Title 2"/>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si-LK" sz="3200" dirty="0"/>
              <a:t>අද ජෙරුසලමේ දේවමාළිගා</a:t>
            </a:r>
            <a:r>
              <a:rPr lang="en-US" sz="3200" dirty="0"/>
              <a:t> </a:t>
            </a:r>
            <a:r>
              <a:rPr lang="si-LK" sz="3200" dirty="0"/>
              <a:t>කන්ද</a:t>
            </a:r>
            <a:endPar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endParaRPr>
          </a:p>
        </p:txBody>
      </p:sp>
      <p:sp>
        <p:nvSpPr>
          <p:cNvPr id="622619" name="Text Box 27"/>
          <p:cNvSpPr txBox="1">
            <a:spLocks noChangeArrowheads="1"/>
          </p:cNvSpPr>
          <p:nvPr/>
        </p:nvSpPr>
        <p:spPr bwMode="auto">
          <a:xfrm>
            <a:off x="2089853" y="0"/>
            <a:ext cx="5668963"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si-LK" sz="1600" dirty="0"/>
              <a:t>1 රාජාවලිය 6: 14-38</a:t>
            </a:r>
            <a:endParaRPr lang="en-US" sz="1600" b="1" dirty="0">
              <a:solidFill>
                <a:srgbClr val="FFFFFF"/>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959056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7" descr="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0"/>
            <a:ext cx="53975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Rectangle 6"/>
          <p:cNvSpPr>
            <a:spLocks noGrp="1" noRot="1" noChangeArrowheads="1"/>
          </p:cNvSpPr>
          <p:nvPr>
            <p:ph type="title"/>
          </p:nvPr>
        </p:nvSpPr>
        <p:spPr>
          <a:xfrm>
            <a:off x="5257800" y="-762000"/>
            <a:ext cx="3962400" cy="3581400"/>
          </a:xfrm>
        </p:spPr>
        <p:txBody>
          <a:bodyPr/>
          <a:lstStyle/>
          <a:p>
            <a:pPr eaLnBrk="1" hangingPunct="1">
              <a:defRPr/>
            </a:pPr>
            <a:br>
              <a:rPr lang="si-LK" dirty="0"/>
            </a:br>
            <a:r>
              <a:rPr lang="si-LK" b="0" dirty="0"/>
              <a:t>යුදෙව් බටහිර </a:t>
            </a:r>
            <a:r>
              <a:rPr lang="si-LK" dirty="0"/>
              <a:t>පවුර</a:t>
            </a:r>
            <a:endParaRPr lang="en-US" dirty="0">
              <a:latin typeface="Arial"/>
              <a:ea typeface="ＭＳ Ｐゴシック" charset="0"/>
              <a:cs typeface="Arial"/>
            </a:endParaRPr>
          </a:p>
        </p:txBody>
      </p:sp>
      <p:pic>
        <p:nvPicPr>
          <p:cNvPr id="130053" name="Picture 5" descr="Jerusalem Templ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999163" y="2219325"/>
            <a:ext cx="2941637" cy="2185988"/>
          </a:xfrm>
          <a:noFill/>
          <a:extLst>
            <a:ext uri="{909E8E84-426E-40DD-AFC4-6F175D3DCCD1}">
              <a14:hiddenFill xmlns:a14="http://schemas.microsoft.com/office/drawing/2010/main">
                <a:solidFill>
                  <a:srgbClr val="FFFFFF"/>
                </a:solidFill>
              </a14:hiddenFill>
            </a:ext>
          </a:extLst>
        </p:spPr>
      </p:pic>
      <p:pic>
        <p:nvPicPr>
          <p:cNvPr id="130052" name="Picture 4" descr="Temple Alta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061075" y="4625975"/>
            <a:ext cx="3006725" cy="2187575"/>
          </a:xfrm>
          <a:noFill/>
          <a:extLst>
            <a:ext uri="{909E8E84-426E-40DD-AFC4-6F175D3DCCD1}">
              <a14:hiddenFill xmlns:a14="http://schemas.microsoft.com/office/drawing/2010/main">
                <a:solidFill>
                  <a:srgbClr val="FFFFFF"/>
                </a:solidFill>
              </a14:hiddenFill>
            </a:ext>
          </a:extLst>
        </p:spPr>
      </p:pic>
      <p:pic>
        <p:nvPicPr>
          <p:cNvPr id="130050" name="Picture 2" descr="Men praying at Western Wall, tb n010200 sr"/>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7200" y="1976438"/>
            <a:ext cx="5899150" cy="4424362"/>
          </a:xfrm>
          <a:prstGeom prst="rect">
            <a:avLst/>
          </a:prstGeom>
          <a:noFill/>
          <a:ln w="76200">
            <a:solidFill>
              <a:srgbClr val="FF0000"/>
            </a:solidFill>
            <a:miter lim="800000"/>
            <a:headEnd/>
            <a:tailEnd/>
          </a:ln>
          <a:effectLst>
            <a:outerShdw blurRad="63500" dist="89803" dir="2700000" algn="ctr" rotWithShape="0">
              <a:schemeClr val="bg2">
                <a:alpha val="74998"/>
              </a:schemeClr>
            </a:outerShdw>
          </a:effectLst>
        </p:spPr>
      </p:pic>
      <p:sp>
        <p:nvSpPr>
          <p:cNvPr id="8"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35</a:t>
            </a:r>
          </a:p>
        </p:txBody>
      </p:sp>
    </p:spTree>
    <p:extLst>
      <p:ext uri="{BB962C8B-B14F-4D97-AF65-F5344CB8AC3E}">
        <p14:creationId xmlns:p14="http://schemas.microsoft.com/office/powerpoint/2010/main" val="359057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dissolve">
                                      <p:cBhvr>
                                        <p:cTn id="7" dur="500"/>
                                        <p:tgtEl>
                                          <p:spTgt spid="130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0052"/>
                                        </p:tgtEl>
                                        <p:attrNameLst>
                                          <p:attrName>style.visibility</p:attrName>
                                        </p:attrNameLst>
                                      </p:cBhvr>
                                      <p:to>
                                        <p:strVal val="visible"/>
                                      </p:to>
                                    </p:set>
                                    <p:animEffect transition="in" filter="barn(inHorizontal)">
                                      <p:cBhvr>
                                        <p:cTn id="12" dur="500"/>
                                        <p:tgtEl>
                                          <p:spTgt spid="1300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nodeType="clickEffect">
                                  <p:stCondLst>
                                    <p:cond delay="0"/>
                                  </p:stCondLst>
                                  <p:childTnLst>
                                    <p:set>
                                      <p:cBhvr>
                                        <p:cTn id="16" dur="1" fill="hold">
                                          <p:stCondLst>
                                            <p:cond delay="0"/>
                                          </p:stCondLst>
                                        </p:cTn>
                                        <p:tgtEl>
                                          <p:spTgt spid="130050"/>
                                        </p:tgtEl>
                                        <p:attrNameLst>
                                          <p:attrName>style.visibility</p:attrName>
                                        </p:attrNameLst>
                                      </p:cBhvr>
                                      <p:to>
                                        <p:strVal val="visible"/>
                                      </p:to>
                                    </p:set>
                                    <p:anim calcmode="lin" valueType="num">
                                      <p:cBhvr>
                                        <p:cTn id="17" dur="500" fill="hold"/>
                                        <p:tgtEl>
                                          <p:spTgt spid="130050"/>
                                        </p:tgtEl>
                                        <p:attrNameLst>
                                          <p:attrName>ppt_w</p:attrName>
                                        </p:attrNameLst>
                                      </p:cBhvr>
                                      <p:tavLst>
                                        <p:tav tm="0">
                                          <p:val>
                                            <p:strVal val="2/3*#ppt_w"/>
                                          </p:val>
                                        </p:tav>
                                        <p:tav tm="100000">
                                          <p:val>
                                            <p:strVal val="#ppt_w"/>
                                          </p:val>
                                        </p:tav>
                                      </p:tavLst>
                                    </p:anim>
                                    <p:anim calcmode="lin" valueType="num">
                                      <p:cBhvr>
                                        <p:cTn id="18" dur="500" fill="hold"/>
                                        <p:tgtEl>
                                          <p:spTgt spid="1300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lang="si-LK" sz="2800" dirty="0">
                <a:solidFill>
                  <a:schemeClr val="bg1"/>
                </a:solidFill>
              </a:rPr>
              <a:t>පැරණි ගිවිසුමේ වෙළඳ මාර්ග</a:t>
            </a:r>
            <a:r>
              <a:rPr lang="en-US" sz="2800" dirty="0">
                <a:solidFill>
                  <a:schemeClr val="bg1"/>
                </a:solidFill>
              </a:rPr>
              <a:t> </a:t>
            </a:r>
            <a:r>
              <a:rPr lang="si-LK" sz="2800" dirty="0">
                <a:solidFill>
                  <a:schemeClr val="bg1"/>
                </a:solidFill>
              </a:rPr>
              <a:t>සහ </a:t>
            </a:r>
            <a:r>
              <a:rPr kumimoji="1" lang="si-LK" altLang="zh-CN" sz="2800" b="1" dirty="0">
                <a:solidFill>
                  <a:schemeClr val="bg1"/>
                </a:solidFill>
                <a:latin typeface="Arial" charset="0"/>
              </a:rPr>
              <a:t>ජලාශ </a:t>
            </a:r>
            <a:endParaRPr kumimoji="1" lang="en-US" altLang="zh-CN" sz="1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400" b="1">
                <a:solidFill>
                  <a:srgbClr val="FFFFFF"/>
                </a:solidFill>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540004" y="2188066"/>
            <a:ext cx="896399"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si-LK" sz="1800" dirty="0">
                <a:solidFill>
                  <a:srgbClr val="FFFFFF"/>
                </a:solidFill>
              </a:rPr>
              <a:t>යුප්‍රටීස්</a:t>
            </a:r>
            <a:endParaRPr lang="en-US" sz="1800" b="1" dirty="0">
              <a:solidFill>
                <a:srgbClr val="FFFFFF"/>
              </a:solidFill>
              <a:effectLst>
                <a:glow rad="203200">
                  <a:srgbClr val="000514">
                    <a:alpha val="88000"/>
                  </a:srgbClr>
                </a:glow>
              </a:effectLst>
              <a:latin typeface="Arial"/>
              <a:cs typeface="Arial"/>
            </a:endParaRPr>
          </a:p>
        </p:txBody>
      </p:sp>
      <p:sp>
        <p:nvSpPr>
          <p:cNvPr id="6" name="Text Box 9"/>
          <p:cNvSpPr txBox="1">
            <a:spLocks noChangeArrowheads="1"/>
          </p:cNvSpPr>
          <p:nvPr/>
        </p:nvSpPr>
        <p:spPr bwMode="auto">
          <a:xfrm rot="3030063">
            <a:off x="5591672" y="1297646"/>
            <a:ext cx="920445"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si-LK" sz="1800" dirty="0">
                <a:solidFill>
                  <a:srgbClr val="FFFFFF"/>
                </a:solidFill>
              </a:rPr>
              <a:t>ටයිග්‍රිස්</a:t>
            </a:r>
            <a:endParaRPr lang="en-US" sz="1800" b="1" dirty="0">
              <a:solidFill>
                <a:srgbClr val="FFFFFF"/>
              </a:solidFill>
              <a:effectLst>
                <a:glow rad="203200">
                  <a:srgbClr val="000514">
                    <a:alpha val="88000"/>
                  </a:srgbClr>
                </a:glow>
              </a:effectLst>
              <a:latin typeface="Arial"/>
              <a:cs typeface="Arial"/>
            </a:endParaRPr>
          </a:p>
        </p:txBody>
      </p:sp>
      <p:sp>
        <p:nvSpPr>
          <p:cNvPr id="7" name="Text Box 9"/>
          <p:cNvSpPr txBox="1">
            <a:spLocks noChangeArrowheads="1"/>
          </p:cNvSpPr>
          <p:nvPr/>
        </p:nvSpPr>
        <p:spPr bwMode="auto">
          <a:xfrm>
            <a:off x="8109887" y="5056147"/>
            <a:ext cx="1008609"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si-LK" sz="1800" dirty="0">
                <a:solidFill>
                  <a:srgbClr val="FFFFFF"/>
                </a:solidFill>
              </a:rPr>
              <a:t>පර්සියානු</a:t>
            </a:r>
            <a:br>
              <a:rPr lang="en-US" sz="1800" b="1" i="1" dirty="0">
                <a:solidFill>
                  <a:srgbClr val="FFFFFF"/>
                </a:solidFill>
                <a:effectLst>
                  <a:glow rad="203200">
                    <a:srgbClr val="000514">
                      <a:alpha val="88000"/>
                    </a:srgbClr>
                  </a:glow>
                </a:effectLst>
                <a:latin typeface="Arial"/>
                <a:cs typeface="Arial"/>
              </a:rPr>
            </a:br>
            <a:r>
              <a:rPr lang="si-LK" sz="1800" b="1" i="1" dirty="0">
                <a:solidFill>
                  <a:srgbClr val="FFFFFF"/>
                </a:solidFill>
                <a:effectLst>
                  <a:glow rad="203200">
                    <a:srgbClr val="000514">
                      <a:alpha val="88000"/>
                    </a:srgbClr>
                  </a:glow>
                </a:effectLst>
                <a:latin typeface="Arial"/>
                <a:cs typeface="Arial"/>
              </a:rPr>
              <a:t>බොක්ක </a:t>
            </a:r>
            <a:endParaRPr lang="en-US" sz="1800" b="1" i="1" dirty="0">
              <a:solidFill>
                <a:srgbClr val="FFFFFF"/>
              </a:solidFill>
              <a:effectLst>
                <a:glow rad="203200">
                  <a:srgbClr val="000514">
                    <a:alpha val="88000"/>
                  </a:srgbClr>
                </a:glow>
              </a:effectLst>
              <a:latin typeface="Arial"/>
              <a:cs typeface="Arial"/>
            </a:endParaRPr>
          </a:p>
        </p:txBody>
      </p:sp>
      <p:sp>
        <p:nvSpPr>
          <p:cNvPr id="8" name="Text Box 9"/>
          <p:cNvSpPr txBox="1">
            <a:spLocks noChangeArrowheads="1"/>
          </p:cNvSpPr>
          <p:nvPr/>
        </p:nvSpPr>
        <p:spPr bwMode="auto">
          <a:xfrm>
            <a:off x="100560" y="2678143"/>
            <a:ext cx="1781258" cy="707886"/>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br>
              <a:rPr lang="si-LK" sz="2000" dirty="0">
                <a:solidFill>
                  <a:srgbClr val="FFFFFF"/>
                </a:solidFill>
              </a:rPr>
            </a:br>
            <a:r>
              <a:rPr lang="si-LK" sz="2000" dirty="0">
                <a:solidFill>
                  <a:srgbClr val="FFFFFF"/>
                </a:solidFill>
              </a:rPr>
              <a:t>මධ්‍යධරණි මුහුද</a:t>
            </a:r>
            <a:endParaRPr lang="en-US" sz="2000" b="1" i="1" dirty="0">
              <a:solidFill>
                <a:srgbClr val="FFFFFF"/>
              </a:solidFill>
              <a:effectLst>
                <a:glow rad="203200">
                  <a:srgbClr val="000514">
                    <a:alpha val="88000"/>
                  </a:srgbClr>
                </a:glow>
              </a:effectLst>
              <a:latin typeface="Arial"/>
              <a:cs typeface="Arial"/>
            </a:endParaRP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defTabSz="914400" eaLnBrk="1" hangingPunct="1">
              <a:buFont typeface="+mj-lt"/>
              <a:buAutoNum type="arabicPeriod"/>
              <a:defRPr/>
            </a:pPr>
            <a:r>
              <a:rPr kumimoji="1" lang="si-LK" altLang="zh-CN" sz="2000" b="1" dirty="0">
                <a:solidFill>
                  <a:srgbClr val="FFFFFF"/>
                </a:solidFill>
                <a:latin typeface="Arial" charset="0"/>
              </a:rPr>
              <a:t>එක් එක් ජලාශයන් 9 නම් කරන්න </a:t>
            </a:r>
            <a:endParaRPr kumimoji="1" lang="en-US" altLang="zh-CN" sz="2000" b="1" dirty="0">
              <a:solidFill>
                <a:srgbClr val="FFFFFF"/>
              </a:solidFill>
              <a:latin typeface="Arial" charset="0"/>
            </a:endParaRPr>
          </a:p>
          <a:p>
            <a:pPr marL="457200" indent="-457200" algn="l" defTabSz="914400" eaLnBrk="1" hangingPunct="1">
              <a:buFont typeface="+mj-lt"/>
              <a:buAutoNum type="arabicPeriod"/>
              <a:defRPr/>
            </a:pPr>
            <a:r>
              <a:rPr lang="si-LK" sz="2000" dirty="0">
                <a:solidFill>
                  <a:srgbClr val="FFFFFF"/>
                </a:solidFill>
              </a:rPr>
              <a:t>ඔවුන්ට ඔවුන්ගේ නම ලැබුණේ කෙසේදැයි කියන්න</a:t>
            </a:r>
            <a:endParaRPr kumimoji="1" lang="en-US" altLang="zh-CN" sz="1400" b="1" dirty="0">
              <a:solidFill>
                <a:srgbClr val="FFFFFF"/>
              </a:solidFill>
              <a:latin typeface="Arial" charset="0"/>
            </a:endParaRPr>
          </a:p>
        </p:txBody>
      </p:sp>
      <p:sp>
        <p:nvSpPr>
          <p:cNvPr id="10" name="Text Box 9"/>
          <p:cNvSpPr txBox="1">
            <a:spLocks noChangeArrowheads="1"/>
          </p:cNvSpPr>
          <p:nvPr/>
        </p:nvSpPr>
        <p:spPr bwMode="auto">
          <a:xfrm>
            <a:off x="188593" y="6231795"/>
            <a:ext cx="282000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si-LK" sz="1800" dirty="0">
                <a:solidFill>
                  <a:srgbClr val="FFFFFF"/>
                </a:solidFill>
              </a:rPr>
              <a:t>ඔබේ කුඩා කණ්ඩායම තුල </a:t>
            </a:r>
            <a:r>
              <a:rPr lang="en-US" sz="1800" dirty="0">
                <a:solidFill>
                  <a:srgbClr val="FFFFFF"/>
                </a:solidFill>
              </a:rPr>
              <a:t>…</a:t>
            </a:r>
            <a:endParaRPr lang="en-US" sz="1800" b="1" i="1" dirty="0">
              <a:solidFill>
                <a:srgbClr val="FFFFFF"/>
              </a:solidFill>
              <a:effectLst>
                <a:glow rad="203200">
                  <a:srgbClr val="000514">
                    <a:alpha val="88000"/>
                  </a:srgbClr>
                </a:glow>
              </a:effectLst>
              <a:latin typeface="Arial"/>
              <a:cs typeface="Arial"/>
            </a:endParaRPr>
          </a:p>
        </p:txBody>
      </p:sp>
      <p:sp>
        <p:nvSpPr>
          <p:cNvPr id="11" name="Text Box 9"/>
          <p:cNvSpPr txBox="1">
            <a:spLocks noChangeArrowheads="1"/>
          </p:cNvSpPr>
          <p:nvPr/>
        </p:nvSpPr>
        <p:spPr bwMode="auto">
          <a:xfrm>
            <a:off x="2771800" y="3573016"/>
            <a:ext cx="105028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si-LK" sz="1800" dirty="0">
                <a:solidFill>
                  <a:srgbClr val="FFFFFF"/>
                </a:solidFill>
              </a:rPr>
              <a:t>ලුණු මුහුද</a:t>
            </a:r>
            <a:endParaRPr lang="en-US" sz="1800" b="1" i="1" dirty="0">
              <a:solidFill>
                <a:srgbClr val="FFFFFF"/>
              </a:solidFill>
              <a:effectLst>
                <a:glow rad="203200">
                  <a:srgbClr val="000514">
                    <a:alpha val="88000"/>
                  </a:srgbClr>
                </a:glow>
              </a:effectLst>
              <a:latin typeface="Arial"/>
              <a:cs typeface="Arial"/>
            </a:endParaRPr>
          </a:p>
        </p:txBody>
      </p:sp>
      <p:sp>
        <p:nvSpPr>
          <p:cNvPr id="12" name="Text Box 9"/>
          <p:cNvSpPr txBox="1">
            <a:spLocks noChangeArrowheads="1"/>
          </p:cNvSpPr>
          <p:nvPr/>
        </p:nvSpPr>
        <p:spPr bwMode="auto">
          <a:xfrm>
            <a:off x="2771800" y="3176972"/>
            <a:ext cx="14350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si-LK" sz="1800" dirty="0">
                <a:solidFill>
                  <a:srgbClr val="FFFFFF"/>
                </a:solidFill>
              </a:rPr>
              <a:t>ජෝර්දාන් ගඟ</a:t>
            </a:r>
            <a:endParaRPr lang="en-US" sz="1800" b="1" i="1" dirty="0">
              <a:solidFill>
                <a:srgbClr val="FFFFFF"/>
              </a:solidFill>
              <a:effectLst>
                <a:glow rad="203200">
                  <a:srgbClr val="000514">
                    <a:alpha val="88000"/>
                  </a:srgbClr>
                </a:glow>
              </a:effectLst>
              <a:latin typeface="Arial"/>
              <a:cs typeface="Arial"/>
            </a:endParaRPr>
          </a:p>
        </p:txBody>
      </p:sp>
      <p:sp>
        <p:nvSpPr>
          <p:cNvPr id="13" name="Text Box 9"/>
          <p:cNvSpPr txBox="1">
            <a:spLocks noChangeArrowheads="1"/>
          </p:cNvSpPr>
          <p:nvPr/>
        </p:nvSpPr>
        <p:spPr bwMode="auto">
          <a:xfrm>
            <a:off x="2771800" y="2780928"/>
            <a:ext cx="162576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t" hangingPunct="0">
              <a:spcBef>
                <a:spcPct val="50000"/>
              </a:spcBef>
              <a:spcAft>
                <a:spcPct val="0"/>
              </a:spcAft>
              <a:defRPr/>
            </a:pPr>
            <a:r>
              <a:rPr lang="si-LK" sz="1800" dirty="0">
                <a:solidFill>
                  <a:srgbClr val="FFFFFF"/>
                </a:solidFill>
              </a:rPr>
              <a:t>චින්නරෙත් මුහුද</a:t>
            </a:r>
            <a:endParaRPr lang="en-US" sz="1800" b="1" i="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1031" y="4365104"/>
            <a:ext cx="1091966"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br>
              <a:rPr lang="si-LK" sz="1800" dirty="0">
                <a:solidFill>
                  <a:srgbClr val="FFFFFF"/>
                </a:solidFill>
              </a:rPr>
            </a:br>
            <a:r>
              <a:rPr lang="si-LK" sz="1800" dirty="0">
                <a:solidFill>
                  <a:srgbClr val="FFFFFF"/>
                </a:solidFill>
              </a:rPr>
              <a:t>නයිල් ගඟ</a:t>
            </a:r>
            <a:endParaRPr lang="en-US" sz="1800" b="1" i="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1780710" y="5513457"/>
            <a:ext cx="946093"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br>
              <a:rPr lang="si-LK" sz="1800" dirty="0">
                <a:solidFill>
                  <a:srgbClr val="FFFFFF"/>
                </a:solidFill>
              </a:rPr>
            </a:br>
            <a:r>
              <a:rPr lang="si-LK" sz="1800" dirty="0">
                <a:solidFill>
                  <a:srgbClr val="FFFFFF"/>
                </a:solidFill>
              </a:rPr>
              <a:t>රතු මුහුද</a:t>
            </a:r>
            <a:endParaRPr lang="en-US" sz="1800" b="1" i="1" dirty="0">
              <a:solidFill>
                <a:srgbClr val="FFFFFF"/>
              </a:solidFill>
              <a:effectLst>
                <a:glow rad="203200">
                  <a:srgbClr val="000514">
                    <a:alpha val="88000"/>
                  </a:srgbClr>
                </a:glow>
              </a:effectLst>
              <a:latin typeface="Arial"/>
              <a:cs typeface="Arial"/>
            </a:endParaRP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8</a:t>
            </a: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dirty="0">
                <a:solidFill>
                  <a:srgbClr val="FFFFFF"/>
                </a:solidFill>
                <a:latin typeface="Arial"/>
                <a:ea typeface="ＭＳ Ｐゴシック" charset="0"/>
                <a:cs typeface="Arial"/>
              </a:rPr>
              <a:t>3</a:t>
            </a: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4</a:t>
            </a: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5</a:t>
            </a: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6</a:t>
            </a: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7</a:t>
            </a: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r>
              <a:rPr lang="en-US" sz="2000" b="1">
                <a:solidFill>
                  <a:srgbClr val="FFFFFF"/>
                </a:solidFill>
                <a:latin typeface="Arial"/>
                <a:ea typeface="ＭＳ Ｐゴシック" charset="0"/>
                <a:cs typeface="Arial"/>
              </a:rPr>
              <a:t>9</a:t>
            </a:r>
          </a:p>
        </p:txBody>
      </p:sp>
    </p:spTree>
    <p:extLst>
      <p:ext uri="{BB962C8B-B14F-4D97-AF65-F5344CB8AC3E}">
        <p14:creationId xmlns:p14="http://schemas.microsoft.com/office/powerpoint/2010/main" val="12535924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6" descr="44 Jer Mod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2" name="Picture 2" descr="44 Jer Mode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3845" name="Rectangle 5"/>
          <p:cNvSpPr>
            <a:spLocks noGrp="1" noRot="1" noChangeArrowheads="1"/>
          </p:cNvSpPr>
          <p:nvPr>
            <p:ph type="title"/>
          </p:nvPr>
        </p:nvSpPr>
        <p:spPr>
          <a:xfrm>
            <a:off x="0" y="0"/>
            <a:ext cx="3200400" cy="1600200"/>
          </a:xfrm>
          <a:solidFill>
            <a:srgbClr val="008000"/>
          </a:solidFill>
        </p:spPr>
        <p:txBody>
          <a:bodyPr/>
          <a:lstStyle/>
          <a:p>
            <a:pPr eaLnBrk="1" hangingPunct="1">
              <a:defRPr/>
            </a:pPr>
            <a:r>
              <a:rPr lang="si-LK" b="0" dirty="0"/>
              <a:t>පුළුල් ජෙරුසලම</a:t>
            </a:r>
            <a:endParaRPr lang="en-US" dirty="0">
              <a:latin typeface="Arial"/>
              <a:ea typeface="ＭＳ Ｐゴシック" charset="0"/>
              <a:cs typeface="Arial"/>
            </a:endParaRPr>
          </a:p>
        </p:txBody>
      </p:sp>
    </p:spTree>
    <p:extLst>
      <p:ext uri="{BB962C8B-B14F-4D97-AF65-F5344CB8AC3E}">
        <p14:creationId xmlns:p14="http://schemas.microsoft.com/office/powerpoint/2010/main" val="3746707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Effect transition="in" filter="dissolve">
                                      <p:cBhvr>
                                        <p:cTn id="7" dur="500"/>
                                        <p:tgtEl>
                                          <p:spTgt spid="163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163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Grp="1" noRot="1" noChangeArrowheads="1"/>
          </p:cNvSpPr>
          <p:nvPr>
            <p:ph type="title"/>
          </p:nvPr>
        </p:nvSpPr>
        <p:spPr>
          <a:xfrm>
            <a:off x="5867400" y="274638"/>
            <a:ext cx="3276600" cy="3306762"/>
          </a:xfrm>
        </p:spPr>
        <p:txBody>
          <a:bodyPr/>
          <a:lstStyle/>
          <a:p>
            <a:pPr eaLnBrk="1" hangingPunct="1">
              <a:defRPr/>
            </a:pPr>
            <a:br>
              <a:rPr lang="si-LK" dirty="0"/>
            </a:br>
            <a:r>
              <a:rPr lang="si-LK" b="0" dirty="0"/>
              <a:t>වර්තමාන ජෙරුසලමේ ජනගහනය</a:t>
            </a:r>
            <a:endParaRPr lang="en-US" dirty="0">
              <a:latin typeface="Arial"/>
              <a:ea typeface="ＭＳ Ｐゴシック" charset="0"/>
              <a:cs typeface="Arial"/>
            </a:endParaRPr>
          </a:p>
        </p:txBody>
      </p:sp>
      <p:sp>
        <p:nvSpPr>
          <p:cNvPr id="169987" name="Rectangle 3"/>
          <p:cNvSpPr>
            <a:spLocks noGrp="1" noChangeArrowheads="1"/>
          </p:cNvSpPr>
          <p:nvPr>
            <p:ph type="body" idx="1"/>
          </p:nvPr>
        </p:nvSpPr>
        <p:spPr>
          <a:xfrm>
            <a:off x="5783263" y="3733800"/>
            <a:ext cx="3648119" cy="2392363"/>
          </a:xfrm>
        </p:spPr>
        <p:txBody>
          <a:bodyPr/>
          <a:lstStyle/>
          <a:p>
            <a:pPr eaLnBrk="1" hangingPunct="1">
              <a:defRPr/>
            </a:pPr>
            <a:r>
              <a:rPr lang="si-LK" sz="3000" dirty="0"/>
              <a:t>බටහිර =යුදෙව්වන්</a:t>
            </a:r>
            <a:endParaRPr lang="en-US" sz="3000" dirty="0"/>
          </a:p>
          <a:p>
            <a:pPr eaLnBrk="1" hangingPunct="1">
              <a:defRPr/>
            </a:pPr>
            <a:r>
              <a:rPr lang="si-LK" sz="3000" dirty="0"/>
              <a:t>නැගෙනහිර = අරාබි</a:t>
            </a:r>
            <a:endParaRPr lang="en-US" sz="3000" dirty="0">
              <a:latin typeface="Arial"/>
              <a:ea typeface="ＭＳ Ｐゴシック" charset="0"/>
              <a:cs typeface="Arial"/>
            </a:endParaRPr>
          </a:p>
        </p:txBody>
      </p:sp>
      <p:pic>
        <p:nvPicPr>
          <p:cNvPr id="162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734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7" name="Rectangle 9"/>
          <p:cNvSpPr>
            <a:spLocks noGrp="1" noRot="1" noChangeArrowheads="1"/>
          </p:cNvSpPr>
          <p:nvPr>
            <p:ph type="title"/>
          </p:nvPr>
        </p:nvSpPr>
        <p:spPr>
          <a:xfrm>
            <a:off x="5334000" y="274638"/>
            <a:ext cx="3886200" cy="1143000"/>
          </a:xfrm>
        </p:spPr>
        <p:txBody>
          <a:bodyPr/>
          <a:lstStyle/>
          <a:p>
            <a:pPr eaLnBrk="1" hangingPunct="1">
              <a:defRPr/>
            </a:pPr>
            <a:r>
              <a:rPr lang="si-LK" b="0" dirty="0"/>
              <a:t>පැරණි නගරය</a:t>
            </a:r>
            <a:endParaRPr lang="en-US" dirty="0">
              <a:latin typeface="Arial"/>
              <a:ea typeface="ＭＳ Ｐゴシック" charset="0"/>
              <a:cs typeface="Arial"/>
            </a:endParaRPr>
          </a:p>
        </p:txBody>
      </p:sp>
      <p:sp>
        <p:nvSpPr>
          <p:cNvPr id="171016" name="Rectangle 8"/>
          <p:cNvSpPr>
            <a:spLocks noGrp="1" noChangeArrowheads="1"/>
          </p:cNvSpPr>
          <p:nvPr>
            <p:ph type="body" idx="1"/>
          </p:nvPr>
        </p:nvSpPr>
        <p:spPr>
          <a:xfrm>
            <a:off x="5334000" y="1600200"/>
            <a:ext cx="3810000" cy="4525963"/>
          </a:xfrm>
        </p:spPr>
        <p:txBody>
          <a:bodyPr/>
          <a:lstStyle/>
          <a:p>
            <a:pPr eaLnBrk="1" hangingPunct="1">
              <a:defRPr/>
            </a:pPr>
            <a:r>
              <a:rPr lang="si-LK" sz="3600" dirty="0"/>
              <a:t>සෑම කාර්තු හතරකින්ම යුගයක් නියෝජනය වේ</a:t>
            </a:r>
            <a:endParaRPr lang="en-US" sz="3600" b="1" dirty="0">
              <a:latin typeface="Arial"/>
              <a:ea typeface="ＭＳ Ｐゴシック" charset="0"/>
              <a:cs typeface="Arial"/>
            </a:endParaRPr>
          </a:p>
        </p:txBody>
      </p:sp>
      <p:grpSp>
        <p:nvGrpSpPr>
          <p:cNvPr id="164867" name="Group 3"/>
          <p:cNvGrpSpPr>
            <a:grpSpLocks/>
          </p:cNvGrpSpPr>
          <p:nvPr/>
        </p:nvGrpSpPr>
        <p:grpSpPr bwMode="auto">
          <a:xfrm>
            <a:off x="76200" y="0"/>
            <a:ext cx="5257800" cy="6858000"/>
            <a:chOff x="48" y="0"/>
            <a:chExt cx="3312" cy="4320"/>
          </a:xfrm>
        </p:grpSpPr>
        <p:pic>
          <p:nvPicPr>
            <p:cNvPr id="164869" name="Picture 7" descr="Old City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 y="0"/>
              <a:ext cx="1815"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6" descr="Old City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0"/>
              <a:ext cx="1758"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5" descr="Old City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1828"/>
              <a:ext cx="1815"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4" descr="Old City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 y="1828"/>
              <a:ext cx="1770"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4024005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247863" y="444500"/>
            <a:ext cx="3433763" cy="1517649"/>
          </a:xfrm>
          <a:ln w="76200">
            <a:solidFill>
              <a:srgbClr val="0070C0"/>
            </a:solidFill>
            <a:miter lim="800000"/>
            <a:headEnd/>
            <a:tailEnd/>
          </a:ln>
          <a:effectLst>
            <a:outerShdw blurRad="63500" dist="107763" dir="13500000" algn="ctr" rotWithShape="0">
              <a:srgbClr val="000000">
                <a:alpha val="74998"/>
              </a:srgbClr>
            </a:outerShdw>
          </a:effectLst>
        </p:spPr>
        <p:txBody>
          <a:bodyPr/>
          <a:lstStyle/>
          <a:p>
            <a:pPr eaLnBrk="1" hangingPunct="1">
              <a:defRPr/>
            </a:pPr>
            <a:r>
              <a:rPr lang="si-LK" sz="2800" dirty="0"/>
              <a:t>පැරණි යෙරුසලමේ කොටස් හතර</a:t>
            </a:r>
            <a:endParaRPr lang="en-US" sz="2800" dirty="0"/>
          </a:p>
        </p:txBody>
      </p:sp>
      <p:grpSp>
        <p:nvGrpSpPr>
          <p:cNvPr id="304130" name="Group 17"/>
          <p:cNvGrpSpPr>
            <a:grpSpLocks/>
          </p:cNvGrpSpPr>
          <p:nvPr/>
        </p:nvGrpSpPr>
        <p:grpSpPr bwMode="auto">
          <a:xfrm>
            <a:off x="3849688" y="-76200"/>
            <a:ext cx="5294312" cy="7010400"/>
            <a:chOff x="2425" y="-48"/>
            <a:chExt cx="3335" cy="4416"/>
          </a:xfrm>
        </p:grpSpPr>
        <p:pic>
          <p:nvPicPr>
            <p:cNvPr id="304140" name="Picture 4"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1" y="1824"/>
              <a:ext cx="1839"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4141" name="Picture 5" descr="Jerusalem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2" y="-48"/>
              <a:ext cx="1828"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4142" name="Picture 6" descr="JerusalemS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 y="1824"/>
              <a:ext cx="1766"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4143" name="Picture 7" descr="JerusalemN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5" y="-48"/>
              <a:ext cx="1779"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4131" name="Text Box 8"/>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
        <p:nvSpPr>
          <p:cNvPr id="144393" name="Text Box 9"/>
          <p:cNvSpPr txBox="1">
            <a:spLocks noChangeArrowheads="1"/>
          </p:cNvSpPr>
          <p:nvPr/>
        </p:nvSpPr>
        <p:spPr bwMode="auto">
          <a:xfrm>
            <a:off x="15886" y="3917260"/>
            <a:ext cx="2590800" cy="46166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238125" marR="0" lvl="0" indent="-2381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i-LK" sz="2400" b="1" i="0" u="none" strike="noStrike" kern="1200" cap="none" spc="0" normalizeH="0" baseline="0" noProof="0" dirty="0">
                <a:ln>
                  <a:noFill/>
                </a:ln>
                <a:solidFill>
                  <a:srgbClr val="FFFFFF"/>
                </a:solidFill>
                <a:effectLst/>
                <a:uLnTx/>
                <a:uFillTx/>
                <a:latin typeface="Arial" charset="0"/>
                <a:ea typeface="ＭＳ Ｐゴシック" charset="0"/>
              </a:rPr>
              <a:t>යුදෙව්වන්</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4394" name="Text Box 10"/>
          <p:cNvSpPr txBox="1">
            <a:spLocks noChangeArrowheads="1"/>
          </p:cNvSpPr>
          <p:nvPr/>
        </p:nvSpPr>
        <p:spPr bwMode="auto">
          <a:xfrm>
            <a:off x="-15535" y="3088610"/>
            <a:ext cx="2590800"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si-LK" sz="2400" b="1" i="0" u="none" strike="noStrike" kern="1200" cap="none" spc="0" normalizeH="0" baseline="0" noProof="0" dirty="0">
                <a:ln>
                  <a:noFill/>
                </a:ln>
                <a:solidFill>
                  <a:srgbClr val="FFFFFF"/>
                </a:solidFill>
                <a:effectLst/>
                <a:uLnTx/>
                <a:uFillTx/>
                <a:latin typeface="Arial" charset="0"/>
                <a:ea typeface="ＭＳ Ｐゴシック" charset="0"/>
              </a:rPr>
              <a:t>මුස්ලිම්වරු</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4395" name="Text Box 11"/>
          <p:cNvSpPr txBox="1">
            <a:spLocks noChangeArrowheads="1"/>
          </p:cNvSpPr>
          <p:nvPr/>
        </p:nvSpPr>
        <p:spPr bwMode="auto">
          <a:xfrm>
            <a:off x="-15535" y="2310825"/>
            <a:ext cx="2959893"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si-LK" sz="2400" b="1" i="0" u="none" strike="noStrike" kern="1200" cap="none" spc="0" normalizeH="0" baseline="0" noProof="0" dirty="0">
                <a:ln>
                  <a:noFill/>
                </a:ln>
                <a:solidFill>
                  <a:srgbClr val="FFFFFF"/>
                </a:solidFill>
                <a:effectLst/>
                <a:uLnTx/>
                <a:uFillTx/>
                <a:latin typeface="Arial" charset="0"/>
                <a:ea typeface="ＭＳ Ｐゴシック" charset="0"/>
              </a:rPr>
              <a:t>ක්‍රිස්තියානින්</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4396" name="Text Box 12"/>
          <p:cNvSpPr txBox="1">
            <a:spLocks noChangeArrowheads="1"/>
          </p:cNvSpPr>
          <p:nvPr/>
        </p:nvSpPr>
        <p:spPr bwMode="auto">
          <a:xfrm>
            <a:off x="0" y="4622800"/>
            <a:ext cx="3429000"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si-LK" sz="2400" b="1" i="0" u="none" strike="noStrike" kern="1200" cap="none" spc="0" normalizeH="0" baseline="0" noProof="0" dirty="0">
                <a:ln>
                  <a:noFill/>
                </a:ln>
                <a:solidFill>
                  <a:srgbClr val="FFFFFF"/>
                </a:solidFill>
                <a:effectLst/>
                <a:uLnTx/>
                <a:uFillTx/>
                <a:latin typeface="Arial" charset="0"/>
                <a:ea typeface="ＭＳ Ｐゴシック" charset="0"/>
              </a:rPr>
              <a:t>ආර්මේනියානුන්</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4397" name="AutoShape 13"/>
          <p:cNvSpPr>
            <a:spLocks noChangeArrowheads="1"/>
          </p:cNvSpPr>
          <p:nvPr/>
        </p:nvSpPr>
        <p:spPr bwMode="auto">
          <a:xfrm>
            <a:off x="3352800" y="2333625"/>
            <a:ext cx="1357313" cy="485775"/>
          </a:xfrm>
          <a:custGeom>
            <a:avLst/>
            <a:gdLst>
              <a:gd name="T0" fmla="*/ 1017985 w 21600"/>
              <a:gd name="T1" fmla="*/ 0 h 21600"/>
              <a:gd name="T2" fmla="*/ 0 w 21600"/>
              <a:gd name="T3" fmla="*/ 242888 h 21600"/>
              <a:gd name="T4" fmla="*/ 1017985 w 21600"/>
              <a:gd name="T5" fmla="*/ 485775 h 21600"/>
              <a:gd name="T6" fmla="*/ 1357313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144398" name="AutoShape 14"/>
          <p:cNvSpPr>
            <a:spLocks noChangeArrowheads="1"/>
          </p:cNvSpPr>
          <p:nvPr/>
        </p:nvSpPr>
        <p:spPr bwMode="auto">
          <a:xfrm>
            <a:off x="3352800" y="3079750"/>
            <a:ext cx="3276600" cy="485775"/>
          </a:xfrm>
          <a:custGeom>
            <a:avLst/>
            <a:gdLst>
              <a:gd name="T0" fmla="*/ 2457450 w 21600"/>
              <a:gd name="T1" fmla="*/ 0 h 21600"/>
              <a:gd name="T2" fmla="*/ 0 w 21600"/>
              <a:gd name="T3" fmla="*/ 242888 h 21600"/>
              <a:gd name="T4" fmla="*/ 2457450 w 21600"/>
              <a:gd name="T5" fmla="*/ 485775 h 21600"/>
              <a:gd name="T6" fmla="*/ 32766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144399" name="AutoShape 15"/>
          <p:cNvSpPr>
            <a:spLocks noChangeArrowheads="1"/>
          </p:cNvSpPr>
          <p:nvPr/>
        </p:nvSpPr>
        <p:spPr bwMode="auto">
          <a:xfrm>
            <a:off x="3352800" y="3825875"/>
            <a:ext cx="3429000" cy="485775"/>
          </a:xfrm>
          <a:custGeom>
            <a:avLst/>
            <a:gdLst>
              <a:gd name="T0" fmla="*/ 2571750 w 21600"/>
              <a:gd name="T1" fmla="*/ 0 h 21600"/>
              <a:gd name="T2" fmla="*/ 0 w 21600"/>
              <a:gd name="T3" fmla="*/ 242888 h 21600"/>
              <a:gd name="T4" fmla="*/ 2571750 w 21600"/>
              <a:gd name="T5" fmla="*/ 485775 h 21600"/>
              <a:gd name="T6" fmla="*/ 34290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0080"/>
          </a:solidFill>
          <a:ln w="9525">
            <a:solidFill>
              <a:schemeClr val="tx1"/>
            </a:solidFill>
            <a:miter lim="800000"/>
            <a:headEnd/>
            <a:tailEnd/>
          </a:ln>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144400" name="AutoShape 16"/>
          <p:cNvSpPr>
            <a:spLocks noChangeArrowheads="1"/>
          </p:cNvSpPr>
          <p:nvPr/>
        </p:nvSpPr>
        <p:spPr bwMode="auto">
          <a:xfrm>
            <a:off x="3352800" y="4622800"/>
            <a:ext cx="2133600" cy="485775"/>
          </a:xfrm>
          <a:custGeom>
            <a:avLst/>
            <a:gdLst>
              <a:gd name="T0" fmla="*/ 1600200 w 21600"/>
              <a:gd name="T1" fmla="*/ 0 h 21600"/>
              <a:gd name="T2" fmla="*/ 0 w 21600"/>
              <a:gd name="T3" fmla="*/ 242888 h 21600"/>
              <a:gd name="T4" fmla="*/ 1600200 w 21600"/>
              <a:gd name="T5" fmla="*/ 485775 h 21600"/>
              <a:gd name="T6" fmla="*/ 21336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2" name="Rectangle 1">
            <a:extLst>
              <a:ext uri="{FF2B5EF4-FFF2-40B4-BE49-F238E27FC236}">
                <a16:creationId xmlns:a16="http://schemas.microsoft.com/office/drawing/2014/main" id="{154752DD-6FEA-42A4-ADBD-20E0D1FF6C2F}"/>
              </a:ext>
            </a:extLst>
          </p:cNvPr>
          <p:cNvSpPr/>
          <p:nvPr/>
        </p:nvSpPr>
        <p:spPr>
          <a:xfrm>
            <a:off x="4137463" y="268288"/>
            <a:ext cx="1467375" cy="923330"/>
          </a:xfrm>
          <a:prstGeom prst="rect">
            <a:avLst/>
          </a:prstGeom>
          <a:solidFill>
            <a:srgbClr val="FFE2C5"/>
          </a:solidFill>
        </p:spPr>
        <p:txBody>
          <a:bodyPr wrap="square">
            <a:spAutoFit/>
          </a:bodyPr>
          <a:lstStyle/>
          <a:p>
            <a:pPr marL="0" marR="0" lvl="0" indent="0" algn="ctr" defTabSz="914400" rtl="0" eaLnBrk="0" fontAlgn="t" latinLnBrk="0" hangingPunct="0">
              <a:lnSpc>
                <a:spcPct val="150000"/>
              </a:lnSpc>
              <a:spcBef>
                <a:spcPct val="50000"/>
              </a:spcBef>
              <a:spcAft>
                <a:spcPct val="0"/>
              </a:spcAft>
              <a:buClrTx/>
              <a:buSzTx/>
              <a:buFontTx/>
              <a:buNone/>
              <a:tabLst/>
              <a:defRPr/>
            </a:pPr>
            <a:r>
              <a:rPr kumimoji="0" lang="si-LK" sz="1200" b="1" i="0" u="none" strike="noStrike" kern="1200" cap="none" spc="0" normalizeH="0" baseline="0" noProof="0" dirty="0">
                <a:ln>
                  <a:noFill/>
                </a:ln>
                <a:solidFill>
                  <a:srgbClr val="000514"/>
                </a:solidFill>
                <a:effectLst>
                  <a:outerShdw blurRad="38100" dist="38100" dir="2700000" algn="tl">
                    <a:srgbClr val="000000">
                      <a:alpha val="43137"/>
                    </a:srgbClr>
                  </a:outerShdw>
                </a:effectLst>
                <a:uLnTx/>
                <a:uFillTx/>
                <a:latin typeface="Garamond" charset="0"/>
                <a:ea typeface="ＭＳ Ｐゴシック" charset="0"/>
              </a:rPr>
              <a:t>පැරණි යෙරුසලමේ කොටස් හතර</a:t>
            </a:r>
            <a:endParaRPr kumimoji="0" lang="en-US" sz="1200" b="1" i="0" u="none" strike="noStrike" kern="1200" cap="none" spc="0" normalizeH="0" baseline="0" noProof="0" dirty="0">
              <a:ln>
                <a:noFill/>
              </a:ln>
              <a:solidFill>
                <a:srgbClr val="000514"/>
              </a:solidFill>
              <a:effectLst>
                <a:outerShdw blurRad="38100" dist="38100" dir="2700000" algn="tl">
                  <a:srgbClr val="000000">
                    <a:alpha val="43137"/>
                  </a:srgbClr>
                </a:outerShdw>
              </a:effectLst>
              <a:uLnTx/>
              <a:uFillTx/>
              <a:latin typeface="Garamond" charset="0"/>
              <a:ea typeface="ＭＳ Ｐゴシック" charset="0"/>
            </a:endParaRPr>
          </a:p>
        </p:txBody>
      </p:sp>
    </p:spTree>
    <p:extLst>
      <p:ext uri="{BB962C8B-B14F-4D97-AF65-F5344CB8AC3E}">
        <p14:creationId xmlns:p14="http://schemas.microsoft.com/office/powerpoint/2010/main" val="916836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fade">
                                      <p:cBhvr>
                                        <p:cTn id="7" dur="770" decel="100000"/>
                                        <p:tgtEl>
                                          <p:spTgt spid="144395"/>
                                        </p:tgtEl>
                                      </p:cBhvr>
                                    </p:animEffect>
                                    <p:animScale>
                                      <p:cBhvr>
                                        <p:cTn id="8" dur="770" decel="100000"/>
                                        <p:tgtEl>
                                          <p:spTgt spid="144395"/>
                                        </p:tgtEl>
                                      </p:cBhvr>
                                      <p:from x="10000" y="10000"/>
                                      <p:to x="200000" y="450000"/>
                                    </p:animScale>
                                    <p:animScale>
                                      <p:cBhvr>
                                        <p:cTn id="9" dur="1230" accel="100000" fill="hold">
                                          <p:stCondLst>
                                            <p:cond delay="770"/>
                                          </p:stCondLst>
                                        </p:cTn>
                                        <p:tgtEl>
                                          <p:spTgt spid="144395"/>
                                        </p:tgtEl>
                                      </p:cBhvr>
                                      <p:from x="200000" y="450000"/>
                                      <p:to x="100000" y="100000"/>
                                    </p:animScale>
                                    <p:set>
                                      <p:cBhvr>
                                        <p:cTn id="10" dur="770" fill="hold"/>
                                        <p:tgtEl>
                                          <p:spTgt spid="144395"/>
                                        </p:tgtEl>
                                        <p:attrNameLst>
                                          <p:attrName>ppt_x</p:attrName>
                                        </p:attrNameLst>
                                      </p:cBhvr>
                                      <p:to>
                                        <p:strVal val="(0.5)"/>
                                      </p:to>
                                    </p:set>
                                    <p:anim from="(0.5)" to="(#ppt_x)" calcmode="lin" valueType="num">
                                      <p:cBhvr>
                                        <p:cTn id="11" dur="1230" accel="100000" fill="hold">
                                          <p:stCondLst>
                                            <p:cond delay="770"/>
                                          </p:stCondLst>
                                        </p:cTn>
                                        <p:tgtEl>
                                          <p:spTgt spid="144395"/>
                                        </p:tgtEl>
                                        <p:attrNameLst>
                                          <p:attrName>ppt_x</p:attrName>
                                        </p:attrNameLst>
                                      </p:cBhvr>
                                    </p:anim>
                                    <p:set>
                                      <p:cBhvr>
                                        <p:cTn id="12" dur="770" fill="hold"/>
                                        <p:tgtEl>
                                          <p:spTgt spid="144395"/>
                                        </p:tgtEl>
                                        <p:attrNameLst>
                                          <p:attrName>ppt_y</p:attrName>
                                        </p:attrNameLst>
                                      </p:cBhvr>
                                      <p:to>
                                        <p:strVal val="(#ppt_y+0.4)"/>
                                      </p:to>
                                    </p:set>
                                    <p:anim from="(#ppt_y+0.4)" to="(#ppt_y)" calcmode="lin" valueType="num">
                                      <p:cBhvr>
                                        <p:cTn id="13" dur="1230" accel="100000" fill="hold">
                                          <p:stCondLst>
                                            <p:cond delay="770"/>
                                          </p:stCondLst>
                                        </p:cTn>
                                        <p:tgtEl>
                                          <p:spTgt spid="144395"/>
                                        </p:tgtEl>
                                        <p:attrNameLst>
                                          <p:attrName>ppt_y</p:attrName>
                                        </p:attrNameLst>
                                      </p:cBhvr>
                                    </p:anim>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144397"/>
                                        </p:tgtEl>
                                        <p:attrNameLst>
                                          <p:attrName>style.visibility</p:attrName>
                                        </p:attrNameLst>
                                      </p:cBhvr>
                                      <p:to>
                                        <p:strVal val="visible"/>
                                      </p:to>
                                    </p:set>
                                    <p:animEffect transition="in" filter="wipe(left)">
                                      <p:cBhvr>
                                        <p:cTn id="17" dur="2000"/>
                                        <p:tgtEl>
                                          <p:spTgt spid="144397"/>
                                        </p:tgtEl>
                                      </p:cBhvr>
                                    </p:animEffect>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144394"/>
                                        </p:tgtEl>
                                        <p:attrNameLst>
                                          <p:attrName>style.visibility</p:attrName>
                                        </p:attrNameLst>
                                      </p:cBhvr>
                                      <p:to>
                                        <p:strVal val="visible"/>
                                      </p:to>
                                    </p:set>
                                    <p:animEffect transition="in" filter="fade">
                                      <p:cBhvr>
                                        <p:cTn id="21" dur="770" decel="100000"/>
                                        <p:tgtEl>
                                          <p:spTgt spid="144394"/>
                                        </p:tgtEl>
                                      </p:cBhvr>
                                    </p:animEffect>
                                    <p:animScale>
                                      <p:cBhvr>
                                        <p:cTn id="22" dur="770" decel="100000"/>
                                        <p:tgtEl>
                                          <p:spTgt spid="144394"/>
                                        </p:tgtEl>
                                      </p:cBhvr>
                                      <p:from x="10000" y="10000"/>
                                      <p:to x="200000" y="450000"/>
                                    </p:animScale>
                                    <p:animScale>
                                      <p:cBhvr>
                                        <p:cTn id="23" dur="1230" accel="100000" fill="hold">
                                          <p:stCondLst>
                                            <p:cond delay="770"/>
                                          </p:stCondLst>
                                        </p:cTn>
                                        <p:tgtEl>
                                          <p:spTgt spid="144394"/>
                                        </p:tgtEl>
                                      </p:cBhvr>
                                      <p:from x="200000" y="450000"/>
                                      <p:to x="100000" y="100000"/>
                                    </p:animScale>
                                    <p:set>
                                      <p:cBhvr>
                                        <p:cTn id="24" dur="770" fill="hold"/>
                                        <p:tgtEl>
                                          <p:spTgt spid="144394"/>
                                        </p:tgtEl>
                                        <p:attrNameLst>
                                          <p:attrName>ppt_x</p:attrName>
                                        </p:attrNameLst>
                                      </p:cBhvr>
                                      <p:to>
                                        <p:strVal val="(0.5)"/>
                                      </p:to>
                                    </p:set>
                                    <p:anim from="(0.5)" to="(#ppt_x)" calcmode="lin" valueType="num">
                                      <p:cBhvr>
                                        <p:cTn id="25" dur="1230" accel="100000" fill="hold">
                                          <p:stCondLst>
                                            <p:cond delay="770"/>
                                          </p:stCondLst>
                                        </p:cTn>
                                        <p:tgtEl>
                                          <p:spTgt spid="144394"/>
                                        </p:tgtEl>
                                        <p:attrNameLst>
                                          <p:attrName>ppt_x</p:attrName>
                                        </p:attrNameLst>
                                      </p:cBhvr>
                                    </p:anim>
                                    <p:set>
                                      <p:cBhvr>
                                        <p:cTn id="26" dur="770" fill="hold"/>
                                        <p:tgtEl>
                                          <p:spTgt spid="144394"/>
                                        </p:tgtEl>
                                        <p:attrNameLst>
                                          <p:attrName>ppt_y</p:attrName>
                                        </p:attrNameLst>
                                      </p:cBhvr>
                                      <p:to>
                                        <p:strVal val="(#ppt_y+0.4)"/>
                                      </p:to>
                                    </p:set>
                                    <p:anim from="(#ppt_y+0.4)" to="(#ppt_y)" calcmode="lin" valueType="num">
                                      <p:cBhvr>
                                        <p:cTn id="27" dur="1230" accel="100000" fill="hold">
                                          <p:stCondLst>
                                            <p:cond delay="770"/>
                                          </p:stCondLst>
                                        </p:cTn>
                                        <p:tgtEl>
                                          <p:spTgt spid="144394"/>
                                        </p:tgtEl>
                                        <p:attrNameLst>
                                          <p:attrName>ppt_y</p:attrName>
                                        </p:attrNameLst>
                                      </p:cBhvr>
                                    </p:anim>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144398"/>
                                        </p:tgtEl>
                                        <p:attrNameLst>
                                          <p:attrName>style.visibility</p:attrName>
                                        </p:attrNameLst>
                                      </p:cBhvr>
                                      <p:to>
                                        <p:strVal val="visible"/>
                                      </p:to>
                                    </p:set>
                                    <p:animEffect transition="in" filter="wipe(left)">
                                      <p:cBhvr>
                                        <p:cTn id="31" dur="2000"/>
                                        <p:tgtEl>
                                          <p:spTgt spid="144398"/>
                                        </p:tgtEl>
                                      </p:cBhvr>
                                    </p:animEffect>
                                  </p:childTnLst>
                                </p:cTn>
                              </p:par>
                            </p:childTnLst>
                          </p:cTn>
                        </p:par>
                        <p:par>
                          <p:cTn id="32" fill="hold" nodeType="afterGroup">
                            <p:stCondLst>
                              <p:cond delay="8000"/>
                            </p:stCondLst>
                            <p:childTnLst>
                              <p:par>
                                <p:cTn id="33" presetID="51" presetClass="entr" presetSubtype="0" fill="hold" grpId="0" nodeType="afterEffect">
                                  <p:stCondLst>
                                    <p:cond delay="0"/>
                                  </p:stCondLst>
                                  <p:childTnLst>
                                    <p:set>
                                      <p:cBhvr>
                                        <p:cTn id="34" dur="1" fill="hold">
                                          <p:stCondLst>
                                            <p:cond delay="0"/>
                                          </p:stCondLst>
                                        </p:cTn>
                                        <p:tgtEl>
                                          <p:spTgt spid="144393"/>
                                        </p:tgtEl>
                                        <p:attrNameLst>
                                          <p:attrName>style.visibility</p:attrName>
                                        </p:attrNameLst>
                                      </p:cBhvr>
                                      <p:to>
                                        <p:strVal val="visible"/>
                                      </p:to>
                                    </p:set>
                                    <p:animEffect transition="in" filter="fade">
                                      <p:cBhvr>
                                        <p:cTn id="35" dur="770" decel="100000"/>
                                        <p:tgtEl>
                                          <p:spTgt spid="144393"/>
                                        </p:tgtEl>
                                      </p:cBhvr>
                                    </p:animEffect>
                                    <p:animScale>
                                      <p:cBhvr>
                                        <p:cTn id="36" dur="770" decel="100000"/>
                                        <p:tgtEl>
                                          <p:spTgt spid="144393"/>
                                        </p:tgtEl>
                                      </p:cBhvr>
                                      <p:from x="10000" y="10000"/>
                                      <p:to x="200000" y="450000"/>
                                    </p:animScale>
                                    <p:animScale>
                                      <p:cBhvr>
                                        <p:cTn id="37" dur="1230" accel="100000" fill="hold">
                                          <p:stCondLst>
                                            <p:cond delay="770"/>
                                          </p:stCondLst>
                                        </p:cTn>
                                        <p:tgtEl>
                                          <p:spTgt spid="144393"/>
                                        </p:tgtEl>
                                      </p:cBhvr>
                                      <p:from x="200000" y="450000"/>
                                      <p:to x="100000" y="100000"/>
                                    </p:animScale>
                                    <p:set>
                                      <p:cBhvr>
                                        <p:cTn id="38" dur="770" fill="hold"/>
                                        <p:tgtEl>
                                          <p:spTgt spid="144393"/>
                                        </p:tgtEl>
                                        <p:attrNameLst>
                                          <p:attrName>ppt_x</p:attrName>
                                        </p:attrNameLst>
                                      </p:cBhvr>
                                      <p:to>
                                        <p:strVal val="(0.5)"/>
                                      </p:to>
                                    </p:set>
                                    <p:anim from="(0.5)" to="(#ppt_x)" calcmode="lin" valueType="num">
                                      <p:cBhvr>
                                        <p:cTn id="39" dur="1230" accel="100000" fill="hold">
                                          <p:stCondLst>
                                            <p:cond delay="770"/>
                                          </p:stCondLst>
                                        </p:cTn>
                                        <p:tgtEl>
                                          <p:spTgt spid="144393"/>
                                        </p:tgtEl>
                                        <p:attrNameLst>
                                          <p:attrName>ppt_x</p:attrName>
                                        </p:attrNameLst>
                                      </p:cBhvr>
                                    </p:anim>
                                    <p:set>
                                      <p:cBhvr>
                                        <p:cTn id="40" dur="770" fill="hold"/>
                                        <p:tgtEl>
                                          <p:spTgt spid="144393"/>
                                        </p:tgtEl>
                                        <p:attrNameLst>
                                          <p:attrName>ppt_y</p:attrName>
                                        </p:attrNameLst>
                                      </p:cBhvr>
                                      <p:to>
                                        <p:strVal val="(#ppt_y+0.4)"/>
                                      </p:to>
                                    </p:set>
                                    <p:anim from="(#ppt_y+0.4)" to="(#ppt_y)" calcmode="lin" valueType="num">
                                      <p:cBhvr>
                                        <p:cTn id="41" dur="1230" accel="100000" fill="hold">
                                          <p:stCondLst>
                                            <p:cond delay="770"/>
                                          </p:stCondLst>
                                        </p:cTn>
                                        <p:tgtEl>
                                          <p:spTgt spid="144393"/>
                                        </p:tgtEl>
                                        <p:attrNameLst>
                                          <p:attrName>ppt_y</p:attrName>
                                        </p:attrNameLst>
                                      </p:cBhvr>
                                    </p:anim>
                                  </p:childTnLst>
                                </p:cTn>
                              </p:par>
                            </p:childTnLst>
                          </p:cTn>
                        </p:par>
                        <p:par>
                          <p:cTn id="42" fill="hold" nodeType="afterGroup">
                            <p:stCondLst>
                              <p:cond delay="10000"/>
                            </p:stCondLst>
                            <p:childTnLst>
                              <p:par>
                                <p:cTn id="43" presetID="22" presetClass="entr" presetSubtype="8" fill="hold" nodeType="afterEffect">
                                  <p:stCondLst>
                                    <p:cond delay="0"/>
                                  </p:stCondLst>
                                  <p:childTnLst>
                                    <p:set>
                                      <p:cBhvr>
                                        <p:cTn id="44" dur="1" fill="hold">
                                          <p:stCondLst>
                                            <p:cond delay="0"/>
                                          </p:stCondLst>
                                        </p:cTn>
                                        <p:tgtEl>
                                          <p:spTgt spid="144399"/>
                                        </p:tgtEl>
                                        <p:attrNameLst>
                                          <p:attrName>style.visibility</p:attrName>
                                        </p:attrNameLst>
                                      </p:cBhvr>
                                      <p:to>
                                        <p:strVal val="visible"/>
                                      </p:to>
                                    </p:set>
                                    <p:animEffect transition="in" filter="wipe(left)">
                                      <p:cBhvr>
                                        <p:cTn id="45" dur="2000"/>
                                        <p:tgtEl>
                                          <p:spTgt spid="144399"/>
                                        </p:tgtEl>
                                      </p:cBhvr>
                                    </p:animEffect>
                                  </p:childTnLst>
                                </p:cTn>
                              </p:par>
                            </p:childTnLst>
                          </p:cTn>
                        </p:par>
                        <p:par>
                          <p:cTn id="46" fill="hold" nodeType="afterGroup">
                            <p:stCondLst>
                              <p:cond delay="12000"/>
                            </p:stCondLst>
                            <p:childTnLst>
                              <p:par>
                                <p:cTn id="47" presetID="51" presetClass="entr" presetSubtype="0" fill="hold" grpId="0" nodeType="afterEffect">
                                  <p:stCondLst>
                                    <p:cond delay="0"/>
                                  </p:stCondLst>
                                  <p:childTnLst>
                                    <p:set>
                                      <p:cBhvr>
                                        <p:cTn id="48" dur="1" fill="hold">
                                          <p:stCondLst>
                                            <p:cond delay="0"/>
                                          </p:stCondLst>
                                        </p:cTn>
                                        <p:tgtEl>
                                          <p:spTgt spid="144396"/>
                                        </p:tgtEl>
                                        <p:attrNameLst>
                                          <p:attrName>style.visibility</p:attrName>
                                        </p:attrNameLst>
                                      </p:cBhvr>
                                      <p:to>
                                        <p:strVal val="visible"/>
                                      </p:to>
                                    </p:set>
                                    <p:animEffect transition="in" filter="fade">
                                      <p:cBhvr>
                                        <p:cTn id="49" dur="770" decel="100000"/>
                                        <p:tgtEl>
                                          <p:spTgt spid="144396"/>
                                        </p:tgtEl>
                                      </p:cBhvr>
                                    </p:animEffect>
                                    <p:animScale>
                                      <p:cBhvr>
                                        <p:cTn id="50" dur="770" decel="100000"/>
                                        <p:tgtEl>
                                          <p:spTgt spid="144396"/>
                                        </p:tgtEl>
                                      </p:cBhvr>
                                      <p:from x="10000" y="10000"/>
                                      <p:to x="200000" y="450000"/>
                                    </p:animScale>
                                    <p:animScale>
                                      <p:cBhvr>
                                        <p:cTn id="51" dur="1230" accel="100000" fill="hold">
                                          <p:stCondLst>
                                            <p:cond delay="770"/>
                                          </p:stCondLst>
                                        </p:cTn>
                                        <p:tgtEl>
                                          <p:spTgt spid="144396"/>
                                        </p:tgtEl>
                                      </p:cBhvr>
                                      <p:from x="200000" y="450000"/>
                                      <p:to x="100000" y="100000"/>
                                    </p:animScale>
                                    <p:set>
                                      <p:cBhvr>
                                        <p:cTn id="52" dur="770" fill="hold"/>
                                        <p:tgtEl>
                                          <p:spTgt spid="144396"/>
                                        </p:tgtEl>
                                        <p:attrNameLst>
                                          <p:attrName>ppt_x</p:attrName>
                                        </p:attrNameLst>
                                      </p:cBhvr>
                                      <p:to>
                                        <p:strVal val="(0.5)"/>
                                      </p:to>
                                    </p:set>
                                    <p:anim from="(0.5)" to="(#ppt_x)" calcmode="lin" valueType="num">
                                      <p:cBhvr>
                                        <p:cTn id="53" dur="1230" accel="100000" fill="hold">
                                          <p:stCondLst>
                                            <p:cond delay="770"/>
                                          </p:stCondLst>
                                        </p:cTn>
                                        <p:tgtEl>
                                          <p:spTgt spid="144396"/>
                                        </p:tgtEl>
                                        <p:attrNameLst>
                                          <p:attrName>ppt_x</p:attrName>
                                        </p:attrNameLst>
                                      </p:cBhvr>
                                    </p:anim>
                                    <p:set>
                                      <p:cBhvr>
                                        <p:cTn id="54" dur="770" fill="hold"/>
                                        <p:tgtEl>
                                          <p:spTgt spid="144396"/>
                                        </p:tgtEl>
                                        <p:attrNameLst>
                                          <p:attrName>ppt_y</p:attrName>
                                        </p:attrNameLst>
                                      </p:cBhvr>
                                      <p:to>
                                        <p:strVal val="(#ppt_y+0.4)"/>
                                      </p:to>
                                    </p:set>
                                    <p:anim from="(#ppt_y+0.4)" to="(#ppt_y)" calcmode="lin" valueType="num">
                                      <p:cBhvr>
                                        <p:cTn id="55" dur="1230" accel="100000" fill="hold">
                                          <p:stCondLst>
                                            <p:cond delay="770"/>
                                          </p:stCondLst>
                                        </p:cTn>
                                        <p:tgtEl>
                                          <p:spTgt spid="144396"/>
                                        </p:tgtEl>
                                        <p:attrNameLst>
                                          <p:attrName>ppt_y</p:attrName>
                                        </p:attrNameLst>
                                      </p:cBhvr>
                                    </p:anim>
                                  </p:childTnLst>
                                </p:cTn>
                              </p:par>
                            </p:childTnLst>
                          </p:cTn>
                        </p:par>
                        <p:par>
                          <p:cTn id="56" fill="hold" nodeType="afterGroup">
                            <p:stCondLst>
                              <p:cond delay="14000"/>
                            </p:stCondLst>
                            <p:childTnLst>
                              <p:par>
                                <p:cTn id="57" presetID="22" presetClass="entr" presetSubtype="8" fill="hold" nodeType="afterEffect">
                                  <p:stCondLst>
                                    <p:cond delay="0"/>
                                  </p:stCondLst>
                                  <p:childTnLst>
                                    <p:set>
                                      <p:cBhvr>
                                        <p:cTn id="58" dur="1" fill="hold">
                                          <p:stCondLst>
                                            <p:cond delay="0"/>
                                          </p:stCondLst>
                                        </p:cTn>
                                        <p:tgtEl>
                                          <p:spTgt spid="144400"/>
                                        </p:tgtEl>
                                        <p:attrNameLst>
                                          <p:attrName>style.visibility</p:attrName>
                                        </p:attrNameLst>
                                      </p:cBhvr>
                                      <p:to>
                                        <p:strVal val="visible"/>
                                      </p:to>
                                    </p:set>
                                    <p:animEffect transition="in" filter="wipe(left)">
                                      <p:cBhvr>
                                        <p:cTn id="59"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P spid="144394" grpId="0"/>
      <p:bldP spid="144395" grpId="0"/>
      <p:bldP spid="14439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539552" y="496888"/>
            <a:ext cx="3193430" cy="2011355"/>
          </a:xfrm>
          <a:ln w="76200">
            <a:solidFill>
              <a:srgbClr val="0070C0"/>
            </a:solidFill>
          </a:ln>
          <a:effectLst>
            <a:outerShdw blurRad="63500" dist="107763" dir="13500000" algn="ctr" rotWithShape="0">
              <a:srgbClr val="000000">
                <a:alpha val="74998"/>
              </a:srgbClr>
            </a:outerShdw>
          </a:effectLst>
        </p:spPr>
        <p:txBody>
          <a:bodyPr/>
          <a:lstStyle/>
          <a:p>
            <a:pPr eaLnBrk="1" hangingPunct="1">
              <a:lnSpc>
                <a:spcPct val="150000"/>
              </a:lnSpc>
              <a:defRPr/>
            </a:pPr>
            <a:r>
              <a:rPr lang="si-LK" sz="3200" dirty="0"/>
              <a:t>කිතුණු 1/4 කාර්තුව</a:t>
            </a:r>
            <a:endParaRPr lang="en-US" sz="3200" dirty="0"/>
          </a:p>
        </p:txBody>
      </p:sp>
      <p:pic>
        <p:nvPicPr>
          <p:cNvPr id="306178"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4872" y="0"/>
            <a:ext cx="484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Tree>
    <p:extLst>
      <p:ext uri="{BB962C8B-B14F-4D97-AF65-F5344CB8AC3E}">
        <p14:creationId xmlns:p14="http://schemas.microsoft.com/office/powerpoint/2010/main" val="806815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9466" y="40553"/>
            <a:ext cx="6019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6"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
        <p:nvSpPr>
          <p:cNvPr id="5" name="Rectangle 2">
            <a:extLst>
              <a:ext uri="{FF2B5EF4-FFF2-40B4-BE49-F238E27FC236}">
                <a16:creationId xmlns:a16="http://schemas.microsoft.com/office/drawing/2014/main" id="{E4064213-A523-4ECA-B4FC-60BB432DEC5E}"/>
              </a:ext>
            </a:extLst>
          </p:cNvPr>
          <p:cNvSpPr txBox="1">
            <a:spLocks noChangeArrowheads="1"/>
          </p:cNvSpPr>
          <p:nvPr/>
        </p:nvSpPr>
        <p:spPr bwMode="auto">
          <a:xfrm>
            <a:off x="179512" y="291255"/>
            <a:ext cx="2808312" cy="1913610"/>
          </a:xfrm>
          <a:prstGeom prst="rect">
            <a:avLst/>
          </a:prstGeom>
          <a:noFill/>
          <a:ln w="76200">
            <a:solidFill>
              <a:srgbClr val="0070C0"/>
            </a:solid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si-LK" sz="32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a:rPr>
              <a:t>කිතුණු 1/4 කාර්තුව</a:t>
            </a:r>
            <a:endParaRPr kumimoji="0" lang="en-US" sz="32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a:cs typeface="Arial"/>
            </a:endParaRPr>
          </a:p>
        </p:txBody>
      </p:sp>
    </p:spTree>
    <p:extLst>
      <p:ext uri="{BB962C8B-B14F-4D97-AF65-F5344CB8AC3E}">
        <p14:creationId xmlns:p14="http://schemas.microsoft.com/office/powerpoint/2010/main" val="3431750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4"/>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445442" name="Rectangle 2"/>
          <p:cNvSpPr>
            <a:spLocks noGrp="1" noRot="1" noChangeArrowheads="1"/>
          </p:cNvSpPr>
          <p:nvPr>
            <p:ph type="title"/>
          </p:nvPr>
        </p:nvSpPr>
        <p:spPr>
          <a:xfrm>
            <a:off x="3347864" y="5445224"/>
            <a:ext cx="5264224" cy="1196752"/>
          </a:xfrm>
          <a:solidFill>
            <a:schemeClr val="bg1"/>
          </a:solidFill>
        </p:spPr>
        <p:txBody>
          <a:bodyPr/>
          <a:lstStyle/>
          <a:p>
            <a:pPr eaLnBrk="1" hangingPunct="1">
              <a:defRPr/>
            </a:pPr>
            <a:r>
              <a:rPr lang="si-LK" sz="3200" dirty="0"/>
              <a:t>දේවමාලිගාවේ අලුත් ආකෘතියක්</a:t>
            </a:r>
            <a:endParaRPr lang="en-US" sz="3200" dirty="0"/>
          </a:p>
        </p:txBody>
      </p:sp>
    </p:spTree>
    <p:extLst>
      <p:ext uri="{BB962C8B-B14F-4D97-AF65-F5344CB8AC3E}">
        <p14:creationId xmlns:p14="http://schemas.microsoft.com/office/powerpoint/2010/main" val="2295423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323528" y="482130"/>
            <a:ext cx="3419872" cy="2116088"/>
          </a:xfrm>
          <a:ln w="76200">
            <a:solidFill>
              <a:srgbClr val="0070C0"/>
            </a:solidFill>
          </a:ln>
          <a:effectLst>
            <a:outerShdw blurRad="63500" dist="107763" dir="13500000" algn="ctr" rotWithShape="0">
              <a:srgbClr val="000000">
                <a:alpha val="74998"/>
              </a:srgbClr>
            </a:outerShdw>
          </a:effectLst>
        </p:spPr>
        <p:txBody>
          <a:bodyPr/>
          <a:lstStyle/>
          <a:p>
            <a:pPr eaLnBrk="1" hangingPunct="1">
              <a:lnSpc>
                <a:spcPct val="150000"/>
              </a:lnSpc>
              <a:defRPr/>
            </a:pPr>
            <a:r>
              <a:rPr lang="si-LK" sz="3600" dirty="0"/>
              <a:t>මුස්ලිම් 1/4 කාර්තුව</a:t>
            </a:r>
            <a:endParaRPr lang="en-US" sz="3600" dirty="0"/>
          </a:p>
        </p:txBody>
      </p:sp>
      <p:pic>
        <p:nvPicPr>
          <p:cNvPr id="311298" name="Picture 3" descr="Jerusalem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8463" y="-14288"/>
            <a:ext cx="4935537"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Tree>
    <p:extLst>
      <p:ext uri="{BB962C8B-B14F-4D97-AF65-F5344CB8AC3E}">
        <p14:creationId xmlns:p14="http://schemas.microsoft.com/office/powerpoint/2010/main" val="2967561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6" descr="Jerusalem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4335" y="40553"/>
            <a:ext cx="6062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7"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
        <p:nvSpPr>
          <p:cNvPr id="5" name="Rectangle 2">
            <a:extLst>
              <a:ext uri="{FF2B5EF4-FFF2-40B4-BE49-F238E27FC236}">
                <a16:creationId xmlns:a16="http://schemas.microsoft.com/office/drawing/2014/main" id="{63FC7DA5-5A96-488B-AF18-D0E859EF9CEE}"/>
              </a:ext>
            </a:extLst>
          </p:cNvPr>
          <p:cNvSpPr txBox="1">
            <a:spLocks noChangeArrowheads="1"/>
          </p:cNvSpPr>
          <p:nvPr/>
        </p:nvSpPr>
        <p:spPr bwMode="auto">
          <a:xfrm>
            <a:off x="169417" y="496888"/>
            <a:ext cx="2800796" cy="2088232"/>
          </a:xfrm>
          <a:prstGeom prst="rect">
            <a:avLst/>
          </a:prstGeom>
          <a:noFill/>
          <a:ln w="76200">
            <a:solidFill>
              <a:srgbClr val="0070C0"/>
            </a:solid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si-LK" sz="32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a:rPr>
              <a:t>මුස්ලිම් 1/4 කාර්තුව</a:t>
            </a:r>
            <a:endParaRPr kumimoji="0" lang="en-US" sz="32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a:cs typeface="Arial"/>
            </a:endParaRPr>
          </a:p>
        </p:txBody>
      </p:sp>
    </p:spTree>
    <p:extLst>
      <p:ext uri="{BB962C8B-B14F-4D97-AF65-F5344CB8AC3E}">
        <p14:creationId xmlns:p14="http://schemas.microsoft.com/office/powerpoint/2010/main" val="219193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683568" y="332656"/>
            <a:ext cx="2907432" cy="2332112"/>
          </a:xfrm>
          <a:ln w="76200">
            <a:solidFill>
              <a:srgbClr val="0070C0"/>
            </a:solidFill>
          </a:ln>
          <a:effectLst>
            <a:outerShdw blurRad="63500" dist="107763" dir="13500000" algn="ctr" rotWithShape="0">
              <a:srgbClr val="000000">
                <a:alpha val="74998"/>
              </a:srgbClr>
            </a:outerShdw>
          </a:effectLst>
        </p:spPr>
        <p:txBody>
          <a:bodyPr/>
          <a:lstStyle/>
          <a:p>
            <a:pPr eaLnBrk="1" hangingPunct="1">
              <a:lnSpc>
                <a:spcPct val="150000"/>
              </a:lnSpc>
              <a:defRPr/>
            </a:pPr>
            <a:r>
              <a:rPr lang="si-LK" sz="3600" dirty="0"/>
              <a:t>යුදෙව් 1/4 කාර්තුව</a:t>
            </a:r>
            <a:endParaRPr lang="en-US" sz="3600" dirty="0"/>
          </a:p>
        </p:txBody>
      </p:sp>
      <p:pic>
        <p:nvPicPr>
          <p:cNvPr id="315394" name="Picture 3"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4650" y="39688"/>
            <a:ext cx="4959350" cy="681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5"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
        <p:nvSpPr>
          <p:cNvPr id="3" name="Rectangle 2">
            <a:extLst>
              <a:ext uri="{FF2B5EF4-FFF2-40B4-BE49-F238E27FC236}">
                <a16:creationId xmlns:a16="http://schemas.microsoft.com/office/drawing/2014/main" id="{C5B9089D-93B2-4036-B389-B787BBE85D47}"/>
              </a:ext>
            </a:extLst>
          </p:cNvPr>
          <p:cNvSpPr/>
          <p:nvPr/>
        </p:nvSpPr>
        <p:spPr>
          <a:xfrm>
            <a:off x="6800628" y="3468504"/>
            <a:ext cx="2232247" cy="553998"/>
          </a:xfrm>
          <a:prstGeom prst="rect">
            <a:avLst/>
          </a:prstGeom>
          <a:solidFill>
            <a:srgbClr val="E2C5A8"/>
          </a:solidFill>
        </p:spPr>
        <p:txBody>
          <a:bodyPr wrap="square">
            <a:spAutoFit/>
          </a:bodyPr>
          <a:lstStyle/>
          <a:p>
            <a:pPr marL="0" marR="0" lvl="0" indent="0" algn="l" defTabSz="914400" rtl="0" eaLnBrk="0" fontAlgn="t" latinLnBrk="0" hangingPunct="0">
              <a:lnSpc>
                <a:spcPct val="150000"/>
              </a:lnSpc>
              <a:spcBef>
                <a:spcPct val="50000"/>
              </a:spcBef>
              <a:spcAft>
                <a:spcPct val="0"/>
              </a:spcAft>
              <a:buClrTx/>
              <a:buSzTx/>
              <a:buFontTx/>
              <a:buNone/>
              <a:tabLst/>
              <a:defRPr/>
            </a:pPr>
            <a:r>
              <a:rPr kumimoji="0" lang="si-LK" sz="1000" b="1" i="0" u="none" strike="noStrike" kern="1200" cap="none" spc="0" normalizeH="0" baseline="0" noProof="0" dirty="0">
                <a:ln>
                  <a:noFill/>
                </a:ln>
                <a:solidFill>
                  <a:srgbClr val="000514"/>
                </a:solidFill>
                <a:effectLst/>
                <a:uLnTx/>
                <a:uFillTx/>
                <a:latin typeface="Garamond" charset="0"/>
                <a:ea typeface="ＭＳ Ｐゴシック" charset="0"/>
              </a:rPr>
              <a:t>ඊශ්‍රායලයේ මෝසස්ට සම්බන්ධ</a:t>
            </a:r>
            <a:r>
              <a:rPr kumimoji="0" lang="en-US" sz="1000" b="1" i="0" u="none" strike="noStrike" kern="1200" cap="none" spc="0" normalizeH="0" baseline="0" noProof="0" dirty="0">
                <a:ln>
                  <a:noFill/>
                </a:ln>
                <a:solidFill>
                  <a:srgbClr val="000514"/>
                </a:solidFill>
                <a:effectLst/>
                <a:uLnTx/>
                <a:uFillTx/>
                <a:latin typeface="Garamond" charset="0"/>
                <a:ea typeface="ＭＳ Ｐゴシック" charset="0"/>
              </a:rPr>
              <a:t> </a:t>
            </a:r>
            <a:r>
              <a:rPr kumimoji="0" lang="si-LK" sz="1000" b="1" i="0" u="none" strike="noStrike" kern="1200" cap="none" spc="0" normalizeH="0" baseline="0" noProof="0" dirty="0">
                <a:ln>
                  <a:noFill/>
                </a:ln>
                <a:solidFill>
                  <a:srgbClr val="000514"/>
                </a:solidFill>
                <a:effectLst/>
                <a:uLnTx/>
                <a:uFillTx/>
                <a:latin typeface="Garamond" charset="0"/>
                <a:ea typeface="ＭＳ Ｐゴシック" charset="0"/>
              </a:rPr>
              <a:t>දිව්‍යමය ප්‍රකාශනය</a:t>
            </a:r>
            <a:endParaRPr kumimoji="0" lang="en-US" sz="1000" b="1" i="0" u="none" strike="noStrike" kern="1200" cap="none" spc="0" normalizeH="0" baseline="0" noProof="0" dirty="0">
              <a:ln>
                <a:noFill/>
              </a:ln>
              <a:solidFill>
                <a:srgbClr val="000514"/>
              </a:solidFill>
              <a:effectLst/>
              <a:uLnTx/>
              <a:uFillTx/>
              <a:latin typeface="Garamond" charset="0"/>
              <a:ea typeface="ＭＳ Ｐゴシック" charset="0"/>
            </a:endParaRPr>
          </a:p>
        </p:txBody>
      </p:sp>
    </p:spTree>
    <p:extLst>
      <p:ext uri="{BB962C8B-B14F-4D97-AF65-F5344CB8AC3E}">
        <p14:creationId xmlns:p14="http://schemas.microsoft.com/office/powerpoint/2010/main" val="36570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lang="si-LK" sz="4000" dirty="0">
                <a:solidFill>
                  <a:schemeClr val="bg1"/>
                </a:solidFill>
              </a:rPr>
              <a:t>මෙසපොතේමියාව</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08743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4400" b="1" dirty="0">
                <a:solidFill>
                  <a:srgbClr val="FFFFFF"/>
                </a:solidFill>
                <a:effectLst>
                  <a:glow rad="203200">
                    <a:srgbClr val="000514">
                      <a:alpha val="88000"/>
                    </a:srgbClr>
                  </a:glow>
                </a:effectLst>
                <a:latin typeface="Arial"/>
                <a:cs typeface="Arial"/>
              </a:rPr>
              <a:t>යුප්‍රටීස්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7" name="Text Box 9"/>
          <p:cNvSpPr txBox="1">
            <a:spLocks noChangeArrowheads="1"/>
          </p:cNvSpPr>
          <p:nvPr/>
        </p:nvSpPr>
        <p:spPr bwMode="auto">
          <a:xfrm>
            <a:off x="6372200" y="1052736"/>
            <a:ext cx="251383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4400" b="1" dirty="0">
                <a:solidFill>
                  <a:srgbClr val="FFFFFF"/>
                </a:solidFill>
                <a:effectLst>
                  <a:glow rad="203200">
                    <a:srgbClr val="000514">
                      <a:alpha val="88000"/>
                    </a:srgbClr>
                  </a:glow>
                </a:effectLst>
                <a:latin typeface="Arial"/>
                <a:cs typeface="Arial"/>
              </a:rPr>
              <a:t>ටයිග්‍රිසය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8" name="Text Box 9"/>
          <p:cNvSpPr txBox="1">
            <a:spLocks noChangeArrowheads="1"/>
          </p:cNvSpPr>
          <p:nvPr/>
        </p:nvSpPr>
        <p:spPr bwMode="auto">
          <a:xfrm>
            <a:off x="5804504" y="3645024"/>
            <a:ext cx="304121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4400" b="1" dirty="0">
                <a:solidFill>
                  <a:srgbClr val="FFFFFF"/>
                </a:solidFill>
                <a:effectLst>
                  <a:glow rad="203200">
                    <a:srgbClr val="000514">
                      <a:alpha val="88000"/>
                    </a:srgbClr>
                  </a:glow>
                </a:effectLst>
                <a:latin typeface="Arial"/>
                <a:cs typeface="Arial"/>
              </a:rPr>
              <a:t>බැබිලෝනිය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 name="Text Box 9"/>
          <p:cNvSpPr txBox="1">
            <a:spLocks noChangeArrowheads="1"/>
          </p:cNvSpPr>
          <p:nvPr/>
        </p:nvSpPr>
        <p:spPr bwMode="auto">
          <a:xfrm>
            <a:off x="6228184" y="1916832"/>
            <a:ext cx="197041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4400" b="1" dirty="0">
                <a:solidFill>
                  <a:srgbClr val="FFFFFF"/>
                </a:solidFill>
                <a:effectLst>
                  <a:glow rad="203200">
                    <a:srgbClr val="000514">
                      <a:alpha val="88000"/>
                    </a:srgbClr>
                  </a:glow>
                </a:effectLst>
                <a:latin typeface="Arial"/>
                <a:cs typeface="Arial"/>
              </a:rPr>
              <a:t>නිනවය </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0" name="Text Box 9"/>
          <p:cNvSpPr txBox="1">
            <a:spLocks noChangeArrowheads="1"/>
          </p:cNvSpPr>
          <p:nvPr/>
        </p:nvSpPr>
        <p:spPr bwMode="auto">
          <a:xfrm rot="1618024">
            <a:off x="3462426" y="1728372"/>
            <a:ext cx="3433953"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dirty="0">
                <a:solidFill>
                  <a:srgbClr val="C00000"/>
                </a:solidFill>
              </a:rPr>
              <a:t>මෙසපොතේමියාව</a:t>
            </a:r>
            <a:endParaRPr kumimoji="0" lang="en-US" sz="3600" i="0" u="none" strike="noStrike" kern="1200" cap="none" spc="0" normalizeH="0" baseline="0" noProof="0" dirty="0">
              <a:ln>
                <a:noFill/>
              </a:ln>
              <a:solidFill>
                <a:srgbClr val="C00000"/>
              </a:solidFill>
              <a:effectLst>
                <a:glow rad="203200">
                  <a:srgbClr val="000514">
                    <a:alpha val="88000"/>
                  </a:srgbClr>
                </a:glow>
              </a:effectLst>
              <a:uLnTx/>
              <a:uFillTx/>
              <a:latin typeface="Arial"/>
              <a:cs typeface="Arial"/>
            </a:endParaRPr>
          </a:p>
        </p:txBody>
      </p:sp>
    </p:spTree>
    <p:extLst>
      <p:ext uri="{BB962C8B-B14F-4D97-AF65-F5344CB8AC3E}">
        <p14:creationId xmlns:p14="http://schemas.microsoft.com/office/powerpoint/2010/main" val="19409478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6" descr="JerusalemJewishQt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8952" y="56779"/>
            <a:ext cx="6072294" cy="6801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
        <p:nvSpPr>
          <p:cNvPr id="5" name="Rectangle 2">
            <a:extLst>
              <a:ext uri="{FF2B5EF4-FFF2-40B4-BE49-F238E27FC236}">
                <a16:creationId xmlns:a16="http://schemas.microsoft.com/office/drawing/2014/main" id="{E3A12C12-8C12-4A1B-A630-191CEE96C92E}"/>
              </a:ext>
            </a:extLst>
          </p:cNvPr>
          <p:cNvSpPr txBox="1">
            <a:spLocks noChangeArrowheads="1"/>
          </p:cNvSpPr>
          <p:nvPr/>
        </p:nvSpPr>
        <p:spPr bwMode="auto">
          <a:xfrm>
            <a:off x="251520" y="324723"/>
            <a:ext cx="2907432" cy="2332112"/>
          </a:xfrm>
          <a:prstGeom prst="rect">
            <a:avLst/>
          </a:prstGeom>
          <a:noFill/>
          <a:ln w="76200">
            <a:solidFill>
              <a:srgbClr val="0070C0"/>
            </a:solid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si-LK"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a:rPr>
              <a:t>යුදෙව් 1/4 කාර්තුව</a:t>
            </a:r>
            <a:endParaRPr kumimoji="0" lang="en-US"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a:cs typeface="Arial"/>
            </a:endParaRPr>
          </a:p>
        </p:txBody>
      </p:sp>
    </p:spTree>
    <p:extLst>
      <p:ext uri="{BB962C8B-B14F-4D97-AF65-F5344CB8AC3E}">
        <p14:creationId xmlns:p14="http://schemas.microsoft.com/office/powerpoint/2010/main" val="414427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323528" y="496888"/>
            <a:ext cx="3528392" cy="2212032"/>
          </a:xfrm>
          <a:ln w="76200">
            <a:solidFill>
              <a:srgbClr val="0070C0"/>
            </a:solidFill>
          </a:ln>
          <a:effectLst>
            <a:outerShdw blurRad="63500" dist="107763" dir="13500000" algn="ctr" rotWithShape="0">
              <a:srgbClr val="000000">
                <a:alpha val="74998"/>
              </a:srgbClr>
            </a:outerShdw>
          </a:effectLst>
        </p:spPr>
        <p:txBody>
          <a:bodyPr/>
          <a:lstStyle/>
          <a:p>
            <a:pPr eaLnBrk="1" hangingPunct="1">
              <a:lnSpc>
                <a:spcPct val="150000"/>
              </a:lnSpc>
              <a:defRPr/>
            </a:pPr>
            <a:r>
              <a:rPr lang="si-LK" sz="2800" dirty="0"/>
              <a:t>ආර්මේනියානු 1/4 කාර්තුව</a:t>
            </a:r>
            <a:endParaRPr lang="en-US" sz="2800" dirty="0"/>
          </a:p>
        </p:txBody>
      </p:sp>
      <p:pic>
        <p:nvPicPr>
          <p:cNvPr id="319490"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75" y="0"/>
            <a:ext cx="4759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Tree>
    <p:extLst>
      <p:ext uri="{BB962C8B-B14F-4D97-AF65-F5344CB8AC3E}">
        <p14:creationId xmlns:p14="http://schemas.microsoft.com/office/powerpoint/2010/main" val="2078065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8938" y="0"/>
            <a:ext cx="4945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147g</a:t>
            </a:r>
          </a:p>
        </p:txBody>
      </p:sp>
      <p:sp>
        <p:nvSpPr>
          <p:cNvPr id="5" name="Rectangle 2">
            <a:extLst>
              <a:ext uri="{FF2B5EF4-FFF2-40B4-BE49-F238E27FC236}">
                <a16:creationId xmlns:a16="http://schemas.microsoft.com/office/drawing/2014/main" id="{5C151D82-AB74-4A31-8EF8-8849626F8EE7}"/>
              </a:ext>
            </a:extLst>
          </p:cNvPr>
          <p:cNvSpPr txBox="1">
            <a:spLocks noChangeArrowheads="1"/>
          </p:cNvSpPr>
          <p:nvPr/>
        </p:nvSpPr>
        <p:spPr bwMode="auto">
          <a:xfrm>
            <a:off x="323528" y="501261"/>
            <a:ext cx="3528392" cy="2212032"/>
          </a:xfrm>
          <a:prstGeom prst="rect">
            <a:avLst/>
          </a:prstGeom>
          <a:noFill/>
          <a:ln w="76200">
            <a:solidFill>
              <a:srgbClr val="0070C0"/>
            </a:solid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si-LK" sz="28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a:rPr>
              <a:t>ආර්මේනියානු 1/4 කාර්තුව</a:t>
            </a:r>
            <a:endParaRPr kumimoji="0" lang="en-US" sz="28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a:cs typeface="Arial"/>
            </a:endParaRPr>
          </a:p>
        </p:txBody>
      </p:sp>
    </p:spTree>
    <p:extLst>
      <p:ext uri="{BB962C8B-B14F-4D97-AF65-F5344CB8AC3E}">
        <p14:creationId xmlns:p14="http://schemas.microsoft.com/office/powerpoint/2010/main" val="1486017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9" name="Rectangle 7"/>
          <p:cNvSpPr>
            <a:spLocks noGrp="1" noRot="1" noChangeArrowheads="1"/>
          </p:cNvSpPr>
          <p:nvPr>
            <p:ph type="title"/>
          </p:nvPr>
        </p:nvSpPr>
        <p:spPr>
          <a:xfrm>
            <a:off x="457200" y="152400"/>
            <a:ext cx="8229600" cy="1143000"/>
          </a:xfrm>
        </p:spPr>
        <p:txBody>
          <a:bodyPr/>
          <a:lstStyle/>
          <a:p>
            <a:pPr eaLnBrk="1" hangingPunct="1">
              <a:defRPr/>
            </a:pPr>
            <a:r>
              <a:rPr lang="si-LK" b="0" dirty="0"/>
              <a:t>නැවත නැඟිටීමේ යුදෙව් බලාපොරොත්තුව</a:t>
            </a:r>
            <a:endParaRPr lang="en-US" dirty="0">
              <a:latin typeface="Arial"/>
              <a:ea typeface="ＭＳ Ｐゴシック" charset="0"/>
              <a:cs typeface="Arial"/>
            </a:endParaRPr>
          </a:p>
        </p:txBody>
      </p:sp>
      <p:pic>
        <p:nvPicPr>
          <p:cNvPr id="166914" name="Picture 6"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16150"/>
            <a:ext cx="95377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5" descr="Tom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09800"/>
            <a:ext cx="52546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AutoShape 4"/>
          <p:cNvSpPr>
            <a:spLocks noChangeArrowheads="1"/>
          </p:cNvSpPr>
          <p:nvPr/>
        </p:nvSpPr>
        <p:spPr bwMode="auto">
          <a:xfrm rot="482294" flipH="1">
            <a:off x="6005513" y="4195763"/>
            <a:ext cx="3968750" cy="647700"/>
          </a:xfrm>
          <a:prstGeom prst="curvedUpArrow">
            <a:avLst>
              <a:gd name="adj1" fmla="val 104603"/>
              <a:gd name="adj2" fmla="val 209205"/>
              <a:gd name="adj3" fmla="val 33333"/>
            </a:avLst>
          </a:prstGeom>
          <a:solidFill>
            <a:schemeClr val="hlink"/>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2034" name="Text Box 2"/>
          <p:cNvSpPr txBox="1">
            <a:spLocks noChangeArrowheads="1"/>
          </p:cNvSpPr>
          <p:nvPr/>
        </p:nvSpPr>
        <p:spPr bwMode="auto">
          <a:xfrm>
            <a:off x="228600" y="1295400"/>
            <a:ext cx="8686800" cy="138499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t" hangingPunct="0">
              <a:spcBef>
                <a:spcPct val="50000"/>
              </a:spcBef>
              <a:spcAft>
                <a:spcPct val="0"/>
              </a:spcAft>
              <a:defRPr/>
            </a:pPr>
            <a:r>
              <a:rPr lang="si-LK" sz="2800" dirty="0">
                <a:solidFill>
                  <a:srgbClr val="FFFFFF"/>
                </a:solidFill>
                <a:effectLst>
                  <a:outerShdw blurRad="38100" dist="38100" dir="2700000" algn="tl">
                    <a:srgbClr val="000000"/>
                  </a:outerShdw>
                </a:effectLst>
                <a:latin typeface="Arial"/>
                <a:cs typeface="Arial"/>
              </a:rPr>
              <a:t>ඔලිව කන්දේ වළලන ලඳ යුදෙව්වන් නැගෙනහිර ගේට්ටුවෙන් මෙසියස් වහන්සේගේ පැමිණීමේදී ඇතුල්වෙන පළමුවන අය  බව විශ්වාස කළහ.</a:t>
            </a:r>
            <a:endParaRPr lang="en-US" sz="2800" dirty="0">
              <a:solidFill>
                <a:srgbClr val="FFFFFF"/>
              </a:solidFill>
              <a:effectLst>
                <a:outerShdw blurRad="38100" dist="38100" dir="2700000" algn="tl">
                  <a:srgbClr val="000000"/>
                </a:outerShdw>
              </a:effectLst>
              <a:latin typeface="Arial"/>
              <a:cs typeface="Arial"/>
            </a:endParaRPr>
          </a:p>
        </p:txBody>
      </p:sp>
      <p:sp>
        <p:nvSpPr>
          <p:cNvPr id="8"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3040648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wipe(right)">
                                      <p:cBhvr>
                                        <p:cTn id="7"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pic>
        <p:nvPicPr>
          <p:cNvPr id="168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3025"/>
            <a:ext cx="929640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Rectangle 4"/>
          <p:cNvSpPr>
            <a:spLocks noGrp="1" noChangeArrowheads="1"/>
          </p:cNvSpPr>
          <p:nvPr>
            <p:ph type="title" idx="4294967295"/>
          </p:nvPr>
        </p:nvSpPr>
        <p:spPr>
          <a:xfrm>
            <a:off x="-106363" y="1567543"/>
            <a:ext cx="9250363" cy="1143000"/>
          </a:xfrm>
        </p:spPr>
        <p:txBody>
          <a:bodyPr/>
          <a:lstStyle/>
          <a:p>
            <a:r>
              <a:rPr lang="si-LK" sz="5000" dirty="0"/>
              <a:t>රන් දොරටුව</a:t>
            </a:r>
            <a:endParaRPr lang="en-US" sz="5000" b="1" dirty="0">
              <a:latin typeface="Arial" charset="0"/>
              <a:ea typeface="ＭＳ Ｐゴシック" charset="0"/>
              <a:cs typeface="Arial" charset="0"/>
            </a:endParaRPr>
          </a:p>
        </p:txBody>
      </p:sp>
    </p:spTree>
    <p:extLst>
      <p:ext uri="{BB962C8B-B14F-4D97-AF65-F5344CB8AC3E}">
        <p14:creationId xmlns:p14="http://schemas.microsoft.com/office/powerpoint/2010/main" val="1126570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0" descr="43 Jer 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0"/>
            <a:ext cx="5448300"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2" name="Text Box 8"/>
          <p:cNvSpPr txBox="1">
            <a:spLocks noChangeArrowheads="1"/>
          </p:cNvSpPr>
          <p:nvPr/>
        </p:nvSpPr>
        <p:spPr bwMode="auto">
          <a:xfrm>
            <a:off x="152400" y="2050388"/>
            <a:ext cx="3953326" cy="4801314"/>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buFont typeface="Arial" pitchFamily="34" charset="0"/>
              <a:buChar char="•"/>
            </a:pPr>
            <a:r>
              <a:rPr lang="en-US" dirty="0" err="1"/>
              <a:t>ක්රිස්තුස්ගේ</a:t>
            </a:r>
            <a:r>
              <a:rPr lang="en-US" dirty="0"/>
              <a:t> </a:t>
            </a:r>
            <a:r>
              <a:rPr lang="en-US" dirty="0" err="1"/>
              <a:t>මරණය</a:t>
            </a:r>
            <a:endParaRPr lang="en-US" dirty="0"/>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si-LK" dirty="0"/>
              <a:t>නැවත නැඟිටීම</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si-LK" dirty="0"/>
              <a:t>සභාවේ උපත</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si-LK" dirty="0"/>
              <a:t>මව් සභාව </a:t>
            </a:r>
            <a:endParaRPr lang="en-US" dirty="0">
              <a:solidFill>
                <a:srgbClr val="FFFFFF"/>
              </a:solidFill>
              <a:effectLst>
                <a:outerShdw blurRad="38100" dist="38100" dir="2700000" algn="tl">
                  <a:srgbClr val="000000"/>
                </a:outerShdw>
              </a:effectLst>
              <a:latin typeface="Arial" charset="0"/>
              <a:cs typeface="Arial" charset="0"/>
            </a:endParaRPr>
          </a:p>
          <a:p>
            <a:pPr defTabSz="914400" eaLnBrk="0" fontAlgn="t" hangingPunct="0">
              <a:spcBef>
                <a:spcPct val="50000"/>
              </a:spcBef>
              <a:spcAft>
                <a:spcPct val="0"/>
              </a:spcAft>
              <a:buFontTx/>
              <a:buChar char="•"/>
              <a:defRPr/>
            </a:pPr>
            <a:r>
              <a:rPr lang="en-US" dirty="0">
                <a:solidFill>
                  <a:srgbClr val="FFFFFF"/>
                </a:solidFill>
                <a:effectLst>
                  <a:outerShdw blurRad="38100" dist="38100" dir="2700000" algn="tl">
                    <a:srgbClr val="000000"/>
                  </a:outerShdw>
                </a:effectLst>
                <a:latin typeface="Arial" charset="0"/>
                <a:cs typeface="Arial" charset="0"/>
              </a:rPr>
              <a:t> </a:t>
            </a:r>
            <a:r>
              <a:rPr lang="si-LK" dirty="0"/>
              <a:t>ක්රිස්තුස්ගේ </a:t>
            </a:r>
            <a:endParaRPr lang="en-US" dirty="0"/>
          </a:p>
          <a:p>
            <a:pPr defTabSz="914400" eaLnBrk="0" fontAlgn="t" hangingPunct="0">
              <a:spcBef>
                <a:spcPct val="50000"/>
              </a:spcBef>
              <a:spcAft>
                <a:spcPct val="0"/>
              </a:spcAft>
              <a:defRPr/>
            </a:pPr>
            <a:r>
              <a:rPr lang="si-LK" dirty="0"/>
              <a:t>නැවත පැමිණීම</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5111" name="AutoShape 7"/>
          <p:cNvSpPr>
            <a:spLocks/>
          </p:cNvSpPr>
          <p:nvPr/>
        </p:nvSpPr>
        <p:spPr bwMode="auto">
          <a:xfrm>
            <a:off x="4105726" y="2050388"/>
            <a:ext cx="519113" cy="1447800"/>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10" name="Line 6"/>
          <p:cNvSpPr>
            <a:spLocks noChangeShapeType="1"/>
          </p:cNvSpPr>
          <p:nvPr/>
        </p:nvSpPr>
        <p:spPr bwMode="auto">
          <a:xfrm>
            <a:off x="4833256" y="3048000"/>
            <a:ext cx="805543" cy="228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9" name="Line 5"/>
          <p:cNvSpPr>
            <a:spLocks noChangeShapeType="1"/>
          </p:cNvSpPr>
          <p:nvPr/>
        </p:nvSpPr>
        <p:spPr bwMode="auto">
          <a:xfrm flipV="1">
            <a:off x="4467496" y="1676400"/>
            <a:ext cx="1552303" cy="88392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8" name="Line 4"/>
          <p:cNvSpPr>
            <a:spLocks noChangeShapeType="1"/>
          </p:cNvSpPr>
          <p:nvPr/>
        </p:nvSpPr>
        <p:spPr bwMode="auto">
          <a:xfrm>
            <a:off x="3352800" y="4310305"/>
            <a:ext cx="2590800" cy="381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07" name="Line 3"/>
          <p:cNvSpPr>
            <a:spLocks noChangeShapeType="1"/>
          </p:cNvSpPr>
          <p:nvPr/>
        </p:nvSpPr>
        <p:spPr bwMode="auto">
          <a:xfrm flipV="1">
            <a:off x="3581400" y="3679696"/>
            <a:ext cx="5486400" cy="2574576"/>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75115" name="Rectangle 11"/>
          <p:cNvSpPr>
            <a:spLocks noGrp="1" noRot="1" noChangeArrowheads="1"/>
          </p:cNvSpPr>
          <p:nvPr>
            <p:ph type="title" idx="4294967295"/>
          </p:nvPr>
        </p:nvSpPr>
        <p:spPr>
          <a:xfrm>
            <a:off x="0" y="0"/>
            <a:ext cx="3810000" cy="1782763"/>
          </a:xfrm>
          <a:effectLst>
            <a:outerShdw blurRad="63500" dist="35921" dir="2700000" algn="ctr" rotWithShape="0">
              <a:schemeClr val="bg2">
                <a:alpha val="74998"/>
              </a:schemeClr>
            </a:outerShdw>
          </a:effectLst>
        </p:spPr>
        <p:txBody>
          <a:bodyPr/>
          <a:lstStyle/>
          <a:p>
            <a:pPr eaLnBrk="1" hangingPunct="1">
              <a:defRPr/>
            </a:pPr>
            <a:r>
              <a:rPr lang="si-LK" sz="3600" b="0" dirty="0"/>
              <a:t>කිතුනුවන්ට වැදගත්කම:</a:t>
            </a:r>
            <a:endParaRPr lang="en-US" dirty="0">
              <a:latin typeface="Arial" charset="0"/>
              <a:ea typeface="ＭＳ Ｐゴシック" charset="0"/>
              <a:cs typeface="Arial" charset="0"/>
            </a:endParaRPr>
          </a:p>
        </p:txBody>
      </p:sp>
      <p:sp>
        <p:nvSpPr>
          <p:cNvPr id="11" name="Text Box 25"/>
          <p:cNvSpPr txBox="1">
            <a:spLocks noChangeAspect="1" noChangeArrowheads="1"/>
          </p:cNvSpPr>
          <p:nvPr/>
        </p:nvSpPr>
        <p:spPr bwMode="auto">
          <a:xfrm>
            <a:off x="8504353" y="76200"/>
            <a:ext cx="539750" cy="461963"/>
          </a:xfrm>
          <a:prstGeom prst="rect">
            <a:avLst/>
          </a:prstGeom>
          <a:solidFill>
            <a:srgbClr val="000000"/>
          </a:solid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28</a:t>
            </a:r>
          </a:p>
        </p:txBody>
      </p:sp>
      <p:sp>
        <p:nvSpPr>
          <p:cNvPr id="12" name="Rectangle 11">
            <a:extLst>
              <a:ext uri="{FF2B5EF4-FFF2-40B4-BE49-F238E27FC236}">
                <a16:creationId xmlns:a16="http://schemas.microsoft.com/office/drawing/2014/main" id="{D048F04D-E415-C243-8B84-7E674C66B9F6}"/>
              </a:ext>
            </a:extLst>
          </p:cNvPr>
          <p:cNvSpPr txBox="1">
            <a:spLocks noRot="1" noChangeArrowheads="1"/>
          </p:cNvSpPr>
          <p:nvPr/>
        </p:nvSpPr>
        <p:spPr bwMode="auto">
          <a:xfrm>
            <a:off x="3732477" y="6254272"/>
            <a:ext cx="3810000" cy="597430"/>
          </a:xfrm>
          <a:prstGeom prst="rect">
            <a:avLst/>
          </a:prstGeom>
          <a:solidFill>
            <a:schemeClr val="bg2"/>
          </a:solidFill>
          <a:ln w="9525">
            <a:no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si-LK" sz="3200" kern="0" dirty="0">
                <a:solidFill>
                  <a:schemeClr val="tx1"/>
                </a:solidFill>
                <a:effectLst/>
                <a:latin typeface="Arial" charset="0"/>
                <a:ea typeface="ＭＳ Ｐゴシック" charset="0"/>
                <a:cs typeface="Arial" charset="0"/>
              </a:rPr>
              <a:t>නව ගිවිසුම් යෙරුසලම</a:t>
            </a:r>
            <a:endParaRPr lang="en-US" sz="4000" kern="0" dirty="0">
              <a:latin typeface="Arial" charset="0"/>
              <a:ea typeface="ＭＳ Ｐゴシック" charset="0"/>
              <a:cs typeface="Arial" charset="0"/>
            </a:endParaRPr>
          </a:p>
        </p:txBody>
      </p:sp>
    </p:spTree>
    <p:extLst>
      <p:ext uri="{BB962C8B-B14F-4D97-AF65-F5344CB8AC3E}">
        <p14:creationId xmlns:p14="http://schemas.microsoft.com/office/powerpoint/2010/main" val="3160561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4" name="Rectangle 8"/>
          <p:cNvSpPr>
            <a:spLocks noGrp="1" noRot="1" noChangeArrowheads="1"/>
          </p:cNvSpPr>
          <p:nvPr>
            <p:ph type="title"/>
          </p:nvPr>
        </p:nvSpPr>
        <p:spPr/>
        <p:txBody>
          <a:bodyPr/>
          <a:lstStyle/>
          <a:p>
            <a:pPr eaLnBrk="1" hangingPunct="1">
              <a:defRPr/>
            </a:pPr>
            <a:r>
              <a:rPr lang="si-LK" sz="4000" b="0" dirty="0"/>
              <a:t>මුස්ලිම් පාලනය</a:t>
            </a:r>
            <a:endParaRPr lang="en-US" sz="4000" dirty="0">
              <a:latin typeface="Arial"/>
              <a:ea typeface="ＭＳ Ｐゴシック" charset="0"/>
              <a:cs typeface="Arial"/>
            </a:endParaRPr>
          </a:p>
        </p:txBody>
      </p:sp>
      <p:pic>
        <p:nvPicPr>
          <p:cNvPr id="173058" name="Picture 7"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34200" y="381000"/>
            <a:ext cx="1600200" cy="1039813"/>
          </a:xfrm>
        </p:spPr>
      </p:pic>
      <p:pic>
        <p:nvPicPr>
          <p:cNvPr id="173062" name="Picture 6"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954213"/>
            <a:ext cx="4375150" cy="3151187"/>
          </a:xfrm>
          <a:noFill/>
          <a:extLst>
            <a:ext uri="{909E8E84-426E-40DD-AFC4-6F175D3DCCD1}">
              <a14:hiddenFill xmlns:a14="http://schemas.microsoft.com/office/drawing/2010/main">
                <a:solidFill>
                  <a:srgbClr val="FFFFFF"/>
                </a:solidFill>
              </a14:hiddenFill>
            </a:ext>
          </a:extLst>
        </p:spPr>
      </p:pic>
      <p:sp>
        <p:nvSpPr>
          <p:cNvPr id="173061" name="Text Box 5"/>
          <p:cNvSpPr txBox="1">
            <a:spLocks noChangeArrowheads="1"/>
          </p:cNvSpPr>
          <p:nvPr/>
        </p:nvSpPr>
        <p:spPr bwMode="auto">
          <a:xfrm>
            <a:off x="4724399" y="5497180"/>
            <a:ext cx="4319703" cy="461665"/>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rtl="1" fontAlgn="base">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br>
              <a:rPr lang="si-LK" sz="3600" dirty="0"/>
            </a:br>
            <a:r>
              <a:rPr lang="si-LK" sz="3600" b="0" dirty="0"/>
              <a:t>අල්-අක්සා පල්ලිය</a:t>
            </a:r>
            <a:endParaRPr lang="en-US" sz="3600" dirty="0"/>
          </a:p>
        </p:txBody>
      </p:sp>
      <p:pic>
        <p:nvPicPr>
          <p:cNvPr id="173060" name="Picture 4" descr="Dome of the Rock"/>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6200" y="1463675"/>
            <a:ext cx="4648200" cy="3641725"/>
          </a:xfrm>
          <a:noFill/>
          <a:extLst>
            <a:ext uri="{909E8E84-426E-40DD-AFC4-6F175D3DCCD1}">
              <a14:hiddenFill xmlns:a14="http://schemas.microsoft.com/office/drawing/2010/main">
                <a:solidFill>
                  <a:srgbClr val="FFFFFF"/>
                </a:solidFill>
              </a14:hiddenFill>
            </a:ext>
          </a:extLst>
        </p:spPr>
      </p:pic>
      <p:sp>
        <p:nvSpPr>
          <p:cNvPr id="173059" name="Text Box 3"/>
          <p:cNvSpPr txBox="1">
            <a:spLocks noChangeArrowheads="1"/>
          </p:cNvSpPr>
          <p:nvPr/>
        </p:nvSpPr>
        <p:spPr bwMode="auto">
          <a:xfrm>
            <a:off x="0" y="5497180"/>
            <a:ext cx="4716463" cy="830997"/>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rtl="1" fontAlgn="base">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br>
              <a:rPr lang="si-LK" sz="3600" dirty="0"/>
            </a:br>
            <a:r>
              <a:rPr lang="si-LK" sz="3600" b="0" dirty="0"/>
              <a:t>ඕමාර් පල්ලිය (ඩොම් ඔෆ් ද රොක් )</a:t>
            </a:r>
            <a:endParaRPr lang="en-US" sz="3600" dirty="0"/>
          </a:p>
        </p:txBody>
      </p:sp>
      <p:sp>
        <p:nvSpPr>
          <p:cNvPr id="9" name="Text Box 25"/>
          <p:cNvSpPr txBox="1">
            <a:spLocks noChangeAspect="1" noChangeArrowheads="1"/>
          </p:cNvSpPr>
          <p:nvPr/>
        </p:nvSpPr>
        <p:spPr bwMode="auto">
          <a:xfrm>
            <a:off x="8504353" y="76200"/>
            <a:ext cx="539750" cy="461963"/>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230476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dissolve">
                                      <p:cBhvr>
                                        <p:cTn id="7" dur="500"/>
                                        <p:tgtEl>
                                          <p:spTgt spid="17306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3059"/>
                                        </p:tgtEl>
                                        <p:attrNameLst>
                                          <p:attrName>style.visibility</p:attrName>
                                        </p:attrNameLst>
                                      </p:cBhvr>
                                      <p:to>
                                        <p:strVal val="visible"/>
                                      </p:to>
                                    </p:set>
                                    <p:animEffect transition="in" filter="dissolve">
                                      <p:cBhvr>
                                        <p:cTn id="11" dur="500"/>
                                        <p:tgtEl>
                                          <p:spTgt spid="1730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73062"/>
                                        </p:tgtEl>
                                        <p:attrNameLst>
                                          <p:attrName>style.visibility</p:attrName>
                                        </p:attrNameLst>
                                      </p:cBhvr>
                                      <p:to>
                                        <p:strVal val="visible"/>
                                      </p:to>
                                    </p:set>
                                    <p:animEffect transition="in" filter="wipe(down)">
                                      <p:cBhvr>
                                        <p:cTn id="16" dur="500"/>
                                        <p:tgtEl>
                                          <p:spTgt spid="173062"/>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73061"/>
                                        </p:tgtEl>
                                        <p:attrNameLst>
                                          <p:attrName>style.visibility</p:attrName>
                                        </p:attrNameLst>
                                      </p:cBhvr>
                                      <p:to>
                                        <p:strVal val="visible"/>
                                      </p:to>
                                    </p:set>
                                    <p:animEffect transition="in" filter="wipe(down)">
                                      <p:cBhvr>
                                        <p:cTn id="20" dur="500"/>
                                        <p:tgtEl>
                                          <p:spTgt spid="173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autoUpdateAnimBg="0"/>
      <p:bldP spid="173059"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p:cNvSpPr>
            <a:spLocks noGrp="1" noRot="1" noChangeArrowheads="1"/>
          </p:cNvSpPr>
          <p:nvPr>
            <p:ph type="title"/>
          </p:nvPr>
        </p:nvSpPr>
        <p:spPr>
          <a:xfrm>
            <a:off x="457200" y="274638"/>
            <a:ext cx="3505200" cy="4373562"/>
          </a:xfrm>
        </p:spPr>
        <p:txBody>
          <a:bodyPr/>
          <a:lstStyle/>
          <a:p>
            <a:pPr eaLnBrk="1" hangingPunct="1">
              <a:defRPr/>
            </a:pPr>
            <a:r>
              <a:rPr lang="si-LK" dirty="0">
                <a:latin typeface="Arial"/>
                <a:ea typeface="ＭＳ Ｐゴシック" charset="0"/>
                <a:cs typeface="Arial"/>
              </a:rPr>
              <a:t>ගෝලාකාරය අභිබවා යෑමට ගෝලාකරයක් </a:t>
            </a:r>
            <a:endParaRPr lang="en-US" dirty="0">
              <a:latin typeface="Arial"/>
              <a:ea typeface="ＭＳ Ｐゴシック" charset="0"/>
              <a:cs typeface="Arial"/>
            </a:endParaRPr>
          </a:p>
        </p:txBody>
      </p:sp>
      <p:pic>
        <p:nvPicPr>
          <p:cNvPr id="175106" name="Picture 3" descr="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extLst>
      <p:ext uri="{BB962C8B-B14F-4D97-AF65-F5344CB8AC3E}">
        <p14:creationId xmlns:p14="http://schemas.microsoft.com/office/powerpoint/2010/main" val="3903600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acred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Rot="1" noChangeArrowheads="1"/>
          </p:cNvSpPr>
          <p:nvPr>
            <p:ph type="title"/>
          </p:nvPr>
        </p:nvSpPr>
        <p:spPr>
          <a:xfrm>
            <a:off x="609600" y="5715000"/>
            <a:ext cx="8229600" cy="1143000"/>
          </a:xfrm>
        </p:spPr>
        <p:txBody>
          <a:bodyPr/>
          <a:lstStyle/>
          <a:p>
            <a:pPr eaLnBrk="1" hangingPunct="1">
              <a:defRPr/>
            </a:pPr>
            <a:r>
              <a:rPr lang="si-LK" b="0" dirty="0"/>
              <a:t>ඇතුළත පර්වතය</a:t>
            </a:r>
            <a:endParaRPr lang="en-US" dirty="0">
              <a:latin typeface="Arial"/>
              <a:ea typeface="ＭＳ Ｐゴシック" charset="0"/>
              <a:cs typeface="Arial"/>
            </a:endParaRPr>
          </a:p>
        </p:txBody>
      </p:sp>
      <p:sp>
        <p:nvSpPr>
          <p:cNvPr id="5"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24</a:t>
            </a:r>
          </a:p>
        </p:txBody>
      </p:sp>
    </p:spTree>
    <p:extLst>
      <p:ext uri="{BB962C8B-B14F-4D97-AF65-F5344CB8AC3E}">
        <p14:creationId xmlns:p14="http://schemas.microsoft.com/office/powerpoint/2010/main" val="723054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3" name="Rectangle 5"/>
          <p:cNvSpPr>
            <a:spLocks noGrp="1" noRot="1" noChangeArrowheads="1"/>
          </p:cNvSpPr>
          <p:nvPr>
            <p:ph type="title"/>
          </p:nvPr>
        </p:nvSpPr>
        <p:spPr>
          <a:xfrm>
            <a:off x="990600" y="0"/>
            <a:ext cx="2823754" cy="3535363"/>
          </a:xfrm>
        </p:spPr>
        <p:txBody>
          <a:bodyPr/>
          <a:lstStyle/>
          <a:p>
            <a:pPr eaLnBrk="1" hangingPunct="1">
              <a:defRPr/>
            </a:pPr>
            <a:r>
              <a:rPr lang="si-LK" dirty="0">
                <a:latin typeface="Arial"/>
                <a:ea typeface="ＭＳ Ｐゴシック" charset="0"/>
                <a:cs typeface="Arial"/>
              </a:rPr>
              <a:t>ගෝලාකාර පල්ලියෙහි යාච්ඤාව</a:t>
            </a:r>
            <a:endParaRPr lang="en-US" dirty="0">
              <a:latin typeface="Arial"/>
              <a:ea typeface="ＭＳ Ｐゴシック" charset="0"/>
              <a:cs typeface="Arial"/>
            </a:endParaRPr>
          </a:p>
        </p:txBody>
      </p:sp>
      <p:pic>
        <p:nvPicPr>
          <p:cNvPr id="179202" name="Picture 4" descr="Dome from the 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Dome of the Rock side 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24</a:t>
            </a:r>
          </a:p>
        </p:txBody>
      </p:sp>
    </p:spTree>
    <p:extLst>
      <p:ext uri="{BB962C8B-B14F-4D97-AF65-F5344CB8AC3E}">
        <p14:creationId xmlns:p14="http://schemas.microsoft.com/office/powerpoint/2010/main" val="61888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lang="si-LK" sz="3200" dirty="0">
                <a:solidFill>
                  <a:schemeClr val="bg1"/>
                </a:solidFill>
              </a:rPr>
              <a:t>පුරාණ ආසන්න නැගෙනහිර</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69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683649" y="1748564"/>
            <a:ext cx="960519"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යුප්‍රටීස් </a:t>
            </a:r>
            <a:endParaRPr lang="en-US" sz="1800" b="1" dirty="0">
              <a:solidFill>
                <a:srgbClr val="FFFFFF"/>
              </a:solidFill>
              <a:effectLst>
                <a:glow rad="203200">
                  <a:srgbClr val="000514">
                    <a:alpha val="88000"/>
                  </a:srgbClr>
                </a:glow>
              </a:effectLst>
              <a:latin typeface="Arial"/>
              <a:cs typeface="Arial"/>
            </a:endParaRPr>
          </a:p>
        </p:txBody>
      </p:sp>
      <p:sp>
        <p:nvSpPr>
          <p:cNvPr id="7" name="Text Box 9"/>
          <p:cNvSpPr txBox="1">
            <a:spLocks noChangeArrowheads="1"/>
          </p:cNvSpPr>
          <p:nvPr/>
        </p:nvSpPr>
        <p:spPr bwMode="auto">
          <a:xfrm rot="3030063">
            <a:off x="5850709" y="1098902"/>
            <a:ext cx="113524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ටයිග්‍රසය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8" name="Text Box 9"/>
          <p:cNvSpPr txBox="1">
            <a:spLocks noChangeArrowheads="1"/>
          </p:cNvSpPr>
          <p:nvPr/>
        </p:nvSpPr>
        <p:spPr bwMode="auto">
          <a:xfrm>
            <a:off x="5387052" y="3419708"/>
            <a:ext cx="128592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බැබිලෝනිය</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9" name="Text Box 9"/>
          <p:cNvSpPr txBox="1">
            <a:spLocks noChangeArrowheads="1"/>
          </p:cNvSpPr>
          <p:nvPr/>
        </p:nvSpPr>
        <p:spPr bwMode="auto">
          <a:xfrm>
            <a:off x="6413926" y="1700808"/>
            <a:ext cx="91403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නිනවය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0" name="Text Box 9"/>
          <p:cNvSpPr txBox="1">
            <a:spLocks noChangeArrowheads="1"/>
          </p:cNvSpPr>
          <p:nvPr/>
        </p:nvSpPr>
        <p:spPr bwMode="auto">
          <a:xfrm rot="3096803">
            <a:off x="5178603" y="2060698"/>
            <a:ext cx="1803699"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chemeClr val="bg1"/>
                </a:solidFill>
                <a:effectLst>
                  <a:outerShdw blurRad="38100" dist="38100" dir="2700000" algn="tl">
                    <a:srgbClr val="000000">
                      <a:alpha val="43137"/>
                    </a:srgbClr>
                  </a:outerShdw>
                </a:effectLst>
              </a:rPr>
              <a:t>මෙසපොතේමියාව</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Alfred Hoerth </a:t>
            </a:r>
            <a:r>
              <a:rPr kumimoji="0" lang="en-US" sz="1100" b="1" i="1" u="none" strike="noStrike" kern="1200" cap="none" spc="0" normalizeH="0" baseline="0" noProof="0">
                <a:ln>
                  <a:noFill/>
                </a:ln>
                <a:solidFill>
                  <a:srgbClr val="FFFFFF"/>
                </a:solidFill>
                <a:effectLst/>
                <a:uLnTx/>
                <a:uFillTx/>
                <a:latin typeface="Arial" charset="0"/>
                <a:ea typeface="ＭＳ Ｐゴシック" charset="0"/>
                <a:cs typeface="Arial" charset="0"/>
              </a:rPr>
              <a:t>et. al., Peoples of the Old Testament World</a:t>
            </a:r>
            <a:r>
              <a:rPr kumimoji="0" lang="en-US"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141096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පර්සියානුවන්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5292080" y="3012341"/>
            <a:ext cx="159210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බබිලොනියවරු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6762835" y="4182779"/>
            <a:ext cx="61747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ඌර්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699167" y="4124399"/>
            <a:ext cx="10887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ඊළාම්වරු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42" name="Text Box 9"/>
          <p:cNvSpPr txBox="1">
            <a:spLocks noChangeArrowheads="1"/>
          </p:cNvSpPr>
          <p:nvPr/>
        </p:nvSpPr>
        <p:spPr bwMode="auto">
          <a:xfrm>
            <a:off x="6393483" y="4556447"/>
            <a:ext cx="105830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a:solidFill>
                  <a:srgbClr val="FFFFFF"/>
                </a:solidFill>
                <a:effectLst>
                  <a:glow rad="203200">
                    <a:srgbClr val="000514">
                      <a:alpha val="88000"/>
                    </a:srgbClr>
                  </a:glow>
                </a:effectLst>
                <a:latin typeface="Arial"/>
                <a:cs typeface="Arial"/>
              </a:rPr>
              <a:t>කල්දිවරු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43" name="Text Box 9"/>
          <p:cNvSpPr txBox="1">
            <a:spLocks noChangeArrowheads="1"/>
          </p:cNvSpPr>
          <p:nvPr/>
        </p:nvSpPr>
        <p:spPr bwMode="auto">
          <a:xfrm>
            <a:off x="6444208" y="3732421"/>
            <a:ext cx="12987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සුමේරියවරු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44" name="Text Box 9"/>
          <p:cNvSpPr txBox="1">
            <a:spLocks noChangeArrowheads="1"/>
          </p:cNvSpPr>
          <p:nvPr/>
        </p:nvSpPr>
        <p:spPr bwMode="auto">
          <a:xfrm>
            <a:off x="4809134" y="2508285"/>
            <a:ext cx="9252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r"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මාරිවරු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6"/>
            <a:ext cx="11384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අසිරියවරු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49" name="Text Box 9"/>
          <p:cNvSpPr txBox="1">
            <a:spLocks noChangeArrowheads="1"/>
          </p:cNvSpPr>
          <p:nvPr/>
        </p:nvSpPr>
        <p:spPr bwMode="auto">
          <a:xfrm>
            <a:off x="3719522" y="1259468"/>
            <a:ext cx="86273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r"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හාරාන්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519614" y="4793376"/>
            <a:ext cx="175560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defTabSz="914400" eaLnBrk="0" fontAlgn="t" hangingPunct="0">
              <a:spcBef>
                <a:spcPct val="50000"/>
              </a:spcBef>
              <a:spcAft>
                <a:spcPct val="0"/>
              </a:spcAft>
              <a:defRPr/>
            </a:pPr>
            <a:r>
              <a:rPr lang="si-LK" sz="1800" b="1" i="1" dirty="0">
                <a:solidFill>
                  <a:srgbClr val="FFFFFF"/>
                </a:solidFill>
                <a:effectLst>
                  <a:glow rad="203200">
                    <a:srgbClr val="000514">
                      <a:alpha val="88000"/>
                    </a:srgbClr>
                  </a:glow>
                </a:effectLst>
                <a:latin typeface="Arial"/>
                <a:cs typeface="Arial"/>
              </a:rPr>
              <a:t>අරාබි කාන්තාරය </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4" name="Text Box 9"/>
          <p:cNvSpPr txBox="1">
            <a:spLocks noChangeArrowheads="1"/>
          </p:cNvSpPr>
          <p:nvPr/>
        </p:nvSpPr>
        <p:spPr bwMode="auto">
          <a:xfrm>
            <a:off x="7380312" y="5266075"/>
            <a:ext cx="187262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defTabSz="914400" eaLnBrk="0" fontAlgn="t" hangingPunct="0">
              <a:spcBef>
                <a:spcPct val="50000"/>
              </a:spcBef>
              <a:spcAft>
                <a:spcPct val="0"/>
              </a:spcAft>
              <a:defRPr/>
            </a:pPr>
            <a:r>
              <a:rPr lang="si-LK" sz="1800" b="1" i="1" dirty="0">
                <a:solidFill>
                  <a:srgbClr val="FFFFFF"/>
                </a:solidFill>
                <a:effectLst>
                  <a:glow rad="203200">
                    <a:srgbClr val="000514">
                      <a:alpha val="88000"/>
                    </a:srgbClr>
                  </a:glow>
                </a:effectLst>
                <a:latin typeface="Arial"/>
                <a:cs typeface="Arial"/>
              </a:rPr>
              <a:t>පර්සියානු බොක්ක </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5" name="Text Box 9"/>
          <p:cNvSpPr txBox="1">
            <a:spLocks noChangeArrowheads="1"/>
          </p:cNvSpPr>
          <p:nvPr/>
        </p:nvSpPr>
        <p:spPr bwMode="auto">
          <a:xfrm>
            <a:off x="5450016" y="5450741"/>
            <a:ext cx="2066591"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defTabSz="914400" eaLnBrk="0" fontAlgn="base" hangingPunct="0">
              <a:spcBef>
                <a:spcPct val="0"/>
              </a:spcBef>
              <a:spcAft>
                <a:spcPct val="0"/>
              </a:spcAft>
              <a:defRPr/>
            </a:pPr>
            <a:br>
              <a:rPr lang="si-LK" sz="1800" dirty="0">
                <a:solidFill>
                  <a:schemeClr val="bg1"/>
                </a:solidFill>
                <a:effectLst>
                  <a:outerShdw blurRad="38100" dist="38100" dir="2700000" algn="tl">
                    <a:srgbClr val="000000">
                      <a:alpha val="43137"/>
                    </a:srgbClr>
                  </a:outerShdw>
                </a:effectLst>
              </a:rPr>
            </a:br>
            <a:r>
              <a:rPr lang="si-LK" sz="1800" dirty="0">
                <a:solidFill>
                  <a:schemeClr val="bg1"/>
                </a:solidFill>
                <a:effectLst>
                  <a:outerShdw blurRad="38100" dist="38100" dir="2700000" algn="tl">
                    <a:srgbClr val="000000">
                      <a:alpha val="43137"/>
                    </a:srgbClr>
                  </a:outerShdw>
                </a:effectLst>
              </a:rPr>
              <a:t>සාරවත් චන්ද්‍රවංකය</a:t>
            </a:r>
            <a:endParaRPr lang="en-US" sz="1800" kern="10" dirty="0">
              <a:ln w="9525">
                <a:solidFill>
                  <a:srgbClr val="000000"/>
                </a:solidFill>
                <a:round/>
                <a:headEnd/>
                <a:tailEnd/>
              </a:ln>
              <a:solidFill>
                <a:schemeClr val="bg1"/>
              </a:solidFill>
              <a:effectLst>
                <a:outerShdw blurRad="38100" dist="38100" dir="2700000" algn="tl">
                  <a:srgbClr val="000000">
                    <a:alpha val="43137"/>
                  </a:srgbClr>
                </a:outerShdw>
              </a:effectLst>
              <a:latin typeface="Arial Black"/>
              <a:ea typeface="Arial Black"/>
              <a:cs typeface="Arial Black"/>
            </a:endParaRPr>
          </a:p>
        </p:txBody>
      </p:sp>
      <p:sp>
        <p:nvSpPr>
          <p:cNvPr id="56" name="Text Box 9"/>
          <p:cNvSpPr txBox="1">
            <a:spLocks noChangeArrowheads="1"/>
          </p:cNvSpPr>
          <p:nvPr/>
        </p:nvSpPr>
        <p:spPr bwMode="auto">
          <a:xfrm rot="17082764">
            <a:off x="2754997" y="2139634"/>
            <a:ext cx="148149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i="1" dirty="0">
                <a:solidFill>
                  <a:schemeClr val="bg1"/>
                </a:solidFill>
                <a:effectLst>
                  <a:outerShdw blurRad="38100" dist="38100" dir="2700000" algn="tl">
                    <a:srgbClr val="000000">
                      <a:alpha val="43137"/>
                    </a:srgbClr>
                  </a:outerShdw>
                </a:effectLst>
              </a:rPr>
              <a:t>ෆීනිශියානුවරු </a:t>
            </a:r>
            <a:endParaRPr kumimoji="0" lang="en-US" sz="1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Text Box 9"/>
          <p:cNvSpPr txBox="1">
            <a:spLocks noChangeArrowheads="1"/>
          </p:cNvSpPr>
          <p:nvPr/>
        </p:nvSpPr>
        <p:spPr bwMode="auto">
          <a:xfrm>
            <a:off x="1390244" y="2559387"/>
            <a:ext cx="167385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defTabSz="914400" eaLnBrk="0" fontAlgn="t" hangingPunct="0">
              <a:spcBef>
                <a:spcPct val="50000"/>
              </a:spcBef>
              <a:spcAft>
                <a:spcPct val="0"/>
              </a:spcAft>
              <a:defRPr/>
            </a:pPr>
            <a:r>
              <a:rPr lang="si-LK" sz="1800" b="1" i="1" dirty="0">
                <a:solidFill>
                  <a:srgbClr val="FFFFFF"/>
                </a:solidFill>
                <a:effectLst>
                  <a:glow rad="203200">
                    <a:srgbClr val="000514">
                      <a:alpha val="88000"/>
                    </a:srgbClr>
                  </a:glow>
                </a:effectLst>
                <a:latin typeface="Arial"/>
                <a:cs typeface="Arial"/>
              </a:rPr>
              <a:t>මධ්‍යධරණී මුහුද </a:t>
            </a:r>
            <a:endParaRPr kumimoji="0" lang="en-US" sz="1800" b="1" i="1"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8" name="Text Box 9"/>
          <p:cNvSpPr txBox="1">
            <a:spLocks noChangeArrowheads="1"/>
          </p:cNvSpPr>
          <p:nvPr/>
        </p:nvSpPr>
        <p:spPr bwMode="auto">
          <a:xfrm>
            <a:off x="1043608" y="6309320"/>
            <a:ext cx="139974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කුෂයිට්වරුන්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59" name="Text Box 9"/>
          <p:cNvSpPr txBox="1">
            <a:spLocks noChangeArrowheads="1"/>
          </p:cNvSpPr>
          <p:nvPr/>
        </p:nvSpPr>
        <p:spPr bwMode="auto">
          <a:xfrm>
            <a:off x="539552" y="4941168"/>
            <a:ext cx="134684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chemeClr val="accent3"/>
                </a:solidFill>
                <a:effectLst>
                  <a:outerShdw blurRad="38100" dist="38100" dir="2700000" algn="tl">
                    <a:srgbClr val="000000">
                      <a:alpha val="43137"/>
                    </a:srgbClr>
                  </a:outerShdw>
                </a:effectLst>
                <a:latin typeface="Arial"/>
                <a:cs typeface="Arial"/>
              </a:rPr>
              <a:t>ඊජිප්තුවරුන් </a:t>
            </a:r>
            <a:endParaRPr kumimoji="0" lang="en-US" sz="1800" b="1"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0" name="Text Box 9"/>
          <p:cNvSpPr txBox="1">
            <a:spLocks noChangeArrowheads="1"/>
          </p:cNvSpPr>
          <p:nvPr/>
        </p:nvSpPr>
        <p:spPr bwMode="auto">
          <a:xfrm>
            <a:off x="3782596" y="6381328"/>
            <a:ext cx="105670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අරාබිවරු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1" name="Text Box 9"/>
          <p:cNvSpPr txBox="1">
            <a:spLocks noChangeArrowheads="1"/>
          </p:cNvSpPr>
          <p:nvPr/>
        </p:nvSpPr>
        <p:spPr bwMode="auto">
          <a:xfrm>
            <a:off x="2843808" y="5013176"/>
            <a:ext cx="118974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මිදියන්වරු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2" name="Text Box 9"/>
          <p:cNvSpPr txBox="1">
            <a:spLocks noChangeArrowheads="1"/>
          </p:cNvSpPr>
          <p:nvPr/>
        </p:nvSpPr>
        <p:spPr bwMode="auto">
          <a:xfrm>
            <a:off x="3264786" y="4571836"/>
            <a:ext cx="96853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00"/>
                </a:solidFill>
                <a:effectLst>
                  <a:glow rad="203200">
                    <a:srgbClr val="000514">
                      <a:alpha val="88000"/>
                    </a:srgbClr>
                  </a:glow>
                </a:effectLst>
                <a:latin typeface="Arial"/>
                <a:cs typeface="Arial"/>
              </a:rPr>
              <a:t>එදම්වරු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3" name="Text Box 9"/>
          <p:cNvSpPr txBox="1">
            <a:spLocks noChangeArrowheads="1"/>
          </p:cNvSpPr>
          <p:nvPr/>
        </p:nvSpPr>
        <p:spPr bwMode="auto">
          <a:xfrm>
            <a:off x="3264786" y="4283804"/>
            <a:ext cx="12490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00"/>
                </a:solidFill>
                <a:effectLst>
                  <a:glow rad="203200">
                    <a:srgbClr val="000514">
                      <a:alpha val="88000"/>
                    </a:srgbClr>
                  </a:glow>
                </a:effectLst>
                <a:latin typeface="Arial"/>
                <a:cs typeface="Arial"/>
              </a:rPr>
              <a:t>මෝවබ්වරු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4" name="Text Box 9"/>
          <p:cNvSpPr txBox="1">
            <a:spLocks noChangeArrowheads="1"/>
          </p:cNvSpPr>
          <p:nvPr/>
        </p:nvSpPr>
        <p:spPr bwMode="auto">
          <a:xfrm>
            <a:off x="3264786" y="3986480"/>
            <a:ext cx="142859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00"/>
                </a:solidFill>
                <a:effectLst>
                  <a:glow rad="203200">
                    <a:srgbClr val="000514">
                      <a:alpha val="88000"/>
                    </a:srgbClr>
                  </a:glow>
                </a:effectLst>
                <a:latin typeface="Arial"/>
                <a:cs typeface="Arial"/>
              </a:rPr>
              <a:t>අම්මෝනිවරු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5" name="Text Box 9"/>
          <p:cNvSpPr txBox="1">
            <a:spLocks noChangeArrowheads="1"/>
          </p:cNvSpPr>
          <p:nvPr/>
        </p:nvSpPr>
        <p:spPr bwMode="auto">
          <a:xfrm>
            <a:off x="2730058" y="3140968"/>
            <a:ext cx="12795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කානානීවරු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6" name="Text Box 9"/>
          <p:cNvSpPr txBox="1">
            <a:spLocks noChangeArrowheads="1"/>
          </p:cNvSpPr>
          <p:nvPr/>
        </p:nvSpPr>
        <p:spPr bwMode="auto">
          <a:xfrm>
            <a:off x="3171412" y="3419708"/>
            <a:ext cx="121700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අමෝරිවරු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7" name="Text Box 9"/>
          <p:cNvSpPr txBox="1">
            <a:spLocks noChangeArrowheads="1"/>
          </p:cNvSpPr>
          <p:nvPr/>
        </p:nvSpPr>
        <p:spPr bwMode="auto">
          <a:xfrm>
            <a:off x="1763688" y="3933056"/>
            <a:ext cx="11961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පිලිස්තිවරු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68" name="Text Box 9"/>
          <p:cNvSpPr txBox="1">
            <a:spLocks noChangeArrowheads="1"/>
          </p:cNvSpPr>
          <p:nvPr/>
        </p:nvSpPr>
        <p:spPr bwMode="auto">
          <a:xfrm>
            <a:off x="3779912" y="2276872"/>
            <a:ext cx="98777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දමස්කය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791664" y="3645024"/>
            <a:ext cx="11961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r"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යෙරුසලම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491880" y="2627620"/>
            <a:ext cx="120738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අරාමීයවරු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77" name="Text Box 9"/>
          <p:cNvSpPr txBox="1">
            <a:spLocks noChangeArrowheads="1"/>
          </p:cNvSpPr>
          <p:nvPr/>
        </p:nvSpPr>
        <p:spPr bwMode="auto">
          <a:xfrm>
            <a:off x="1403648" y="764704"/>
            <a:ext cx="106952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FF"/>
                </a:solidFill>
                <a:effectLst>
                  <a:glow rad="203200">
                    <a:srgbClr val="000514">
                      <a:alpha val="88000"/>
                    </a:srgbClr>
                  </a:glow>
                </a:effectLst>
                <a:latin typeface="Arial"/>
                <a:cs typeface="Arial"/>
              </a:rPr>
              <a:t>හිත්තිවරු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78" name="Text Box 52"/>
          <p:cNvSpPr txBox="1">
            <a:spLocks noChangeArrowheads="1"/>
          </p:cNvSpPr>
          <p:nvPr/>
        </p:nvSpPr>
        <p:spPr bwMode="auto">
          <a:xfrm>
            <a:off x="107504" y="44624"/>
            <a:ext cx="2232248" cy="584775"/>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si-LK" sz="1600" dirty="0">
                <a:solidFill>
                  <a:schemeClr val="bg1"/>
                </a:solidFill>
              </a:rPr>
              <a:t>කුඩා කණ්ඩායම</a:t>
            </a:r>
            <a:r>
              <a:rPr lang="en-US" sz="1600" dirty="0">
                <a:solidFill>
                  <a:schemeClr val="bg1"/>
                </a:solidFill>
              </a:rPr>
              <a:t> </a:t>
            </a:r>
            <a:r>
              <a:rPr lang="si-LK" sz="1600" dirty="0">
                <a:solidFill>
                  <a:srgbClr val="FFFFFF"/>
                </a:solidFill>
              </a:rPr>
              <a:t>තුල </a:t>
            </a:r>
            <a:br>
              <a:rPr kumimoji="0" lang="en-US" sz="1600" b="1" i="0" u="none" strike="noStrike" kern="1200" cap="none" spc="0" normalizeH="0" baseline="0" noProof="0" dirty="0">
                <a:ln>
                  <a:noFill/>
                </a:ln>
                <a:solidFill>
                  <a:schemeClr val="bg1"/>
                </a:solidFill>
                <a:effectLst/>
                <a:uLnTx/>
                <a:uFillTx/>
                <a:latin typeface="Arial" charset="0"/>
                <a:ea typeface="ＭＳ Ｐゴシック" charset="0"/>
                <a:cs typeface="Arial" charset="0"/>
              </a:rPr>
            </a:br>
            <a:r>
              <a:rPr lang="si-LK" sz="1600" dirty="0">
                <a:solidFill>
                  <a:schemeClr val="bg1"/>
                </a:solidFill>
              </a:rPr>
              <a:t>නගර 7 නම් කරන්න</a:t>
            </a:r>
            <a:endParaRPr kumimoji="0" lang="en-US" sz="1600" b="1" i="0" u="none" strike="noStrike" kern="1200" cap="none" spc="0" normalizeH="0" baseline="0" noProof="0" dirty="0">
              <a:ln>
                <a:noFill/>
              </a:ln>
              <a:solidFill>
                <a:schemeClr val="bg1"/>
              </a:solidFill>
              <a:effectLst/>
              <a:uLnTx/>
              <a:uFillTx/>
              <a:cs typeface="Arial" charset="0"/>
            </a:endParaRP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3</a:t>
            </a: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4</a:t>
            </a: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5</a:t>
            </a: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6</a:t>
            </a: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7</a:t>
            </a: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117371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defTabSz="914400" eaLnBrk="0" fontAlgn="t" hangingPunct="0">
              <a:spcBef>
                <a:spcPct val="50000"/>
              </a:spcBef>
              <a:spcAft>
                <a:spcPct val="0"/>
              </a:spcAft>
              <a:defRPr/>
            </a:pPr>
            <a:r>
              <a:rPr lang="si-LK" sz="1800" b="1" dirty="0">
                <a:solidFill>
                  <a:srgbClr val="FFFF00"/>
                </a:solidFill>
                <a:effectLst>
                  <a:glow rad="203200">
                    <a:srgbClr val="000514">
                      <a:alpha val="88000"/>
                    </a:srgbClr>
                  </a:glow>
                </a:effectLst>
                <a:latin typeface="Arial"/>
                <a:cs typeface="Arial"/>
              </a:rPr>
              <a:t>ගිලියද්වරු </a:t>
            </a:r>
            <a:endParaRPr kumimoji="0" lang="en-US" sz="18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9686899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638"/>
            <a:ext cx="9448800" cy="7031038"/>
          </a:xfrm>
          <a:noFill/>
          <a:extLst>
            <a:ext uri="{909E8E84-426E-40DD-AFC4-6F175D3DCCD1}">
              <a14:hiddenFill xmlns:a14="http://schemas.microsoft.com/office/drawing/2010/main">
                <a:solidFill>
                  <a:srgbClr val="FFFFFF"/>
                </a:solidFill>
              </a14:hiddenFill>
            </a:ext>
          </a:extLst>
        </p:spPr>
      </p:pic>
      <p:sp>
        <p:nvSpPr>
          <p:cNvPr id="349187" name="Rectangle 3"/>
          <p:cNvSpPr>
            <a:spLocks noGrp="1" noRot="1" noChangeArrowheads="1"/>
          </p:cNvSpPr>
          <p:nvPr>
            <p:ph type="title"/>
          </p:nvPr>
        </p:nvSpPr>
        <p:spPr>
          <a:xfrm>
            <a:off x="25400" y="414338"/>
            <a:ext cx="9155113" cy="1143000"/>
          </a:xfrm>
        </p:spPr>
        <p:txBody>
          <a:bodyPr/>
          <a:lstStyle/>
          <a:p>
            <a:pPr eaLnBrk="1" hangingPunct="1">
              <a:defRPr/>
            </a:pPr>
            <a:r>
              <a:rPr lang="si-LK" b="0" dirty="0"/>
              <a:t>ගෝලාකාර පල්ලියෙහි</a:t>
            </a:r>
            <a:r>
              <a:rPr lang="en-US" b="0" dirty="0"/>
              <a:t> </a:t>
            </a:r>
            <a:br>
              <a:rPr lang="en-US" b="0" dirty="0"/>
            </a:br>
            <a:r>
              <a:rPr lang="si-LK" b="0" dirty="0"/>
              <a:t>අනාගතය කුමක්ද?</a:t>
            </a:r>
            <a:endParaRPr lang="en-US" dirty="0">
              <a:latin typeface="Arial"/>
              <a:ea typeface="ＭＳ Ｐゴシック" charset="0"/>
              <a:cs typeface="Arial"/>
            </a:endParaRPr>
          </a:p>
        </p:txBody>
      </p:sp>
      <p:sp>
        <p:nvSpPr>
          <p:cNvPr id="5" name="Text Box 25"/>
          <p:cNvSpPr txBox="1">
            <a:spLocks noChangeAspect="1" noChangeArrowheads="1"/>
          </p:cNvSpPr>
          <p:nvPr/>
        </p:nvSpPr>
        <p:spPr bwMode="auto">
          <a:xfrm>
            <a:off x="8504353" y="76200"/>
            <a:ext cx="539750" cy="461963"/>
          </a:xfrm>
          <a:prstGeom prst="rect">
            <a:avLst/>
          </a:prstGeom>
          <a:solidFill>
            <a:schemeClr val="bg2"/>
          </a:solidFill>
          <a:ln>
            <a:noFill/>
          </a:ln>
          <a:effec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24</a:t>
            </a:r>
          </a:p>
        </p:txBody>
      </p:sp>
    </p:spTree>
    <p:extLst>
      <p:ext uri="{BB962C8B-B14F-4D97-AF65-F5344CB8AC3E}">
        <p14:creationId xmlns:p14="http://schemas.microsoft.com/office/powerpoint/2010/main" val="36123053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521078" y="4043202"/>
            <a:ext cx="2138485"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algn="ctr" defTabSz="914400" eaLnBrk="0" fontAlgn="base" hangingPunct="0">
              <a:spcBef>
                <a:spcPct val="0"/>
              </a:spcBef>
              <a:spcAft>
                <a:spcPct val="0"/>
              </a:spcAft>
            </a:pPr>
            <a:r>
              <a:rPr lang="si-LK" sz="2400" dirty="0"/>
              <a:t>මහා පීඩාව</a:t>
            </a:r>
            <a:endParaRPr lang="en-US" sz="2400" dirty="0">
              <a:solidFill>
                <a:srgbClr val="FFFFFF"/>
              </a:solidFill>
              <a:latin typeface="Comic Sans MS" charset="0"/>
              <a:ea typeface="ＭＳ Ｐゴシック" charset="0"/>
              <a:cs typeface="ＭＳ Ｐゴシック"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si-LK" sz="3600" dirty="0">
                <a:solidFill>
                  <a:schemeClr val="bg1"/>
                </a:solidFill>
              </a:rPr>
              <a:t>70 වන "සතියේ" කාලානුක්‍රමය</a:t>
            </a:r>
            <a:endParaRPr lang="en-US" sz="3600" b="1" dirty="0">
              <a:solidFill>
                <a:schemeClr val="bg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2852739"/>
            <a:ext cx="2335213" cy="658851"/>
            <a:chOff x="4324836" y="4941168"/>
            <a:chExt cx="2335396" cy="659584"/>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dirty="0"/>
                <a:t>දින 1260</a:t>
              </a:r>
              <a:endParaRPr lang="en-US" b="1" spc="-110" dirty="0">
                <a:solidFill>
                  <a:srgbClr val="000000"/>
                </a:solidFill>
                <a:latin typeface="Arial"/>
                <a:cs typeface="Arial"/>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599496" y="5228826"/>
              <a:ext cx="1744799" cy="3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1800" dirty="0"/>
                <a:t>එළි 12: 6</a:t>
              </a:r>
              <a:endParaRPr lang="en-US" b="1" spc="-110" dirty="0">
                <a:solidFill>
                  <a:srgbClr val="000000"/>
                </a:solidFill>
                <a:latin typeface="Arial"/>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760243" y="858838"/>
            <a:ext cx="1655763"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si-LK" sz="2000" dirty="0"/>
              <a:t>මනුෂ්‍ය පුත්‍රයාගේ ලකුණ මතෙ. 24:30</a:t>
            </a:r>
            <a:endParaRPr lang="en-US" sz="2000" b="1" i="1" spc="-100" dirty="0">
              <a:solidFill>
                <a:srgbClr val="000000"/>
              </a:solidFill>
              <a:latin typeface="Arial"/>
              <a:cs typeface="Arial"/>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br>
                <a:rPr lang="si-LK" dirty="0"/>
              </a:br>
              <a:r>
                <a:rPr lang="si-LK" dirty="0"/>
                <a:t>දින 30</a:t>
              </a:r>
              <a:endParaRPr lang="en-US" b="1" spc="-110" dirty="0">
                <a:solidFill>
                  <a:srgbClr val="000000"/>
                </a:solidFill>
                <a:latin typeface="Arial"/>
                <a:cs typeface="Arial"/>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46188" y="2852738"/>
            <a:ext cx="7142162" cy="2303462"/>
            <a:chOff x="1246933" y="3356992"/>
            <a:chExt cx="7141491"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dirty="0"/>
                  <a:t> 3½ </a:t>
                </a:r>
                <a:r>
                  <a:rPr lang="en-US" dirty="0" err="1"/>
                  <a:t>අවුරුදු</a:t>
                </a:r>
                <a:endParaRPr lang="en-US" dirty="0"/>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dirty="0"/>
                  <a:t> 3½ </a:t>
                </a:r>
                <a:r>
                  <a:rPr lang="en-US" dirty="0" err="1"/>
                  <a:t>අවුරුදු</a:t>
                </a:r>
                <a:endParaRPr lang="en-US" dirty="0"/>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762932" name="Text Box 10"/>
            <p:cNvSpPr txBox="1">
              <a:spLocks noChangeArrowheads="1"/>
            </p:cNvSpPr>
            <p:nvPr/>
          </p:nvSpPr>
          <p:spPr bwMode="auto">
            <a:xfrm>
              <a:off x="1246933" y="4412107"/>
              <a:ext cx="1440523" cy="120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si-LK" sz="1800" b="1" i="1" dirty="0">
                  <a:solidFill>
                    <a:srgbClr val="000000"/>
                  </a:solidFill>
                  <a:latin typeface="Arial" charset="0"/>
                  <a:cs typeface="Arial" charset="0"/>
                </a:rPr>
                <a:t>ගිවිසුම ඇතිකරගැනීම දානියෙල් </a:t>
              </a:r>
              <a:r>
                <a:rPr lang="en-US" sz="1800" b="1" i="1" dirty="0">
                  <a:solidFill>
                    <a:srgbClr val="000000"/>
                  </a:solidFill>
                  <a:latin typeface="Arial" charset="0"/>
                  <a:cs typeface="Arial" charset="0"/>
                </a:rPr>
                <a:t>9:27a</a:t>
              </a:r>
            </a:p>
          </p:txBody>
        </p:sp>
      </p:grpSp>
      <p:grpSp>
        <p:nvGrpSpPr>
          <p:cNvPr id="49" name="Group 48"/>
          <p:cNvGrpSpPr>
            <a:grpSpLocks/>
          </p:cNvGrpSpPr>
          <p:nvPr/>
        </p:nvGrpSpPr>
        <p:grpSpPr bwMode="auto">
          <a:xfrm>
            <a:off x="-36513" y="1844675"/>
            <a:ext cx="3343276" cy="3095840"/>
            <a:chOff x="-36512" y="2348880"/>
            <a:chExt cx="3343508" cy="3096559"/>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62919" name="Group 96"/>
            <p:cNvGrpSpPr>
              <a:grpSpLocks/>
            </p:cNvGrpSpPr>
            <p:nvPr/>
          </p:nvGrpSpPr>
          <p:grpSpPr bwMode="auto">
            <a:xfrm>
              <a:off x="797975" y="3357177"/>
              <a:ext cx="1211346" cy="685604"/>
              <a:chOff x="6696584" y="3766901"/>
              <a:chExt cx="1296552" cy="685604"/>
            </a:xfrm>
          </p:grpSpPr>
          <p:sp>
            <p:nvSpPr>
              <p:cNvPr id="98" name="Text Box 10"/>
              <p:cNvSpPr txBox="1">
                <a:spLocks noChangeArrowheads="1"/>
              </p:cNvSpPr>
              <p:nvPr/>
            </p:nvSpPr>
            <p:spPr bwMode="auto">
              <a:xfrm>
                <a:off x="6696584" y="3766901"/>
                <a:ext cx="1296552" cy="68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br>
                  <a:rPr lang="si-LK" dirty="0"/>
                </a:br>
                <a:r>
                  <a:rPr lang="si-LK" dirty="0"/>
                  <a:t>දින 30</a:t>
                </a:r>
                <a:endParaRPr lang="en-US" b="1" spc="-110" dirty="0">
                  <a:solidFill>
                    <a:srgbClr val="000000"/>
                  </a:solidFill>
                  <a:latin typeface="Arial"/>
                  <a:cs typeface="Arial"/>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762920"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si-LK" sz="1800" dirty="0"/>
                <a:t>මෘගයාගේ පත්වීම එළි. 17:13</a:t>
              </a:r>
              <a:endParaRPr lang="en-US" sz="1800" b="1" i="1" dirty="0">
                <a:solidFill>
                  <a:srgbClr val="000000"/>
                </a:solidFill>
                <a:latin typeface="Arial" charset="0"/>
                <a:cs typeface="Arial" charset="0"/>
              </a:endParaRPr>
            </a:p>
          </p:txBody>
        </p:sp>
        <p:sp>
          <p:nvSpPr>
            <p:cNvPr id="111" name="Text Box 10"/>
            <p:cNvSpPr txBox="1">
              <a:spLocks noChangeArrowheads="1"/>
            </p:cNvSpPr>
            <p:nvPr/>
          </p:nvSpPr>
          <p:spPr bwMode="auto">
            <a:xfrm>
              <a:off x="1246278" y="2677569"/>
              <a:ext cx="1744783" cy="46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dirty="0"/>
                <a:t> 3½ </a:t>
              </a:r>
              <a:r>
                <a:rPr lang="en-US" dirty="0" err="1"/>
                <a:t>අවුරුදු</a:t>
              </a:r>
              <a:endParaRPr lang="en-US" dirty="0"/>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4199" y="931702"/>
            <a:ext cx="2559800" cy="3968911"/>
            <a:chOff x="6584299" y="1436426"/>
            <a:chExt cx="2559700" cy="396858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si-LK" b="1" i="1" dirty="0">
                  <a:solidFill>
                    <a:srgbClr val="000000"/>
                  </a:solidFill>
                  <a:latin typeface="Arial" charset="0"/>
                  <a:cs typeface="Arial" charset="0"/>
                </a:rPr>
                <a:t>දෙවන පැමිණීම </a:t>
              </a:r>
              <a:endParaRPr lang="en-US" b="1" i="1" dirty="0">
                <a:solidFill>
                  <a:srgbClr val="000000"/>
                </a:solidFill>
                <a:latin typeface="Arial" charset="0"/>
                <a:cs typeface="Arial"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62911" name="Group 408601"/>
            <p:cNvGrpSpPr>
              <a:grpSpLocks/>
            </p:cNvGrpSpPr>
            <p:nvPr/>
          </p:nvGrpSpPr>
          <p:grpSpPr bwMode="auto">
            <a:xfrm>
              <a:off x="6584299" y="2950434"/>
              <a:ext cx="1943774" cy="1054519"/>
              <a:chOff x="6584299" y="3321947"/>
              <a:chExt cx="1943774" cy="1054519"/>
            </a:xfrm>
          </p:grpSpPr>
          <p:sp>
            <p:nvSpPr>
              <p:cNvPr id="83" name="Text Box 10"/>
              <p:cNvSpPr txBox="1">
                <a:spLocks noChangeArrowheads="1"/>
              </p:cNvSpPr>
              <p:nvPr/>
            </p:nvSpPr>
            <p:spPr bwMode="auto">
              <a:xfrm>
                <a:off x="6872352" y="3321947"/>
                <a:ext cx="1412819" cy="83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br>
                  <a:rPr lang="si-LK" dirty="0"/>
                </a:br>
                <a:r>
                  <a:rPr lang="si-LK" dirty="0"/>
                  <a:t>දින 45 යි</a:t>
                </a:r>
                <a:endParaRPr lang="en-US" b="1" spc="-110" dirty="0">
                  <a:solidFill>
                    <a:srgbClr val="000000"/>
                  </a:solidFill>
                  <a:latin typeface="Arial"/>
                  <a:cs typeface="Arial"/>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584299" y="4004983"/>
                <a:ext cx="1943774" cy="37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1800" b="1" i="1" spc="-110" dirty="0">
                    <a:solidFill>
                      <a:srgbClr val="000000"/>
                    </a:solidFill>
                    <a:latin typeface="Arial"/>
                    <a:cs typeface="Arial"/>
                  </a:rPr>
                  <a:t>දානියෙල් </a:t>
                </a:r>
                <a:r>
                  <a:rPr lang="en-US" sz="1800" b="1" i="1" spc="-110" dirty="0">
                    <a:solidFill>
                      <a:srgbClr val="000000"/>
                    </a:solidFill>
                    <a:latin typeface="Arial"/>
                    <a:cs typeface="Arial"/>
                  </a:rPr>
                  <a:t>. 12:12</a:t>
                </a:r>
                <a:endParaRPr lang="en-US" b="1" spc="-110" dirty="0">
                  <a:solidFill>
                    <a:srgbClr val="000000"/>
                  </a:solidFill>
                  <a:latin typeface="Arial"/>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6948573" y="1436426"/>
              <a:ext cx="2195426" cy="83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si-LK" dirty="0"/>
                <a:t>ක්‍රිස්තුස්වහන්සේගේ නැවත පැමිණීම සම්පූර්ණයි</a:t>
              </a:r>
              <a:endParaRPr lang="en-US" dirty="0">
                <a:solidFill>
                  <a:srgbClr val="000000"/>
                </a:solidFill>
                <a:ea typeface="ＭＳ Ｐゴシック" charset="0"/>
              </a:endParaRP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205164" y="928688"/>
            <a:ext cx="3527425" cy="4181311"/>
            <a:chOff x="3204642" y="1433435"/>
            <a:chExt cx="3527597" cy="4181495"/>
          </a:xfrm>
        </p:grpSpPr>
        <p:grpSp>
          <p:nvGrpSpPr>
            <p:cNvPr id="762901" name="Group 21"/>
            <p:cNvGrpSpPr>
              <a:grpSpLocks/>
            </p:cNvGrpSpPr>
            <p:nvPr/>
          </p:nvGrpSpPr>
          <p:grpSpPr bwMode="auto">
            <a:xfrm>
              <a:off x="3347864" y="2636813"/>
              <a:ext cx="3384375" cy="660429"/>
              <a:chOff x="3779913" y="2492797"/>
              <a:chExt cx="2942935" cy="660429"/>
            </a:xfrm>
          </p:grpSpPr>
          <p:sp>
            <p:nvSpPr>
              <p:cNvPr id="32" name="Text Box 10"/>
              <p:cNvSpPr txBox="1">
                <a:spLocks noChangeArrowheads="1"/>
              </p:cNvSpPr>
              <p:nvPr/>
            </p:nvSpPr>
            <p:spPr bwMode="auto">
              <a:xfrm>
                <a:off x="4327676" y="2492797"/>
                <a:ext cx="1790512" cy="46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dirty="0"/>
                  <a:t>දින 1290</a:t>
                </a:r>
                <a:endParaRPr lang="en-US" b="1" spc="-110" dirty="0">
                  <a:solidFill>
                    <a:srgbClr val="000000"/>
                  </a:solidFill>
                  <a:latin typeface="Arial"/>
                  <a:cs typeface="Arial"/>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si-LK" sz="1800" b="1" i="1" spc="-110" dirty="0">
                    <a:solidFill>
                      <a:srgbClr val="000000"/>
                    </a:solidFill>
                    <a:latin typeface="Arial"/>
                    <a:cs typeface="Arial"/>
                  </a:rPr>
                  <a:t>දානියෙල් </a:t>
                </a:r>
                <a:r>
                  <a:rPr lang="en-US" sz="1800" b="1" i="1" spc="-110" dirty="0">
                    <a:solidFill>
                      <a:srgbClr val="000000"/>
                    </a:solidFill>
                    <a:latin typeface="Arial"/>
                    <a:cs typeface="Arial"/>
                  </a:rPr>
                  <a:t>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3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br>
                <a:rPr lang="si-LK" sz="2000" dirty="0"/>
              </a:br>
              <a:r>
                <a:rPr lang="si-LK" sz="2000" dirty="0"/>
                <a:t>සතියේ මැද</a:t>
              </a:r>
              <a:endParaRPr lang="en-US" sz="2000" b="1" i="1" spc="-100" dirty="0">
                <a:solidFill>
                  <a:srgbClr val="000000"/>
                </a:solidFill>
                <a:latin typeface="Arial"/>
                <a:cs typeface="Arial"/>
              </a:endParaRPr>
            </a:p>
          </p:txBody>
        </p:sp>
        <p:sp>
          <p:nvSpPr>
            <p:cNvPr id="762903" name="AutoShape 11"/>
            <p:cNvSpPr>
              <a:spLocks noChangeArrowheads="1"/>
            </p:cNvSpPr>
            <p:nvPr/>
          </p:nvSpPr>
          <p:spPr bwMode="auto">
            <a:xfrm>
              <a:off x="3845599"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306246" y="4412367"/>
              <a:ext cx="1368152" cy="12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si-LK" sz="1800" b="1" i="1" dirty="0">
                  <a:solidFill>
                    <a:srgbClr val="000000"/>
                  </a:solidFill>
                  <a:latin typeface="Arial" charset="0"/>
                  <a:cs typeface="Arial" charset="0"/>
                </a:rPr>
                <a:t>ගිවිසුම කැඩීම  දානියෙල් </a:t>
              </a:r>
              <a:r>
                <a:rPr lang="en-US" sz="1800" b="1" i="1" dirty="0">
                  <a:solidFill>
                    <a:srgbClr val="000000"/>
                  </a:solidFill>
                  <a:latin typeface="Arial" charset="0"/>
                  <a:cs typeface="Arial" charset="0"/>
                </a:rPr>
                <a:t>9:27b</a:t>
              </a:r>
            </a:p>
          </p:txBody>
        </p:sp>
      </p:grpSp>
      <p:sp>
        <p:nvSpPr>
          <p:cNvPr id="762896" name="Text Box 10"/>
          <p:cNvSpPr txBox="1">
            <a:spLocks noChangeArrowheads="1"/>
          </p:cNvSpPr>
          <p:nvPr/>
        </p:nvSpPr>
        <p:spPr bwMode="auto">
          <a:xfrm>
            <a:off x="1131888" y="549275"/>
            <a:ext cx="644366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si-LK" sz="2400" dirty="0"/>
              <a:t>පීඩා කාලය</a:t>
            </a:r>
            <a:endParaRPr lang="en-US" sz="2400" dirty="0">
              <a:solidFill>
                <a:srgbClr val="FFFFFF"/>
              </a:solidFill>
              <a:latin typeface="Comic Sans MS" charset="0"/>
              <a:ea typeface="ＭＳ Ｐゴシック" charset="0"/>
              <a:cs typeface="ＭＳ Ｐゴシック" charset="0"/>
            </a:endParaRPr>
          </a:p>
        </p:txBody>
      </p:sp>
      <p:sp>
        <p:nvSpPr>
          <p:cNvPr id="66" name="Text Box 8"/>
          <p:cNvSpPr txBox="1">
            <a:spLocks noChangeArrowheads="1"/>
          </p:cNvSpPr>
          <p:nvPr/>
        </p:nvSpPr>
        <p:spPr bwMode="auto">
          <a:xfrm>
            <a:off x="0" y="5516563"/>
            <a:ext cx="9144000" cy="1785104"/>
          </a:xfrm>
          <a:prstGeom prst="rect">
            <a:avLst/>
          </a:prstGeom>
          <a:noFill/>
          <a:ln w="9525">
            <a:noFill/>
            <a:miter lim="800000"/>
            <a:headEnd/>
            <a:tailEnd/>
          </a:ln>
          <a:effectLst/>
        </p:spPr>
        <p:txBody>
          <a:bodyPr>
            <a:spAutoFit/>
          </a:bodyPr>
          <a:lstStyle/>
          <a:p>
            <a:pPr algn="ctr" defTabSz="914400">
              <a:spcBef>
                <a:spcPct val="50000"/>
              </a:spcBef>
              <a:defRPr/>
            </a:pPr>
            <a:r>
              <a:rPr lang="en-US" sz="2000" b="1" kern="0" dirty="0">
                <a:solidFill>
                  <a:srgbClr val="000000"/>
                </a:solidFill>
                <a:latin typeface="Arial"/>
                <a:ea typeface="ＭＳ Ｐゴシック" charset="0"/>
                <a:cs typeface="Arial"/>
              </a:rPr>
              <a:t>"</a:t>
            </a:r>
            <a:r>
              <a:rPr lang="si-LK" sz="2000" dirty="0"/>
              <a:t> ඔහු සතියකට බොහෝ දෙනෙකු සමග ගිවිසුමක් ස්ථිරකොට, සතිය මැදදී යාගයත් ආහාර පූජාවත් නවත්වන්නේය; පාළුකරන්නෙක් පිළිකුල්වල</a:t>
            </a:r>
            <a:r>
              <a:rPr lang="si-LK" sz="2000" i="1" baseline="30000" dirty="0"/>
              <a:t>*</a:t>
            </a:r>
            <a:r>
              <a:rPr lang="si-LK" sz="2000" dirty="0"/>
              <a:t> දේ පිටට නියමවූ තීන්දුව දක්වාම උදහස වගුරුවනු ලබන්නේයයි කීවේය. (</a:t>
            </a:r>
            <a:r>
              <a:rPr lang="si-LK" sz="2000" i="1" baseline="30000" dirty="0"/>
              <a:t>*</a:t>
            </a:r>
            <a:r>
              <a:rPr lang="si-LK" sz="2000" dirty="0"/>
              <a:t> නොහොත්, පිළිකුල් නමැති පියාපතින් මුදුන පිට එන්නේය; පාළුකරනනොහොත්, පාළුකරන්නා පිටට) </a:t>
            </a:r>
            <a:r>
              <a:rPr lang="en-US" sz="2000" b="1" kern="0" dirty="0">
                <a:solidFill>
                  <a:srgbClr val="000000"/>
                </a:solidFill>
                <a:latin typeface="Arial"/>
                <a:ea typeface="ＭＳ Ｐゴシック" charset="0"/>
                <a:cs typeface="Arial"/>
              </a:rPr>
              <a:t>" </a:t>
            </a:r>
            <a:r>
              <a:rPr lang="en-US" sz="2000" kern="0" dirty="0">
                <a:solidFill>
                  <a:srgbClr val="000000"/>
                </a:solidFill>
                <a:latin typeface="Arial"/>
                <a:ea typeface="ＭＳ Ｐゴシック" charset="0"/>
                <a:cs typeface="Arial"/>
              </a:rPr>
              <a:t>(</a:t>
            </a:r>
            <a:r>
              <a:rPr lang="si-LK" sz="2000" dirty="0"/>
              <a:t>දානියෙල් 9 : 27</a:t>
            </a:r>
            <a:r>
              <a:rPr lang="en-US" sz="2000" dirty="0"/>
              <a:t>)</a:t>
            </a:r>
            <a:endParaRPr lang="si-LK" sz="2000" dirty="0"/>
          </a:p>
          <a:p>
            <a:pPr algn="ctr" defTabSz="914400">
              <a:spcBef>
                <a:spcPct val="50000"/>
              </a:spcBef>
              <a:defRPr/>
            </a:pPr>
            <a:r>
              <a:rPr lang="en-US" sz="2000" b="1" kern="0" dirty="0">
                <a:solidFill>
                  <a:srgbClr val="000000"/>
                </a:solidFill>
                <a:latin typeface="Arial"/>
                <a:ea typeface="ＭＳ Ｐゴシック" charset="0"/>
                <a:cs typeface="Arial"/>
              </a:rPr>
              <a:t>). </a:t>
            </a:r>
          </a:p>
        </p:txBody>
      </p:sp>
    </p:spTree>
    <p:extLst>
      <p:ext uri="{BB962C8B-B14F-4D97-AF65-F5344CB8AC3E}">
        <p14:creationId xmlns:p14="http://schemas.microsoft.com/office/powerpoint/2010/main" val="182682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418012" y="-144016"/>
            <a:ext cx="8100391" cy="1340768"/>
          </a:xfrm>
        </p:spPr>
        <p:txBody>
          <a:bodyPr>
            <a:normAutofit/>
          </a:bodyPr>
          <a:lstStyle/>
          <a:p>
            <a:r>
              <a:rPr lang="si-LK" sz="4000" dirty="0">
                <a:solidFill>
                  <a:srgbClr val="FFFF00"/>
                </a:solidFill>
              </a:rPr>
              <a:t>අන්ත ක්‍රිස්තුස් ඊශ්‍රායලය සමඟ අවුරුදු 7 ක ගිවිසුමක් ඇති කර ගනු ඇත</a:t>
            </a:r>
            <a:endParaRPr lang="en-US" sz="4000" b="1" dirty="0">
              <a:solidFill>
                <a:srgbClr val="FFFF00"/>
              </a:solidFill>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470571"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si-LK" sz="2600" dirty="0">
                <a:solidFill>
                  <a:schemeClr val="bg1"/>
                </a:solidFill>
              </a:rPr>
              <a:t>මෙමඟින් ජෙරුසලමේ දේවමාළිගාව නැවත ගොඩනැඟීමට හැකි වේ</a:t>
            </a:r>
            <a:r>
              <a:rPr lang="en-US" sz="2600" dirty="0">
                <a:solidFill>
                  <a:schemeClr val="bg1"/>
                </a:solidFill>
              </a:rPr>
              <a:t>.</a:t>
            </a:r>
            <a:endParaRPr lang="en-US" sz="2600" b="1" dirty="0">
              <a:solidFill>
                <a:schemeClr val="bg1"/>
              </a:solidFill>
            </a:endParaRPr>
          </a:p>
        </p:txBody>
      </p:sp>
    </p:spTree>
    <p:extLst>
      <p:ext uri="{BB962C8B-B14F-4D97-AF65-F5344CB8AC3E}">
        <p14:creationId xmlns:p14="http://schemas.microsoft.com/office/powerpoint/2010/main" val="3036094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705395" y="-144016"/>
            <a:ext cx="8100391" cy="1340768"/>
          </a:xfrm>
        </p:spPr>
        <p:txBody>
          <a:bodyPr>
            <a:normAutofit/>
          </a:bodyPr>
          <a:lstStyle/>
          <a:p>
            <a:r>
              <a:rPr lang="si-LK" sz="4000" dirty="0">
                <a:solidFill>
                  <a:srgbClr val="FFFF00"/>
                </a:solidFill>
              </a:rPr>
              <a:t>අන්ත ක්‍රිස්තුස් ඊශ්‍රායලය සමඟ අවුරුදු 7 ක ගිවිසුමක් ඇති කර ගනු ඇත</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en-US" sz="2800" b="1" dirty="0">
                <a:solidFill>
                  <a:srgbClr val="FFFFFF"/>
                </a:solidFill>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186809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124744"/>
            <a:ext cx="9289032" cy="6192688"/>
          </a:xfrm>
          <a:prstGeom prst="rect">
            <a:avLst/>
          </a:prstGeom>
        </p:spPr>
      </p:pic>
      <p:sp>
        <p:nvSpPr>
          <p:cNvPr id="77826" name="Rectangle 2"/>
          <p:cNvSpPr>
            <a:spLocks noGrp="1"/>
          </p:cNvSpPr>
          <p:nvPr>
            <p:ph type="ctrTitle"/>
          </p:nvPr>
        </p:nvSpPr>
        <p:spPr>
          <a:xfrm>
            <a:off x="690912" y="-144016"/>
            <a:ext cx="8100391" cy="1340768"/>
          </a:xfrm>
        </p:spPr>
        <p:txBody>
          <a:bodyPr>
            <a:normAutofit/>
          </a:bodyPr>
          <a:lstStyle/>
          <a:p>
            <a:r>
              <a:rPr lang="si-LK" sz="4000" dirty="0">
                <a:solidFill>
                  <a:srgbClr val="FFFF00"/>
                </a:solidFill>
              </a:rPr>
              <a:t>අන්ත ක්‍රිස්තුස් ඊශ්‍රායලය සමඟ අවුරුදු 7 ක ගිවිසුමක් ඇති කර ගනු ඇත</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36512" y="5949280"/>
            <a:ext cx="9289032"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si-LK" sz="2800" dirty="0">
                <a:solidFill>
                  <a:schemeClr val="bg1"/>
                </a:solidFill>
              </a:rPr>
              <a:t>මෙමඟින් ජෙරුසලමේ දේවමාළිගාව නැවත ගොඩනැඟීමට හැකි වේ</a:t>
            </a:r>
            <a:r>
              <a:rPr lang="en-US" sz="2800" dirty="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1352810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a:normAutofit/>
          </a:bodyPr>
          <a:lstStyle/>
          <a:p>
            <a:r>
              <a:rPr lang="si-LK" sz="4000" dirty="0">
                <a:solidFill>
                  <a:srgbClr val="FFFF00"/>
                </a:solidFill>
              </a:rPr>
              <a:t>අන්ත ක්‍රිස්තුස් ඊශ්‍රායලය සමඟ අවුරුදු 7 ක ගිවිසුමක් ඇති කර ගනු ඇත</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si-LK" sz="2800" dirty="0">
                <a:solidFill>
                  <a:schemeClr val="bg1"/>
                </a:solidFill>
              </a:rPr>
              <a:t>මෙමඟින් ජෙරුසලමේ දේවමාළිගාව නැවත ගොඩනැඟීමට හැකි වේ</a:t>
            </a:r>
            <a:r>
              <a:rPr lang="en-US" sz="2800" dirty="0">
                <a:solidFill>
                  <a:schemeClr val="bg1"/>
                </a:solidFill>
              </a:rPr>
              <a:t>.</a:t>
            </a:r>
            <a:endParaRPr lang="en-US" sz="2800" b="1" dirty="0">
              <a:solidFill>
                <a:schemeClr val="bg1"/>
              </a:solidFill>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572052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si-LK" sz="4000" dirty="0">
                <a:solidFill>
                  <a:srgbClr val="FFFF00"/>
                </a:solidFill>
              </a:rPr>
              <a:t>අන්ත ක්‍රිස්තුස් ඊශ්‍රායලය සමඟ අවුරුදු 7 ක ගිවිසුමක් ඇති කර ගනු ඇත</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defTabSz="914400">
              <a:spcBef>
                <a:spcPct val="50000"/>
              </a:spcBef>
            </a:pPr>
            <a:r>
              <a:rPr lang="en-US" sz="1400" b="1">
                <a:solidFill>
                  <a:prstClr val="black"/>
                </a:solidFill>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base">
              <a:lnSpc>
                <a:spcPct val="90000"/>
              </a:lnSpc>
              <a:spcAft>
                <a:spcPct val="0"/>
              </a:spcAft>
            </a:pPr>
            <a:r>
              <a:rPr lang="si-LK" sz="2800" dirty="0">
                <a:solidFill>
                  <a:schemeClr val="bg1"/>
                </a:solidFill>
              </a:rPr>
              <a:t>මෙමඟින් ජෙරුසලමේ දේවමාළිගාව නැවත ගොඩනැඟීමට හැකි වේ</a:t>
            </a:r>
            <a:r>
              <a:rPr lang="en-US" sz="2800" dirty="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9399025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E5E5FF"/>
              </a:buClr>
              <a:buSzPct val="100000"/>
              <a:buFont typeface="Arial" charset="0"/>
              <a:buNone/>
              <a:defRPr/>
            </a:pPr>
            <a:r>
              <a:rPr lang="si-LK" sz="4000" dirty="0"/>
              <a:t>සහස්‍ර ජෙරුසලම</a:t>
            </a:r>
            <a:endParaRPr lang="en-GB" sz="4000" b="1" dirty="0">
              <a:solidFill>
                <a:srgbClr val="E5E5FF"/>
              </a:solidFill>
              <a:effectLst>
                <a:outerShdw blurRad="38100" dist="38100" dir="2700000" algn="tl">
                  <a:srgbClr val="000000"/>
                </a:outerShdw>
              </a:effectLst>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400">
              <a:solidFill>
                <a:srgbClr val="FFFFFF"/>
              </a:solidFill>
              <a:latin typeface="Arial" charset="0"/>
              <a:ea typeface="ＭＳ Ｐゴシック" charset="-128"/>
              <a:cs typeface="ＭＳ Ｐゴシック" charset="0"/>
            </a:endParaRPr>
          </a:p>
        </p:txBody>
      </p:sp>
      <p:sp>
        <p:nvSpPr>
          <p:cNvPr id="1121291" name="Text Box 11"/>
          <p:cNvSpPr txBox="1">
            <a:spLocks noChangeArrowheads="1"/>
          </p:cNvSpPr>
          <p:nvPr/>
        </p:nvSpPr>
        <p:spPr bwMode="auto">
          <a:xfrm>
            <a:off x="0" y="4793716"/>
            <a:ext cx="9375648"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pPr>
            <a:r>
              <a:rPr lang="ru-RU" altLang="ja-JP" sz="3200" b="1" dirty="0">
                <a:solidFill>
                  <a:srgbClr val="FFFFFF"/>
                </a:solidFill>
                <a:cs typeface="Arial" charset="0"/>
              </a:rPr>
              <a:t>"</a:t>
            </a:r>
            <a:r>
              <a:rPr lang="si-LK" sz="3200" dirty="0"/>
              <a:t> මක්නිසාද ව්‍යවස්ථාව සියොනෙන්ද</a:t>
            </a:r>
            <a:r>
              <a:rPr lang="en-US" sz="3200" dirty="0"/>
              <a:t> </a:t>
            </a:r>
            <a:r>
              <a:rPr lang="si-LK" sz="3200" dirty="0"/>
              <a:t>ස්වාමීන්වහන්සේගේ වචනය යෙරුසලමෙන්ද නික්ම යන්නේය. </a:t>
            </a:r>
            <a:r>
              <a:rPr lang="ru-RU" altLang="ja-JP" sz="3200" b="1" dirty="0">
                <a:solidFill>
                  <a:srgbClr val="FFFFFF"/>
                </a:solidFill>
                <a:cs typeface="Arial" charset="0"/>
              </a:rPr>
              <a:t>“</a:t>
            </a:r>
            <a:endParaRPr lang="en-GB" altLang="ja-JP" sz="3200" b="1" dirty="0">
              <a:solidFill>
                <a:srgbClr val="FFFFFF"/>
              </a:solidFill>
              <a:cs typeface="Arial" charset="0"/>
            </a:endParaRPr>
          </a:p>
          <a:p>
            <a:pPr defTabSz="449263" eaLnBrk="1" fontAlgn="base" hangingPunct="1">
              <a:spcBef>
                <a:spcPct val="0"/>
              </a:spcBef>
              <a:spcAft>
                <a:spcPct val="0"/>
              </a:spcAft>
              <a:buClr>
                <a:srgbClr val="FFFFFF"/>
              </a:buClr>
              <a:buSzPct val="100000"/>
              <a:buFont typeface="Arial" charset="0"/>
              <a:buNone/>
            </a:pPr>
            <a:r>
              <a:rPr lang="si-LK" sz="3200" dirty="0"/>
              <a:t>යෙසායා 2 : 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3399"/>
              </a:buClr>
              <a:buSzPct val="100000"/>
              <a:buFont typeface="Arial" charset="0"/>
              <a:buNone/>
            </a:pPr>
            <a:r>
              <a:rPr lang="en-GB" b="1">
                <a:solidFill>
                  <a:srgbClr val="003399"/>
                </a:solidFill>
                <a:cs typeface="Arial" charset="0"/>
              </a:rPr>
              <a:t>24</a:t>
            </a:r>
          </a:p>
        </p:txBody>
      </p:sp>
    </p:spTree>
    <p:extLst>
      <p:ext uri="{BB962C8B-B14F-4D97-AF65-F5344CB8AC3E}">
        <p14:creationId xmlns:p14="http://schemas.microsoft.com/office/powerpoint/2010/main" val="415523965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853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0"/>
            <a:ext cx="5554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Rectangle 3"/>
          <p:cNvSpPr>
            <a:spLocks noGrp="1" noChangeArrowheads="1"/>
          </p:cNvSpPr>
          <p:nvPr>
            <p:ph type="ctrTitle"/>
          </p:nvPr>
        </p:nvSpPr>
        <p:spPr>
          <a:xfrm>
            <a:off x="107950" y="0"/>
            <a:ext cx="3352800" cy="6858000"/>
          </a:xfrm>
        </p:spPr>
        <p:txBody>
          <a:bodyPr/>
          <a:lstStyle/>
          <a:p>
            <a:r>
              <a:rPr lang="si-LK" sz="3200" dirty="0"/>
              <a:t>තවද තමාගේ පුරුෂයාට සරසනලද මනමාලියෙකු මෙන් සූදානම්කරනු ලැබූ ශුද්ධ නුවර, එනම් අලුත් යෙරුසලම, දෙවියන්වහන්සේ වෙතින් ස්වර්ගයෙන් බසිනවා දුටිමි. </a:t>
            </a:r>
            <a:br>
              <a:rPr lang="en-US" sz="3200" b="1" dirty="0">
                <a:latin typeface="Arial" charset="0"/>
                <a:ea typeface="ＭＳ Ｐゴシック" charset="0"/>
              </a:rPr>
            </a:br>
            <a:r>
              <a:rPr lang="en-US" sz="3200" b="1" dirty="0">
                <a:latin typeface="Arial" charset="0"/>
                <a:ea typeface="ＭＳ Ｐゴシック" charset="0"/>
              </a:rPr>
              <a:t>(</a:t>
            </a:r>
            <a:r>
              <a:rPr lang="si-LK" sz="3200" dirty="0"/>
              <a:t>එළිදරව්ව 21 : 2</a:t>
            </a:r>
            <a:r>
              <a:rPr lang="en-US" sz="3200" b="1" dirty="0">
                <a:latin typeface="Arial" charset="0"/>
                <a:ea typeface="ＭＳ Ｐゴシック" charset="0"/>
              </a:rPr>
              <a:t>).</a:t>
            </a:r>
            <a:endParaRPr lang="en-US" sz="3200" b="1" dirty="0">
              <a:solidFill>
                <a:srgbClr val="CC0000"/>
              </a:solidFill>
              <a:latin typeface="Arial" charset="0"/>
              <a:ea typeface="ＭＳ Ｐゴシック" charset="0"/>
            </a:endParaRPr>
          </a:p>
        </p:txBody>
      </p:sp>
      <p:sp>
        <p:nvSpPr>
          <p:cNvPr id="185349" name="Text Box 26"/>
          <p:cNvSpPr txBox="1">
            <a:spLocks noChangeArrowheads="1"/>
          </p:cNvSpPr>
          <p:nvPr/>
        </p:nvSpPr>
        <p:spPr bwMode="auto">
          <a:xfrm>
            <a:off x="9205913" y="41275"/>
            <a:ext cx="8382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600">
                <a:solidFill>
                  <a:schemeClr val="tx1"/>
                </a:solidFill>
                <a:latin typeface="Garamond" charset="0"/>
                <a:ea typeface="ＭＳ Ｐゴシック" charset="0"/>
              </a:defRPr>
            </a:lvl9pPr>
          </a:lstStyle>
          <a:p>
            <a:pPr algn="ctr" fontAlgn="base">
              <a:lnSpc>
                <a:spcPct val="93000"/>
              </a:lnSpc>
              <a:spcBef>
                <a:spcPct val="0"/>
              </a:spcBef>
              <a:spcAft>
                <a:spcPct val="0"/>
              </a:spcAft>
              <a:buClr>
                <a:srgbClr val="FFFFFF"/>
              </a:buClr>
              <a:buSzPct val="100000"/>
              <a:buFont typeface="Arial" charset="0"/>
              <a:buNone/>
            </a:pPr>
            <a:r>
              <a:rPr lang="en-GB" sz="2400" b="1">
                <a:solidFill>
                  <a:srgbClr val="FFFFFF"/>
                </a:solidFill>
                <a:latin typeface="Arial" charset="0"/>
                <a:cs typeface="Arial" charset="0"/>
              </a:rPr>
              <a:t>453</a:t>
            </a:r>
          </a:p>
        </p:txBody>
      </p:sp>
    </p:spTree>
    <p:extLst>
      <p:ext uri="{BB962C8B-B14F-4D97-AF65-F5344CB8AC3E}">
        <p14:creationId xmlns:p14="http://schemas.microsoft.com/office/powerpoint/2010/main" val="3739882442"/>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si-LK" sz="5400" dirty="0"/>
              <a:t>නව ජෙරුසලම</a:t>
            </a:r>
            <a:endParaRPr lang="en-US" sz="5400" dirty="0">
              <a:ea typeface="ＭＳ Ｐゴシック" pitchFamily="-111" charset="-128"/>
              <a:cs typeface="ＭＳ Ｐゴシック" pitchFamily="-111" charset="-128"/>
            </a:endParaRPr>
          </a:p>
        </p:txBody>
      </p:sp>
      <p:sp>
        <p:nvSpPr>
          <p:cNvPr id="931844" name="Text Box 4"/>
          <p:cNvSpPr txBox="1">
            <a:spLocks noChangeArrowheads="1"/>
          </p:cNvSpPr>
          <p:nvPr/>
        </p:nvSpPr>
        <p:spPr bwMode="auto">
          <a:xfrm>
            <a:off x="927417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455</a:t>
            </a:r>
          </a:p>
        </p:txBody>
      </p:sp>
    </p:spTree>
    <p:extLst>
      <p:ext uri="{BB962C8B-B14F-4D97-AF65-F5344CB8AC3E}">
        <p14:creationId xmlns:p14="http://schemas.microsoft.com/office/powerpoint/2010/main" val="339626732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42 Jer 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5763" y="-76200"/>
            <a:ext cx="4948237" cy="7010400"/>
          </a:xfrm>
        </p:spPr>
      </p:pic>
      <p:sp>
        <p:nvSpPr>
          <p:cNvPr id="409603" name="Rectangle 3"/>
          <p:cNvSpPr>
            <a:spLocks noGrp="1" noChangeArrowheads="1"/>
          </p:cNvSpPr>
          <p:nvPr>
            <p:ph type="ctrTitle"/>
          </p:nvPr>
        </p:nvSpPr>
        <p:spPr>
          <a:xfrm>
            <a:off x="0" y="-152400"/>
            <a:ext cx="9144000" cy="2362200"/>
          </a:xfrm>
          <a:solidFill>
            <a:schemeClr val="bg2"/>
          </a:solidFill>
          <a:effectLst>
            <a:outerShdw blurRad="63500" dist="35921" dir="2700000" algn="ctr" rotWithShape="0">
              <a:schemeClr val="bg2">
                <a:alpha val="74998"/>
              </a:schemeClr>
            </a:outerShdw>
          </a:effectLst>
        </p:spPr>
        <p:txBody>
          <a:bodyPr/>
          <a:lstStyle/>
          <a:p>
            <a:pPr eaLnBrk="1" hangingPunct="1">
              <a:defRPr/>
            </a:pPr>
            <a:br>
              <a:rPr lang="si-LK" sz="4400" dirty="0"/>
            </a:br>
            <a:r>
              <a:rPr lang="si-LK" sz="4400" b="0" dirty="0"/>
              <a:t>යෙරුසලම</a:t>
            </a:r>
            <a:r>
              <a:rPr lang="en-US" sz="4400" b="0" dirty="0"/>
              <a:t> </a:t>
            </a:r>
            <a:r>
              <a:rPr lang="en-US" sz="4400" dirty="0" err="1"/>
              <a:t>ශුද්ධ</a:t>
            </a:r>
            <a:r>
              <a:rPr lang="en-US" sz="4400" dirty="0"/>
              <a:t> </a:t>
            </a:r>
            <a:r>
              <a:rPr lang="en-US" sz="4400" dirty="0" err="1"/>
              <a:t>නගරය</a:t>
            </a:r>
            <a:r>
              <a:rPr lang="en-US" sz="4400" dirty="0"/>
              <a:t> </a:t>
            </a:r>
            <a:r>
              <a:rPr lang="en-US" sz="4400" dirty="0" err="1"/>
              <a:t>ලෙස</a:t>
            </a:r>
            <a:r>
              <a:rPr lang="en-US" sz="4400" dirty="0"/>
              <a:t> 11 </a:t>
            </a:r>
            <a:r>
              <a:rPr lang="en-US" sz="4400" dirty="0" err="1"/>
              <a:t>වතාවක්</a:t>
            </a:r>
            <a:r>
              <a:rPr lang="en-US" sz="4400" dirty="0"/>
              <a:t> </a:t>
            </a:r>
            <a:r>
              <a:rPr lang="en-US" sz="4400" dirty="0" err="1"/>
              <a:t>බයිබලයේ</a:t>
            </a:r>
            <a:r>
              <a:rPr lang="en-US" sz="4400" dirty="0"/>
              <a:t> </a:t>
            </a:r>
            <a:r>
              <a:rPr lang="en-US" sz="4400" dirty="0" err="1"/>
              <a:t>සඳහන්</a:t>
            </a:r>
            <a:r>
              <a:rPr lang="en-US" sz="4400" dirty="0"/>
              <a:t> </a:t>
            </a:r>
            <a:r>
              <a:rPr lang="en-US" sz="4400" dirty="0" err="1"/>
              <a:t>වේ</a:t>
            </a:r>
            <a:endParaRPr lang="en-US" sz="4400" dirty="0">
              <a:latin typeface="Arial"/>
              <a:ea typeface="ＭＳ Ｐゴシック" charset="0"/>
              <a:cs typeface="Arial"/>
            </a:endParaRPr>
          </a:p>
        </p:txBody>
      </p:sp>
      <p:sp>
        <p:nvSpPr>
          <p:cNvPr id="409605" name="Rectangle 5"/>
          <p:cNvSpPr>
            <a:spLocks noChangeArrowheads="1"/>
          </p:cNvSpPr>
          <p:nvPr/>
        </p:nvSpPr>
        <p:spPr bwMode="auto">
          <a:xfrm>
            <a:off x="1985963" y="2438400"/>
            <a:ext cx="2209800" cy="4038600"/>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p>
            <a:pPr defTabSz="914400" fontAlgn="base">
              <a:spcBef>
                <a:spcPct val="20000"/>
              </a:spcBef>
              <a:spcAft>
                <a:spcPct val="0"/>
              </a:spcAft>
              <a:buClr>
                <a:srgbClr val="FFCC00"/>
              </a:buClr>
              <a:buSzPct val="70000"/>
              <a:buFont typeface="Wingdings" charset="0"/>
              <a:buNone/>
              <a:defRPr/>
            </a:pPr>
            <a:r>
              <a:rPr lang="si-LK" sz="2000" dirty="0"/>
              <a:t>අලුත් ගිවිසුම</a:t>
            </a:r>
            <a:endParaRPr lang="en-US" sz="2000" dirty="0"/>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මතෙව්</a:t>
            </a:r>
            <a:r>
              <a:rPr lang="en-US" sz="2000" b="1" dirty="0">
                <a:solidFill>
                  <a:srgbClr val="FFFFFF"/>
                </a:solidFill>
                <a:effectLst>
                  <a:outerShdw blurRad="38100" dist="38100" dir="2700000" algn="tl">
                    <a:srgbClr val="000000"/>
                  </a:outerShdw>
                </a:effectLst>
                <a:latin typeface="Arial"/>
                <a:ea typeface="ＭＳ Ｐゴシック" charset="0"/>
                <a:cs typeface="Arial"/>
              </a:rPr>
              <a:t>4:5</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මතෙව්</a:t>
            </a:r>
            <a:r>
              <a:rPr lang="en-US" sz="2000" b="1" dirty="0">
                <a:solidFill>
                  <a:srgbClr val="FFFFFF"/>
                </a:solidFill>
                <a:effectLst>
                  <a:outerShdw blurRad="38100" dist="38100" dir="2700000" algn="tl">
                    <a:srgbClr val="000000"/>
                  </a:outerShdw>
                </a:effectLst>
                <a:latin typeface="Arial"/>
                <a:ea typeface="ＭＳ Ｐゴシック" charset="0"/>
                <a:cs typeface="Arial"/>
              </a:rPr>
              <a:t>27:53</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එළිදරව් </a:t>
            </a:r>
            <a:r>
              <a:rPr lang="en-US" sz="2000" b="1" dirty="0">
                <a:solidFill>
                  <a:srgbClr val="FFFFFF"/>
                </a:solidFill>
                <a:effectLst>
                  <a:outerShdw blurRad="38100" dist="38100" dir="2700000" algn="tl">
                    <a:srgbClr val="000000"/>
                  </a:outerShdw>
                </a:effectLst>
                <a:latin typeface="Arial"/>
                <a:ea typeface="ＭＳ Ｐゴシック" charset="0"/>
                <a:cs typeface="Arial"/>
              </a:rPr>
              <a:t>11:2</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එළිදරව් </a:t>
            </a:r>
            <a:r>
              <a:rPr lang="en-US" sz="2000" b="1" dirty="0">
                <a:solidFill>
                  <a:srgbClr val="FFFFFF"/>
                </a:solidFill>
                <a:effectLst>
                  <a:outerShdw blurRad="38100" dist="38100" dir="2700000" algn="tl">
                    <a:srgbClr val="000000"/>
                  </a:outerShdw>
                </a:effectLst>
                <a:latin typeface="Arial"/>
                <a:ea typeface="ＭＳ Ｐゴシック" charset="0"/>
                <a:cs typeface="Arial"/>
              </a:rPr>
              <a:t>21:2*</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එළිදරව් </a:t>
            </a:r>
            <a:r>
              <a:rPr lang="en-US" sz="2000" b="1" dirty="0">
                <a:solidFill>
                  <a:srgbClr val="FFFFFF"/>
                </a:solidFill>
                <a:effectLst>
                  <a:outerShdw blurRad="38100" dist="38100" dir="2700000" algn="tl">
                    <a:srgbClr val="000000"/>
                  </a:outerShdw>
                </a:effectLst>
                <a:latin typeface="Arial"/>
                <a:ea typeface="ＭＳ Ｐゴシック" charset="0"/>
                <a:cs typeface="Arial"/>
              </a:rPr>
              <a:t>21:10*</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එළිදරව් </a:t>
            </a:r>
            <a:r>
              <a:rPr lang="en-US" sz="2000" b="1" dirty="0">
                <a:solidFill>
                  <a:srgbClr val="FFFFFF"/>
                </a:solidFill>
                <a:effectLst>
                  <a:outerShdw blurRad="38100" dist="38100" dir="2700000" algn="tl">
                    <a:srgbClr val="000000"/>
                  </a:outerShdw>
                </a:effectLst>
                <a:latin typeface="Arial"/>
                <a:ea typeface="ＭＳ Ｐゴシック" charset="0"/>
                <a:cs typeface="Arial"/>
              </a:rPr>
              <a:t>22:19*</a:t>
            </a:r>
          </a:p>
        </p:txBody>
      </p:sp>
      <p:sp>
        <p:nvSpPr>
          <p:cNvPr id="409606" name="Rectangle 6"/>
          <p:cNvSpPr>
            <a:spLocks noChangeArrowheads="1"/>
          </p:cNvSpPr>
          <p:nvPr/>
        </p:nvSpPr>
        <p:spPr bwMode="auto">
          <a:xfrm>
            <a:off x="4191000" y="5943600"/>
            <a:ext cx="4953000" cy="914400"/>
          </a:xfrm>
          <a:prstGeom prst="rect">
            <a:avLst/>
          </a:prstGeom>
          <a:solidFill>
            <a:schemeClr val="bg1"/>
          </a:solidFill>
          <a:ln w="9525">
            <a:noFill/>
            <a:miter lim="800000"/>
            <a:headEnd/>
            <a:tailEnd/>
          </a:ln>
          <a:effectLst>
            <a:outerShdw blurRad="63500" dist="35921" dir="2700000" algn="ctr" rotWithShape="0">
              <a:schemeClr val="bg2">
                <a:alpha val="74998"/>
              </a:schemeClr>
            </a:outerShdw>
          </a:effectLst>
        </p:spPr>
        <p:txBody>
          <a:bodyPr/>
          <a:lstStyle/>
          <a:p>
            <a:pPr algn="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a:ea typeface="ＭＳ Ｐゴシック" charset="0"/>
                <a:cs typeface="Arial"/>
              </a:rPr>
              <a:t>* </a:t>
            </a:r>
            <a:r>
              <a:rPr lang="si-LK" sz="2400" dirty="0"/>
              <a:t>වර්තමානය විනාශ වීමෙන් පසු නව ජෙරුසලම ගැන අදහස් කෙරේ </a:t>
            </a:r>
            <a:endParaRPr lang="en-US" sz="24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409607" name="Rectangle 7"/>
          <p:cNvSpPr>
            <a:spLocks noChangeArrowheads="1"/>
          </p:cNvSpPr>
          <p:nvPr/>
        </p:nvSpPr>
        <p:spPr bwMode="auto">
          <a:xfrm>
            <a:off x="0" y="2438400"/>
            <a:ext cx="2209800" cy="3413125"/>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p>
            <a:pPr defTabSz="914400" fontAlgn="base">
              <a:spcBef>
                <a:spcPct val="20000"/>
              </a:spcBef>
              <a:spcAft>
                <a:spcPct val="0"/>
              </a:spcAft>
              <a:buClr>
                <a:srgbClr val="FFCC00"/>
              </a:buClr>
              <a:buSzPct val="70000"/>
              <a:buFont typeface="Wingdings" charset="0"/>
              <a:buNone/>
              <a:defRPr/>
            </a:pPr>
            <a:r>
              <a:rPr lang="si-LK" sz="2800" dirty="0"/>
              <a:t>පැරණි ගිවිසුම</a:t>
            </a:r>
            <a:endParaRPr lang="en-US" sz="2800" dirty="0"/>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නෙහෙමියා </a:t>
            </a:r>
            <a:r>
              <a:rPr lang="en-US" sz="2000" b="1" dirty="0">
                <a:solidFill>
                  <a:srgbClr val="FFFFFF"/>
                </a:solidFill>
                <a:effectLst>
                  <a:outerShdw blurRad="38100" dist="38100" dir="2700000" algn="tl">
                    <a:srgbClr val="000000"/>
                  </a:outerShdw>
                </a:effectLst>
                <a:latin typeface="Arial"/>
                <a:ea typeface="ＭＳ Ｐゴシック" charset="0"/>
                <a:cs typeface="Arial"/>
              </a:rPr>
              <a:t>11:1</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නෙහෙමියා </a:t>
            </a:r>
            <a:r>
              <a:rPr lang="en-US" sz="2000" b="1" dirty="0">
                <a:solidFill>
                  <a:srgbClr val="FFFFFF"/>
                </a:solidFill>
                <a:effectLst>
                  <a:outerShdw blurRad="38100" dist="38100" dir="2700000" algn="tl">
                    <a:srgbClr val="000000"/>
                  </a:outerShdw>
                </a:effectLst>
                <a:latin typeface="Arial"/>
                <a:ea typeface="ＭＳ Ｐゴシック" charset="0"/>
                <a:cs typeface="Arial"/>
              </a:rPr>
              <a:t>11:18</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යෙසායා </a:t>
            </a:r>
            <a:r>
              <a:rPr lang="en-US" sz="2000" b="1" dirty="0">
                <a:solidFill>
                  <a:srgbClr val="FFFFFF"/>
                </a:solidFill>
                <a:effectLst>
                  <a:outerShdw blurRad="38100" dist="38100" dir="2700000" algn="tl">
                    <a:srgbClr val="000000"/>
                  </a:outerShdw>
                </a:effectLst>
                <a:latin typeface="Arial"/>
                <a:ea typeface="ＭＳ Ｐゴシック" charset="0"/>
                <a:cs typeface="Arial"/>
              </a:rPr>
              <a:t>48:2</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යෙසායා </a:t>
            </a:r>
            <a:r>
              <a:rPr lang="en-US" sz="2000" b="1" dirty="0">
                <a:solidFill>
                  <a:srgbClr val="FFFFFF"/>
                </a:solidFill>
                <a:effectLst>
                  <a:outerShdw blurRad="38100" dist="38100" dir="2700000" algn="tl">
                    <a:srgbClr val="000000"/>
                  </a:outerShdw>
                </a:effectLst>
                <a:latin typeface="Arial"/>
                <a:ea typeface="ＭＳ Ｐゴシック" charset="0"/>
                <a:cs typeface="Arial"/>
              </a:rPr>
              <a:t>52:1</a:t>
            </a:r>
          </a:p>
          <a:p>
            <a:pPr defTabSz="914400" fontAlgn="base">
              <a:spcBef>
                <a:spcPct val="20000"/>
              </a:spcBef>
              <a:spcAft>
                <a:spcPct val="0"/>
              </a:spcAft>
              <a:buClr>
                <a:srgbClr val="FFCC00"/>
              </a:buClr>
              <a:buSzPct val="70000"/>
              <a:buFont typeface="Wingdings" charset="0"/>
              <a:buNone/>
              <a:defRPr/>
            </a:pPr>
            <a:r>
              <a:rPr lang="si-LK" sz="2000" b="1" dirty="0">
                <a:solidFill>
                  <a:srgbClr val="FFFFFF"/>
                </a:solidFill>
                <a:effectLst>
                  <a:outerShdw blurRad="38100" dist="38100" dir="2700000" algn="tl">
                    <a:srgbClr val="000000"/>
                  </a:outerShdw>
                </a:effectLst>
                <a:latin typeface="Arial"/>
                <a:ea typeface="ＭＳ Ｐゴシック" charset="0"/>
                <a:cs typeface="Arial"/>
              </a:rPr>
              <a:t>දානියෙල් </a:t>
            </a:r>
            <a:r>
              <a:rPr lang="en-US" sz="2000" b="1" dirty="0">
                <a:solidFill>
                  <a:srgbClr val="FFFFFF"/>
                </a:solidFill>
                <a:effectLst>
                  <a:outerShdw blurRad="38100" dist="38100" dir="2700000" algn="tl">
                    <a:srgbClr val="000000"/>
                  </a:outerShdw>
                </a:effectLst>
                <a:latin typeface="Arial"/>
                <a:ea typeface="ＭＳ Ｐゴシック" charset="0"/>
                <a:cs typeface="Arial"/>
              </a:rPr>
              <a:t>9:24</a:t>
            </a:r>
          </a:p>
        </p:txBody>
      </p:sp>
    </p:spTree>
    <p:extLst>
      <p:ext uri="{BB962C8B-B14F-4D97-AF65-F5344CB8AC3E}">
        <p14:creationId xmlns:p14="http://schemas.microsoft.com/office/powerpoint/2010/main" val="711712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4">
            <a:extLst>
              <a:ext uri="{28A0092B-C50C-407E-A947-70E740481C1C}">
                <a14:useLocalDpi xmlns:a14="http://schemas.microsoft.com/office/drawing/2010/main" val="0"/>
              </a:ext>
            </a:extLst>
          </a:blip>
          <a:srcRect l="6250" b="6000"/>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6131" name="Rectangle 3"/>
          <p:cNvSpPr>
            <a:spLocks noGrp="1" noChangeArrowheads="1"/>
          </p:cNvSpPr>
          <p:nvPr>
            <p:ph type="title"/>
          </p:nvPr>
        </p:nvSpPr>
        <p:spPr>
          <a:xfrm>
            <a:off x="0" y="0"/>
            <a:ext cx="7772400" cy="1143000"/>
          </a:xfrm>
          <a:effectLst>
            <a:outerShdw blurRad="63500" dist="35921" dir="2700000" algn="ctr" rotWithShape="0">
              <a:srgbClr val="000000">
                <a:alpha val="74998"/>
              </a:srgbClr>
            </a:outerShdw>
          </a:effectLst>
        </p:spPr>
        <p:txBody>
          <a:bodyPr/>
          <a:lstStyle/>
          <a:p>
            <a:pPr>
              <a:defRPr/>
            </a:pPr>
            <a:r>
              <a:rPr lang="si-LK" dirty="0"/>
              <a:t>සංකේතාත්මක හෝ</a:t>
            </a:r>
            <a:r>
              <a:rPr lang="en-US" dirty="0"/>
              <a:t> </a:t>
            </a:r>
            <a:r>
              <a:rPr lang="si-LK" dirty="0"/>
              <a:t>සත්‍ය ?</a:t>
            </a:r>
            <a:endParaRPr lang="en-US" b="1" dirty="0">
              <a:ea typeface="ＭＳ Ｐゴシック" charset="0"/>
            </a:endParaRPr>
          </a:p>
        </p:txBody>
      </p:sp>
      <p:sp>
        <p:nvSpPr>
          <p:cNvPr id="189444" name="Text Box 4"/>
          <p:cNvSpPr txBox="1">
            <a:spLocks noChangeArrowheads="1"/>
          </p:cNvSpPr>
          <p:nvPr/>
        </p:nvSpPr>
        <p:spPr bwMode="auto">
          <a:xfrm>
            <a:off x="927417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defTabSz="914400" eaLnBrk="0" fontAlgn="base" hangingPunct="0">
              <a:spcBef>
                <a:spcPct val="0"/>
              </a:spcBef>
              <a:spcAft>
                <a:spcPct val="0"/>
              </a:spcAft>
            </a:pPr>
            <a:r>
              <a:rPr lang="en-US" sz="2400" b="1">
                <a:solidFill>
                  <a:srgbClr val="FFFFFF"/>
                </a:solidFill>
                <a:latin typeface="Arial" charset="0"/>
              </a:rPr>
              <a:t>455</a:t>
            </a:r>
            <a:endParaRPr lang="en-US" sz="2400" b="1">
              <a:solidFill>
                <a:srgbClr val="000000"/>
              </a:solidFill>
              <a:latin typeface="Arial" charset="0"/>
            </a:endParaRPr>
          </a:p>
        </p:txBody>
      </p:sp>
    </p:spTree>
    <p:extLst>
      <p:ext uri="{BB962C8B-B14F-4D97-AF65-F5344CB8AC3E}">
        <p14:creationId xmlns:p14="http://schemas.microsoft.com/office/powerpoint/2010/main" val="2098044411"/>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2"/>
            </a:gs>
            <a:gs pos="100000">
              <a:schemeClr val="accent1"/>
            </a:gs>
          </a:gsLst>
          <a:lin ang="5400000" scaled="1"/>
        </a:gradFill>
        <a:effectLst/>
      </p:bgPr>
    </p:bg>
    <p:spTree>
      <p:nvGrpSpPr>
        <p:cNvPr id="1" name=""/>
        <p:cNvGrpSpPr/>
        <p:nvPr/>
      </p:nvGrpSpPr>
      <p:grpSpPr>
        <a:xfrm>
          <a:off x="0" y="0"/>
          <a:ext cx="0" cy="0"/>
          <a:chOff x="0" y="0"/>
          <a:chExt cx="0" cy="0"/>
        </a:xfrm>
      </p:grpSpPr>
      <p:pic>
        <p:nvPicPr>
          <p:cNvPr id="191490" name="Picture 5" descr="aqua-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3" descr="Pict1024"/>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5016" r="2068"/>
          <a:stretch>
            <a:fillRect/>
          </a:stretch>
        </p:blipFill>
        <p:spPr>
          <a:xfrm>
            <a:off x="-36513" y="1412875"/>
            <a:ext cx="6769101" cy="5441950"/>
          </a:xfrm>
        </p:spPr>
      </p:pic>
      <p:sp>
        <p:nvSpPr>
          <p:cNvPr id="191492" name="Text Box 5"/>
          <p:cNvSpPr txBox="1">
            <a:spLocks noChangeArrowheads="1"/>
          </p:cNvSpPr>
          <p:nvPr/>
        </p:nvSpPr>
        <p:spPr bwMode="auto">
          <a:xfrm>
            <a:off x="3487783" y="2955927"/>
            <a:ext cx="1922417" cy="194117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si-LK" sz="2000" dirty="0">
                <a:solidFill>
                  <a:schemeClr val="bg1"/>
                </a:solidFill>
              </a:rPr>
              <a:t>නව ජෙරුසලමේ ප්‍රමාණය වර්ග සැතපුම් 2,250,000 කි</a:t>
            </a:r>
          </a:p>
          <a:p>
            <a:br>
              <a:rPr lang="si-LK" sz="2000" dirty="0">
                <a:solidFill>
                  <a:schemeClr val="bg1"/>
                </a:solidFill>
              </a:rPr>
            </a:br>
            <a:endParaRPr lang="en-US" sz="2000" dirty="0">
              <a:solidFill>
                <a:schemeClr val="bg1"/>
              </a:solidFill>
              <a:latin typeface="Comic Sans MS" charset="0"/>
            </a:endParaRPr>
          </a:p>
        </p:txBody>
      </p:sp>
      <p:sp>
        <p:nvSpPr>
          <p:cNvPr id="191493" name="Text Box 7"/>
          <p:cNvSpPr txBox="1">
            <a:spLocks noChangeArrowheads="1"/>
          </p:cNvSpPr>
          <p:nvPr/>
        </p:nvSpPr>
        <p:spPr bwMode="auto">
          <a:xfrm>
            <a:off x="9205913"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eaLnBrk="0" fontAlgn="base" hangingPunct="0">
              <a:spcBef>
                <a:spcPct val="0"/>
              </a:spcBef>
              <a:spcAft>
                <a:spcPct val="0"/>
              </a:spcAft>
            </a:pPr>
            <a:r>
              <a:rPr lang="en-US" sz="2400" b="1">
                <a:solidFill>
                  <a:srgbClr val="000000"/>
                </a:solidFill>
                <a:latin typeface="Arial" charset="0"/>
                <a:cs typeface="Arial" charset="0"/>
              </a:rPr>
              <a:t>460</a:t>
            </a:r>
            <a:endParaRPr lang="en-US" sz="2400" b="1">
              <a:solidFill>
                <a:srgbClr val="FFFFFF"/>
              </a:solidFill>
              <a:latin typeface="Arial" charset="0"/>
              <a:cs typeface="Arial" charset="0"/>
            </a:endParaRPr>
          </a:p>
        </p:txBody>
      </p:sp>
      <p:sp>
        <p:nvSpPr>
          <p:cNvPr id="191494" name="Rectangle 8" descr="Brown marble"/>
          <p:cNvSpPr>
            <a:spLocks noGrp="1" noChangeArrowheads="1"/>
          </p:cNvSpPr>
          <p:nvPr>
            <p:ph type="title"/>
          </p:nvPr>
        </p:nvSpPr>
        <p:spPr>
          <a:xfrm>
            <a:off x="0" y="1066800"/>
            <a:ext cx="6477000" cy="1110177"/>
          </a:xfrm>
          <a:blipFill dpi="0" rotWithShape="0">
            <a:blip r:embed="rId5"/>
            <a:srcRect/>
            <a:tile tx="0" ty="0" sx="100000" sy="100000" flip="none" algn="tl"/>
          </a:blipFill>
        </p:spPr>
        <p:txBody>
          <a:bodyPr lIns="90000" tIns="46800" rIns="90000" bIns="46800" anchor="t">
            <a:spAutoFit/>
          </a:bodyPr>
          <a:lstStyle/>
          <a:p>
            <a:pPr algn="l">
              <a:spcBef>
                <a:spcPct val="50000"/>
              </a:spcBef>
            </a:pPr>
            <a:r>
              <a:rPr lang="si-LK" sz="6600" dirty="0">
                <a:solidFill>
                  <a:schemeClr val="bg1"/>
                </a:solidFill>
              </a:rPr>
              <a:t>නව ජෙරුසලම</a:t>
            </a:r>
            <a:endParaRPr lang="en-US" sz="6600" b="1" dirty="0">
              <a:solidFill>
                <a:schemeClr val="bg1"/>
              </a:solidFill>
              <a:latin typeface="Monotype Corsiva" charset="0"/>
              <a:ea typeface="ＭＳ Ｐゴシック" charset="0"/>
              <a:cs typeface="ＭＳ Ｐゴシック" charset="0"/>
            </a:endParaRPr>
          </a:p>
        </p:txBody>
      </p:sp>
    </p:spTree>
    <p:extLst>
      <p:ext uri="{BB962C8B-B14F-4D97-AF65-F5344CB8AC3E}">
        <p14:creationId xmlns:p14="http://schemas.microsoft.com/office/powerpoint/2010/main" val="3218412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538" name="Picture 1" descr="rev 21 SE Asia Ma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0000"/>
            </a:solidFill>
            <a:round/>
            <a:headEnd/>
            <a:tailEnd type="stealth" w="lg" len="lg"/>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t" hangingPunct="0">
              <a:spcBef>
                <a:spcPct val="50000"/>
              </a:spcBef>
              <a:spcAft>
                <a:spcPct val="0"/>
              </a:spcAft>
              <a:defRPr/>
            </a:pPr>
            <a:endParaRPr lang="en-US" sz="3600">
              <a:solidFill>
                <a:srgbClr val="000000"/>
              </a:solidFill>
              <a:effectLst>
                <a:outerShdw blurRad="38100" dist="38100" dir="2700000" algn="tl">
                  <a:srgbClr val="000000">
                    <a:alpha val="43137"/>
                  </a:srgbClr>
                </a:outerShdw>
              </a:effectLst>
              <a:latin typeface="Garamond" charset="0"/>
              <a:ea typeface="ＭＳ Ｐゴシック" charset="0"/>
              <a:cs typeface="ＭＳ Ｐゴシック" charset="0"/>
            </a:endParaRPr>
          </a:p>
        </p:txBody>
      </p:sp>
      <p:sp>
        <p:nvSpPr>
          <p:cNvPr id="1189895" name="Rectangle 2" descr="Brown marble"/>
          <p:cNvSpPr>
            <a:spLocks noGrp="1" noChangeArrowheads="1"/>
          </p:cNvSpPr>
          <p:nvPr>
            <p:ph type="title"/>
          </p:nvPr>
        </p:nvSpPr>
        <p:spPr>
          <a:xfrm>
            <a:off x="3069771" y="1268413"/>
            <a:ext cx="4467498" cy="3816350"/>
          </a:xfrm>
        </p:spPr>
        <p:txBody>
          <a:bodyPr/>
          <a:lstStyle/>
          <a:p>
            <a:pPr>
              <a:defRPr/>
            </a:pPr>
            <a:r>
              <a:rPr lang="si-LK" sz="5400" dirty="0"/>
              <a:t>නව ජෙරුසලම සහ දකුණු නැගෙනහිර ආසියාව</a:t>
            </a:r>
            <a:endParaRPr lang="en-US" sz="5400" b="1" dirty="0">
              <a:effectLst>
                <a:outerShdw blurRad="38100" dist="38100" dir="2700000" algn="tl">
                  <a:srgbClr val="000000">
                    <a:alpha val="43137"/>
                  </a:srgbClr>
                </a:outerShdw>
              </a:effectLst>
              <a:ea typeface="ＭＳ Ｐゴシック" charset="0"/>
            </a:endParaRPr>
          </a:p>
        </p:txBody>
      </p:sp>
      <p:sp>
        <p:nvSpPr>
          <p:cNvPr id="931844" name="Text Box 4"/>
          <p:cNvSpPr txBox="1">
            <a:spLocks noChangeArrowheads="1"/>
          </p:cNvSpPr>
          <p:nvPr/>
        </p:nvSpPr>
        <p:spPr bwMode="auto">
          <a:xfrm>
            <a:off x="9274175" y="-26988"/>
            <a:ext cx="698500" cy="461963"/>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460</a:t>
            </a:r>
          </a:p>
        </p:txBody>
      </p:sp>
      <p:sp>
        <p:nvSpPr>
          <p:cNvPr id="11" name="Rectangle 2" descr="Brown marble"/>
          <p:cNvSpPr txBox="1">
            <a:spLocks noChangeArrowheads="1"/>
          </p:cNvSpPr>
          <p:nvPr/>
        </p:nvSpPr>
        <p:spPr bwMode="auto">
          <a:xfrm>
            <a:off x="3708400" y="5589588"/>
            <a:ext cx="30956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si-LK" sz="3200" dirty="0"/>
              <a:t>කි.මී.</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descr="Brown marble"/>
          <p:cNvSpPr txBox="1">
            <a:spLocks noChangeArrowheads="1"/>
          </p:cNvSpPr>
          <p:nvPr/>
        </p:nvSpPr>
        <p:spPr bwMode="auto">
          <a:xfrm>
            <a:off x="3635375" y="0"/>
            <a:ext cx="30972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si-LK" sz="3200" dirty="0"/>
              <a:t>කි.මී.</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descr="Brown marble"/>
          <p:cNvSpPr txBox="1">
            <a:spLocks noChangeArrowheads="1"/>
          </p:cNvSpPr>
          <p:nvPr/>
        </p:nvSpPr>
        <p:spPr bwMode="auto">
          <a:xfrm rot="16200000">
            <a:off x="755649" y="2636838"/>
            <a:ext cx="338455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si-LK" sz="3200" dirty="0"/>
              <a:t>කි.මී.</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descr="Brown marble"/>
          <p:cNvSpPr txBox="1">
            <a:spLocks noChangeArrowheads="1"/>
          </p:cNvSpPr>
          <p:nvPr/>
        </p:nvSpPr>
        <p:spPr bwMode="auto">
          <a:xfrm rot="5400000">
            <a:off x="6515894" y="2924969"/>
            <a:ext cx="30972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si-LK" sz="3200" dirty="0"/>
              <a:t>කි.මී.</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38668554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4"/>
          <p:cNvSpPr>
            <a:spLocks noGrp="1" noChangeArrowheads="1"/>
          </p:cNvSpPr>
          <p:nvPr>
            <p:ph type="title"/>
          </p:nvPr>
        </p:nvSpPr>
        <p:spPr>
          <a:xfrm>
            <a:off x="0" y="5791200"/>
            <a:ext cx="9144000" cy="1066800"/>
          </a:xfrm>
          <a:solidFill>
            <a:schemeClr val="tx2"/>
          </a:solidFill>
        </p:spPr>
        <p:txBody>
          <a:bodyPr/>
          <a:lstStyle/>
          <a:p>
            <a:r>
              <a:rPr lang="si-LK" sz="3200" dirty="0">
                <a:solidFill>
                  <a:schemeClr val="bg1"/>
                </a:solidFill>
              </a:rPr>
              <a:t>වර්තමාන ජෙරුසලමට ඉහළින් නව ජෙරුසලම</a:t>
            </a:r>
            <a:endParaRPr lang="en-US" sz="3200" b="1" dirty="0">
              <a:solidFill>
                <a:schemeClr val="bg1"/>
              </a:solidFill>
              <a:latin typeface="Arial" charset="0"/>
              <a:ea typeface="ＭＳ Ｐゴシック" charset="0"/>
              <a:cs typeface="ＭＳ Ｐゴシック" charset="0"/>
            </a:endParaRPr>
          </a:p>
        </p:txBody>
      </p:sp>
      <p:sp>
        <p:nvSpPr>
          <p:cNvPr id="19558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37990" name="Text Box 6"/>
          <p:cNvSpPr txBox="1">
            <a:spLocks noChangeArrowheads="1"/>
          </p:cNvSpPr>
          <p:nvPr/>
        </p:nvSpPr>
        <p:spPr bwMode="auto">
          <a:xfrm>
            <a:off x="949007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ＭＳ Ｐゴシック" pitchFamily="-111" charset="-128"/>
                <a:cs typeface="ＭＳ Ｐゴシック" pitchFamily="-111" charset="-128"/>
              </a:rPr>
              <a:t>460</a:t>
            </a:r>
          </a:p>
        </p:txBody>
      </p:sp>
    </p:spTree>
    <p:extLst>
      <p:ext uri="{BB962C8B-B14F-4D97-AF65-F5344CB8AC3E}">
        <p14:creationId xmlns:p14="http://schemas.microsoft.com/office/powerpoint/2010/main" val="3671782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rrowheads="1"/>
          </p:cNvSpPr>
          <p:nvPr>
            <p:ph type="title"/>
          </p:nvPr>
        </p:nvSpPr>
        <p:spPr>
          <a:xfrm>
            <a:off x="228600" y="274638"/>
            <a:ext cx="8458200" cy="1369455"/>
          </a:xfrm>
          <a:gradFill rotWithShape="1">
            <a:gsLst>
              <a:gs pos="0">
                <a:srgbClr val="008000"/>
              </a:gs>
              <a:gs pos="100000">
                <a:srgbClr val="008000">
                  <a:gamma/>
                  <a:shade val="46275"/>
                  <a:invGamma/>
                </a:srgbClr>
              </a:gs>
            </a:gsLst>
            <a:path path="shape">
              <a:fillToRect l="50000" t="50000" r="50000" b="50000"/>
            </a:path>
          </a:gradFill>
        </p:spPr>
        <p:txBody>
          <a:bodyPr/>
          <a:lstStyle/>
          <a:p>
            <a:pPr eaLnBrk="1" hangingPunct="1">
              <a:defRPr/>
            </a:pPr>
            <a:r>
              <a:rPr lang="si-LK" sz="4000" b="0" dirty="0"/>
              <a:t>දැන් මම කලින් ඇසූ ප්‍රශ්නයට ඔබ පිළිතුරු දෙන්නේ කෙසේද?</a:t>
            </a:r>
            <a:endParaRPr lang="en-US" sz="4000" dirty="0">
              <a:latin typeface="Arial"/>
              <a:ea typeface="ＭＳ Ｐゴシック" charset="0"/>
              <a:cs typeface="Arial"/>
            </a:endParaRPr>
          </a:p>
        </p:txBody>
      </p:sp>
      <p:sp>
        <p:nvSpPr>
          <p:cNvPr id="200708" name="Rectangle 4"/>
          <p:cNvSpPr>
            <a:spLocks noChangeArrowheads="1"/>
          </p:cNvSpPr>
          <p:nvPr/>
        </p:nvSpPr>
        <p:spPr bwMode="auto">
          <a:xfrm>
            <a:off x="533400" y="1798638"/>
            <a:ext cx="8229600" cy="4525962"/>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si-LK" sz="3200" dirty="0"/>
              <a:t>අද “ශුද්ධ දේවල්” තිබේද?</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342900" indent="-342900" defTabSz="914400" fontAlgn="base">
              <a:spcBef>
                <a:spcPct val="20000"/>
              </a:spcBef>
              <a:spcAft>
                <a:spcPct val="0"/>
              </a:spcAft>
              <a:buClr>
                <a:srgbClr val="FFCC00"/>
              </a:buClr>
              <a:buSzPct val="70000"/>
              <a:defRPr/>
            </a:pPr>
            <a:endParaRPr lang="en-US" sz="32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fontAlgn="base">
              <a:spcBef>
                <a:spcPct val="20000"/>
              </a:spcBef>
              <a:spcAft>
                <a:spcPct val="0"/>
              </a:spcAft>
              <a:buClr>
                <a:srgbClr val="FFCC00"/>
              </a:buClr>
              <a:buSzPct val="70000"/>
              <a:buFont typeface="Wingdings" charset="0"/>
              <a:buNone/>
              <a:defRPr/>
            </a:pPr>
            <a:r>
              <a:rPr lang="si-LK" sz="3200" dirty="0"/>
              <a:t>දෙවියන් වහන්සේ යෙරුසලම ශුද්ධ නගරය ලෙස</a:t>
            </a:r>
            <a:r>
              <a:rPr lang="en-US" sz="3200" dirty="0"/>
              <a:t> </a:t>
            </a:r>
            <a:r>
              <a:rPr lang="si-LK" sz="3200" dirty="0"/>
              <a:t>හැඳින්වූයේ උන් වහන්සේගේ නාමය තැබූ බැවිනි.</a:t>
            </a:r>
            <a:endParaRPr lang="en-US" sz="3200" dirty="0"/>
          </a:p>
          <a:p>
            <a:pPr marL="342900" indent="-342900" defTabSz="914400" fontAlgn="base">
              <a:spcBef>
                <a:spcPct val="20000"/>
              </a:spcBef>
              <a:spcAft>
                <a:spcPct val="0"/>
              </a:spcAft>
              <a:buClr>
                <a:srgbClr val="FFCC00"/>
              </a:buClr>
              <a:buSzPct val="70000"/>
              <a:buFont typeface="Wingdings" charset="0"/>
              <a:buNone/>
              <a:defRPr/>
            </a:pPr>
            <a:r>
              <a:rPr lang="si-LK" sz="3200" dirty="0"/>
              <a:t>දෙවියන් වහන්සේගේ අභිමුඛය තවදුරටත් නගරයක නොව ඇදහිලිවන්තයන්ගේ හදවත් තුළ ඇත (1 කොරි. 6:19).</a:t>
            </a:r>
            <a:endParaRPr lang="en-US" sz="3200" dirty="0"/>
          </a:p>
          <a:p>
            <a:pPr marL="342900" indent="-342900" defTabSz="914400" fontAlgn="base">
              <a:spcBef>
                <a:spcPct val="20000"/>
              </a:spcBef>
              <a:spcAft>
                <a:spcPct val="0"/>
              </a:spcAft>
              <a:buClr>
                <a:srgbClr val="FFCC00"/>
              </a:buClr>
              <a:buSzPct val="70000"/>
              <a:buFont typeface="Wingdings" charset="0"/>
              <a:buNone/>
              <a:defRPr/>
            </a:pPr>
            <a:r>
              <a:rPr lang="si-LK" sz="3200" dirty="0"/>
              <a:t>මිනිසුන් ඔබව ශුද්ධව දකින්නේ කෙසේද?</a:t>
            </a:r>
            <a:endParaRPr lang="en-US" sz="3200" b="1"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1602168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0708">
                                            <p:txEl>
                                              <p:pRg st="2" end="2"/>
                                            </p:txEl>
                                          </p:spTgt>
                                        </p:tgtEl>
                                        <p:attrNameLst>
                                          <p:attrName>style.visibility</p:attrName>
                                        </p:attrNameLst>
                                      </p:cBhvr>
                                      <p:to>
                                        <p:strVal val="visible"/>
                                      </p:to>
                                    </p:set>
                                    <p:animEffect transition="in" filter="wipe(down)">
                                      <p:cBhvr>
                                        <p:cTn id="7" dur="500"/>
                                        <p:tgtEl>
                                          <p:spTgt spid="20070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0708">
                                            <p:txEl>
                                              <p:pRg st="3" end="3"/>
                                            </p:txEl>
                                          </p:spTgt>
                                        </p:tgtEl>
                                        <p:attrNameLst>
                                          <p:attrName>style.visibility</p:attrName>
                                        </p:attrNameLst>
                                      </p:cBhvr>
                                      <p:to>
                                        <p:strVal val="visible"/>
                                      </p:to>
                                    </p:set>
                                    <p:animEffect transition="in" filter="wipe(down)">
                                      <p:cBhvr>
                                        <p:cTn id="12" dur="500"/>
                                        <p:tgtEl>
                                          <p:spTgt spid="20070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0708">
                                            <p:txEl>
                                              <p:pRg st="4" end="4"/>
                                            </p:txEl>
                                          </p:spTgt>
                                        </p:tgtEl>
                                        <p:attrNameLst>
                                          <p:attrName>style.visibility</p:attrName>
                                        </p:attrNameLst>
                                      </p:cBhvr>
                                      <p:to>
                                        <p:strVal val="visible"/>
                                      </p:to>
                                    </p:set>
                                    <p:animEffect transition="in" filter="wipe(down)">
                                      <p:cBhvr>
                                        <p:cTn id="17" dur="500"/>
                                        <p:tgtEl>
                                          <p:spTgt spid="2007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90994378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si-LK" sz="2800" dirty="0"/>
              <a:t>පරණ ගිවිසුම් යුගයේ පසුබිම</a:t>
            </a:r>
            <a:r>
              <a:rPr lang="en-US" sz="2800" dirty="0"/>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239618"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914400" fontAlgn="base">
              <a:spcBef>
                <a:spcPct val="0"/>
              </a:spcBef>
              <a:spcAft>
                <a:spcPct val="0"/>
              </a:spcAft>
            </a:pPr>
            <a:r>
              <a:rPr lang="si-LK" sz="4000" dirty="0"/>
              <a:t>මෙම ඉදිරිපත් කිරීම නොමිලේ ලබා ගන්න!</a:t>
            </a:r>
            <a:endParaRPr lang="en-US" sz="1400" b="1" dirty="0">
              <a:solidFill>
                <a:srgbClr val="FFFFFF"/>
              </a:solidFill>
              <a:latin typeface="Arial" charset="0"/>
              <a:cs typeface="Arial" charset="0"/>
            </a:endParaRPr>
          </a:p>
        </p:txBody>
      </p:sp>
      <p:pic>
        <p:nvPicPr>
          <p:cNvPr id="239619" name="Picture 7" descr="Screen Shot 2016-02-02 at 5.41.18 PM.png"/>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84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solidFill>
            <a:srgbClr val="408000"/>
          </a:solidFill>
          <a:ln>
            <a:solidFill>
              <a:schemeClr val="bg2"/>
            </a:solidFill>
          </a:ln>
        </p:spPr>
        <p:txBody>
          <a:bodyPr/>
          <a:lstStyle/>
          <a:p>
            <a:pPr eaLnBrk="1" hangingPunct="1">
              <a:defRPr/>
            </a:pPr>
            <a:r>
              <a:rPr lang="si-LK" b="0" dirty="0"/>
              <a:t>සලකා බැලිය යුතු ප්‍රශ්නයක්…</a:t>
            </a:r>
            <a:endParaRPr lang="en-US" dirty="0">
              <a:latin typeface="Arial" charset="0"/>
              <a:ea typeface="ＭＳ Ｐゴシック" charset="0"/>
              <a:cs typeface="Arial" charset="0"/>
            </a:endParaRPr>
          </a:p>
        </p:txBody>
      </p:sp>
      <p:sp>
        <p:nvSpPr>
          <p:cNvPr id="198660" name="Rectangle 4"/>
          <p:cNvSpPr>
            <a:spLocks noChangeArrowheads="1"/>
          </p:cNvSpPr>
          <p:nvPr/>
        </p:nvSpPr>
        <p:spPr bwMode="auto">
          <a:xfrm>
            <a:off x="533400" y="1600200"/>
            <a:ext cx="8229600" cy="4525963"/>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si-LK" sz="3200" dirty="0"/>
              <a:t>අද “ශුද්ධ දේවල්” තිබේද?</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a:p>
            <a:endParaRPr lang="en-US" sz="3200" dirty="0"/>
          </a:p>
          <a:p>
            <a:r>
              <a:rPr lang="en-US" sz="3200" dirty="0" err="1"/>
              <a:t>වෙනස්</a:t>
            </a:r>
            <a:r>
              <a:rPr lang="en-US" sz="3200" dirty="0"/>
              <a:t> </a:t>
            </a:r>
            <a:r>
              <a:rPr lang="en-US" sz="3200" dirty="0" err="1"/>
              <a:t>ලෙස</a:t>
            </a:r>
            <a:r>
              <a:rPr lang="en-US" sz="3200" dirty="0"/>
              <a:t> </a:t>
            </a:r>
            <a:r>
              <a:rPr lang="si-LK" sz="3200" dirty="0"/>
              <a:t>පැවසුවොත් </a:t>
            </a:r>
            <a:r>
              <a:rPr lang="en-US" sz="3200" dirty="0"/>
              <a:t>…</a:t>
            </a:r>
          </a:p>
          <a:p>
            <a:pPr marL="342900" indent="-342900" defTabSz="914400" fontAlgn="base">
              <a:spcBef>
                <a:spcPct val="20000"/>
              </a:spcBef>
              <a:spcAft>
                <a:spcPct val="0"/>
              </a:spcAft>
              <a:buClr>
                <a:srgbClr val="FFCC00"/>
              </a:buClr>
              <a:buSzPct val="70000"/>
              <a:buFont typeface="Wingdings" charset="0"/>
              <a:buChar char="n"/>
              <a:defRPr/>
            </a:pPr>
            <a:r>
              <a:rPr lang="si-LK" sz="3200" dirty="0"/>
              <a:t>කිසියම් වස්තුවක් ඇත්ත වශයෙන්ම කිතුනුවන්ට හා දෙවියන් වහන්සේට ශුද්ධද?</a:t>
            </a:r>
            <a:endParaRPr lang="en-US" sz="3200" dirty="0"/>
          </a:p>
          <a:p>
            <a:pPr marL="342900" indent="-342900" defTabSz="914400" fontAlgn="base">
              <a:spcBef>
                <a:spcPct val="20000"/>
              </a:spcBef>
              <a:spcAft>
                <a:spcPct val="0"/>
              </a:spcAft>
              <a:buClr>
                <a:srgbClr val="FFCC00"/>
              </a:buClr>
              <a:buSzPct val="70000"/>
              <a:buFont typeface="Wingdings" charset="0"/>
              <a:buChar char="n"/>
              <a:defRPr/>
            </a:pPr>
            <a:r>
              <a:rPr lang="si-LK" sz="3200" dirty="0"/>
              <a:t>යමක් “පරිශුද්ධ” වස්තුවක් ලෙස හැඳින්වීම සුදුසු ද?</a:t>
            </a:r>
            <a:endParaRPr lang="en-US" sz="3200" dirty="0"/>
          </a:p>
          <a:p>
            <a:pPr marL="342900" indent="-342900" defTabSz="914400" fontAlgn="base">
              <a:spcBef>
                <a:spcPct val="20000"/>
              </a:spcBef>
              <a:spcAft>
                <a:spcPct val="0"/>
              </a:spcAft>
              <a:buClr>
                <a:srgbClr val="FFCC00"/>
              </a:buClr>
              <a:buSzPct val="70000"/>
              <a:buFont typeface="Wingdings" charset="0"/>
              <a:buChar char="n"/>
              <a:defRPr/>
            </a:pPr>
            <a:r>
              <a:rPr lang="si-LK" sz="3200" dirty="0"/>
              <a:t>එසේ නම්, පරිශුද්ධ වන්නේ කුමන වස්තුවද?</a:t>
            </a:r>
            <a:endParaRPr lang="en-US"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9729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8660">
                                            <p:txEl>
                                              <p:pRg st="2" end="2"/>
                                            </p:txEl>
                                          </p:spTgt>
                                        </p:tgtEl>
                                        <p:attrNameLst>
                                          <p:attrName>style.visibility</p:attrName>
                                        </p:attrNameLst>
                                      </p:cBhvr>
                                      <p:to>
                                        <p:strVal val="visible"/>
                                      </p:to>
                                    </p:set>
                                    <p:animEffect transition="in" filter="wipe(down)">
                                      <p:cBhvr>
                                        <p:cTn id="7" dur="500"/>
                                        <p:tgtEl>
                                          <p:spTgt spid="19866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8660">
                                            <p:txEl>
                                              <p:pRg st="3" end="3"/>
                                            </p:txEl>
                                          </p:spTgt>
                                        </p:tgtEl>
                                        <p:attrNameLst>
                                          <p:attrName>style.visibility</p:attrName>
                                        </p:attrNameLst>
                                      </p:cBhvr>
                                      <p:to>
                                        <p:strVal val="visible"/>
                                      </p:to>
                                    </p:set>
                                    <p:animEffect transition="in" filter="wipe(down)">
                                      <p:cBhvr>
                                        <p:cTn id="12" dur="500"/>
                                        <p:tgtEl>
                                          <p:spTgt spid="198660">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8660">
                                            <p:txEl>
                                              <p:pRg st="4" end="4"/>
                                            </p:txEl>
                                          </p:spTgt>
                                        </p:tgtEl>
                                        <p:attrNameLst>
                                          <p:attrName>style.visibility</p:attrName>
                                        </p:attrNameLst>
                                      </p:cBhvr>
                                      <p:to>
                                        <p:strVal val="visible"/>
                                      </p:to>
                                    </p:set>
                                    <p:animEffect transition="in" filter="wipe(down)">
                                      <p:cBhvr>
                                        <p:cTn id="17" dur="500"/>
                                        <p:tgtEl>
                                          <p:spTgt spid="1986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5124" name="Rectangle 4"/>
          <p:cNvSpPr>
            <a:spLocks noGrp="1" noRot="1" noChangeArrowheads="1"/>
          </p:cNvSpPr>
          <p:nvPr>
            <p:ph type="title" idx="4294967295"/>
          </p:nvPr>
        </p:nvSpPr>
        <p:spPr>
          <a:xfrm>
            <a:off x="457200" y="274638"/>
            <a:ext cx="4343400" cy="706437"/>
          </a:xfrm>
          <a:solidFill>
            <a:srgbClr val="000514"/>
          </a:solidFill>
          <a:ln>
            <a:solidFill>
              <a:schemeClr val="bg2"/>
            </a:solidFill>
          </a:ln>
        </p:spPr>
        <p:txBody>
          <a:bodyPr/>
          <a:lstStyle/>
          <a:p>
            <a:pPr eaLnBrk="1" hangingPunct="1">
              <a:defRPr/>
            </a:pPr>
            <a:r>
              <a:rPr lang="si-LK" sz="4000" b="0" dirty="0"/>
              <a:t>අද ලෝකය</a:t>
            </a:r>
            <a:endParaRPr lang="en-US" sz="4000" dirty="0">
              <a:latin typeface="Arial"/>
              <a:ea typeface="ＭＳ Ｐゴシック" charset="0"/>
              <a:cs typeface="Arial"/>
            </a:endParaRPr>
          </a:p>
        </p:txBody>
      </p:sp>
    </p:spTree>
    <p:extLst>
      <p:ext uri="{BB962C8B-B14F-4D97-AF65-F5344CB8AC3E}">
        <p14:creationId xmlns:p14="http://schemas.microsoft.com/office/powerpoint/2010/main" val="16817410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1257</TotalTime>
  <Words>2152</Words>
  <Application>Microsoft Macintosh PowerPoint</Application>
  <PresentationFormat>On-screen Show (4:3)</PresentationFormat>
  <Paragraphs>484</Paragraphs>
  <Slides>76</Slides>
  <Notes>69</Notes>
  <HiddenSlides>0</HiddenSlides>
  <MMClips>0</MMClips>
  <ScaleCrop>false</ScaleCrop>
  <HeadingPairs>
    <vt:vector size="8" baseType="variant">
      <vt:variant>
        <vt:lpstr>Fonts Used</vt:lpstr>
      </vt:variant>
      <vt:variant>
        <vt:i4>15</vt:i4>
      </vt:variant>
      <vt:variant>
        <vt:lpstr>Theme</vt:lpstr>
      </vt:variant>
      <vt:variant>
        <vt:i4>23</vt:i4>
      </vt:variant>
      <vt:variant>
        <vt:lpstr>Embedded OLE Servers</vt:lpstr>
      </vt:variant>
      <vt:variant>
        <vt:i4>1</vt:i4>
      </vt:variant>
      <vt:variant>
        <vt:lpstr>Slide Titles</vt:lpstr>
      </vt:variant>
      <vt:variant>
        <vt:i4>76</vt:i4>
      </vt:variant>
    </vt:vector>
  </HeadingPairs>
  <TitlesOfParts>
    <vt:vector size="115" baseType="lpstr">
      <vt:lpstr>B VAG Rounded Bold</vt:lpstr>
      <vt:lpstr>BONES</vt:lpstr>
      <vt:lpstr>Anuradhapura</vt:lpstr>
      <vt:lpstr>Arial</vt:lpstr>
      <vt:lpstr>Arial Black</vt:lpstr>
      <vt:lpstr>Calibri</vt:lpstr>
      <vt:lpstr>Comic Sans MS</vt:lpstr>
      <vt:lpstr>Garamond</vt:lpstr>
      <vt:lpstr>Matura MT Script Capitals</vt:lpstr>
      <vt:lpstr>Monotype Corsiva</vt:lpstr>
      <vt:lpstr>Monotype Sorts</vt:lpstr>
      <vt:lpstr>Tahoma</vt:lpstr>
      <vt:lpstr>Times</vt:lpstr>
      <vt:lpstr>Times New Roman</vt:lpstr>
      <vt:lpstr>Wingdings</vt:lpstr>
      <vt:lpstr>Stream</vt:lpstr>
      <vt:lpstr>1_Stream</vt:lpstr>
      <vt:lpstr>Default Design</vt:lpstr>
      <vt:lpstr>Slit</vt:lpstr>
      <vt:lpstr>1_Slit</vt:lpstr>
      <vt:lpstr>預設簡報設計</vt:lpstr>
      <vt:lpstr>46_Blank Presentation</vt:lpstr>
      <vt:lpstr>2_Stream</vt:lpstr>
      <vt:lpstr>Orbit</vt:lpstr>
      <vt:lpstr>3_Stream</vt:lpstr>
      <vt:lpstr>Pulse</vt:lpstr>
      <vt:lpstr>4_Stream</vt:lpstr>
      <vt:lpstr>5_Stream</vt:lpstr>
      <vt:lpstr>6_Stream</vt:lpstr>
      <vt:lpstr>7_Stream</vt:lpstr>
      <vt:lpstr>untitled 3</vt:lpstr>
      <vt:lpstr>8_Stream</vt:lpstr>
      <vt:lpstr>2_Blank Presentation</vt:lpstr>
      <vt:lpstr>4_Office Theme</vt:lpstr>
      <vt:lpstr>16_Office Theme</vt:lpstr>
      <vt:lpstr>2_Default Design</vt:lpstr>
      <vt:lpstr>9_Stream</vt:lpstr>
      <vt:lpstr>10_Stream</vt:lpstr>
      <vt:lpstr>Document</vt:lpstr>
      <vt:lpstr>යෙරුසලමේ භූගෝලය </vt:lpstr>
      <vt:lpstr>නූතන මැද- පෙරදිග ජාතීන් </vt:lpstr>
      <vt:lpstr>පුරාණ ආසන්න නැගෙනහිර</vt:lpstr>
      <vt:lpstr>පැරණි ගිවිසුමේ වෙළඳ මාර්ග සහ ජලාශ </vt:lpstr>
      <vt:lpstr>මෙසපොතේමියාව</vt:lpstr>
      <vt:lpstr>පුරාණ ආසන්න නැගෙනහිර</vt:lpstr>
      <vt:lpstr> යෙරුසලම ශුද්ධ නගරය ලෙස 11 වතාවක් බයිබලයේ සඳහන් වේ</vt:lpstr>
      <vt:lpstr>සලකා බැලිය යුතු ප්‍රශ්නයක්…</vt:lpstr>
      <vt:lpstr>අද ලෝකය</vt:lpstr>
      <vt:lpstr>උතුරු දකුණු කොට්ඨාශයන්හී බෙදීම් </vt:lpstr>
      <vt:lpstr>යෙරුසලම </vt:lpstr>
      <vt:lpstr>යෙරුසලම </vt:lpstr>
      <vt:lpstr> වම් පැතිකඩ </vt:lpstr>
      <vt:lpstr>යෙරුසලම ප්‍රධාන මහා මාර්ගයෙන් බැහැර විය</vt:lpstr>
      <vt:lpstr>යෙරුසලම </vt:lpstr>
      <vt:lpstr>ඊශ්‍රායලයේ උපායමාර්ගික පිහිටීම</vt:lpstr>
      <vt:lpstr>කානාන්හි පළාත් බෙදීම් </vt:lpstr>
      <vt:lpstr>කේන්ද්‍රීය ස්ථානය</vt:lpstr>
      <vt:lpstr>මධ්‍යම ස්ථානය</vt:lpstr>
      <vt:lpstr>යෙරුසලම දේශසීමා නගරයක් විය</vt:lpstr>
      <vt:lpstr>යෙරුසලම</vt:lpstr>
      <vt:lpstr>යෙරුසලම</vt:lpstr>
      <vt:lpstr>හෙසකියාගේ උමග</vt:lpstr>
      <vt:lpstr>සිලෝම් සෙල්ලිපිය</vt:lpstr>
      <vt:lpstr>වොරන්ගේ පතුවළ</vt:lpstr>
      <vt:lpstr>යෙරුසලම</vt:lpstr>
      <vt:lpstr> දාවිත්ගේ නගරයේ ආකෘතිය (ක්‍රි.ව. 66) (පැරණි ජෙබුසයිට් නගරය නැවත ගොඩනඟන ලදි)</vt:lpstr>
      <vt:lpstr>යෙරුසලම</vt:lpstr>
      <vt:lpstr>නැගෙනහිර දාවිත්ගේ නගරය</vt:lpstr>
      <vt:lpstr>කඳු කීයක් තිබේද?</vt:lpstr>
      <vt:lpstr>යෙරුසලම</vt:lpstr>
      <vt:lpstr>උත්පත්ති 22</vt:lpstr>
      <vt:lpstr>මුළු දවන පූජා මුලින්ම තිබුණේ ජංගම මණ්ඩපයේ ය</vt:lpstr>
      <vt:lpstr>යුදෙව් ජීවිතය අවුරුදු 400 ක් (ක්‍රි.පූ. 959-586) සලමොන්ගේ දේව මාළිගාව වටා තිබුණේය </vt:lpstr>
      <vt:lpstr>යුදෙව්වන් ද්‍රෝණියේ ශුද්ධකම පවත්වා ගෙන ගියේය</vt:lpstr>
      <vt:lpstr> දේවමාලිගාව නැවත ගොඩනැඟීමෙන් පසු නව ගිවිසුම් කාලයේ පාස්කු මංගල්‍යන්හීදී යුදෙව්වන් 100,000 ක් දේවමාළිගාවට පැමිණියා!</vt:lpstr>
      <vt:lpstr>අද ජෙරුසලම</vt:lpstr>
      <vt:lpstr>අද ජෙරුසලමේ දේවමාළිගා කන්ද</vt:lpstr>
      <vt:lpstr> යුදෙව් බටහිර පවුර</vt:lpstr>
      <vt:lpstr>පුළුල් ජෙරුසලම</vt:lpstr>
      <vt:lpstr> වර්තමාන ජෙරුසලමේ ජනගහනය</vt:lpstr>
      <vt:lpstr>පැරණි නගරය</vt:lpstr>
      <vt:lpstr>පැරණි යෙරුසලමේ කොටස් හතර</vt:lpstr>
      <vt:lpstr>කිතුණු 1/4 කාර්තුව</vt:lpstr>
      <vt:lpstr>PowerPoint Presentation</vt:lpstr>
      <vt:lpstr>දේවමාලිගාවේ අලුත් ආකෘතියක්</vt:lpstr>
      <vt:lpstr>මුස්ලිම් 1/4 කාර්තුව</vt:lpstr>
      <vt:lpstr>PowerPoint Presentation</vt:lpstr>
      <vt:lpstr>යුදෙව් 1/4 කාර්තුව</vt:lpstr>
      <vt:lpstr>PowerPoint Presentation</vt:lpstr>
      <vt:lpstr>ආර්මේනියානු 1/4 කාර්තුව</vt:lpstr>
      <vt:lpstr>PowerPoint Presentation</vt:lpstr>
      <vt:lpstr>නැවත නැඟිටීමේ යුදෙව් බලාපොරොත්තුව</vt:lpstr>
      <vt:lpstr>රන් දොරටුව</vt:lpstr>
      <vt:lpstr>කිතුනුවන්ට වැදගත්කම:</vt:lpstr>
      <vt:lpstr>මුස්ලිම් පාලනය</vt:lpstr>
      <vt:lpstr>ගෝලාකාරය අභිබවා යෑමට ගෝලාකරයක් </vt:lpstr>
      <vt:lpstr>ඇතුළත පර්වතය</vt:lpstr>
      <vt:lpstr>ගෝලාකාර පල්ලියෙහි යාච්ඤාව</vt:lpstr>
      <vt:lpstr>ගෝලාකාර පල්ලියෙහි  අනාගතය කුමක්ද?</vt:lpstr>
      <vt:lpstr>70 වන "සතියේ" කාලානුක්‍රමය</vt:lpstr>
      <vt:lpstr>අන්ත ක්‍රිස්තුස් ඊශ්‍රායලය සමඟ අවුරුදු 7 ක ගිවිසුමක් ඇති කර ගනු ඇත</vt:lpstr>
      <vt:lpstr>අන්ත ක්‍රිස්තුස් ඊශ්‍රායලය සමඟ අවුරුදු 7 ක ගිවිසුමක් ඇති කර ගනු ඇත</vt:lpstr>
      <vt:lpstr>අන්ත ක්‍රිස්තුස් ඊශ්‍රායලය සමඟ අවුරුදු 7 ක ගිවිසුමක් ඇති කර ගනු ඇත</vt:lpstr>
      <vt:lpstr>අන්ත ක්‍රිස්තුස් ඊශ්‍රායලය සමඟ අවුරුදු 7 ක ගිවිසුමක් ඇති කර ගනු ඇත</vt:lpstr>
      <vt:lpstr>අන්ත ක්‍රිස්තුස් ඊශ්‍රායලය සමඟ අවුරුදු 7 ක ගිවිසුමක් ඇති කර ගනු ඇත</vt:lpstr>
      <vt:lpstr>PowerPoint Presentation</vt:lpstr>
      <vt:lpstr>තවද තමාගේ පුරුෂයාට සරසනලද මනමාලියෙකු මෙන් සූදානම්කරනු ලැබූ ශුද්ධ නුවර, එනම් අලුත් යෙරුසලම, දෙවියන්වහන්සේ වෙතින් ස්වර්ගයෙන් බසිනවා දුටිමි.  (එළිදරව්ව 21 : 2).</vt:lpstr>
      <vt:lpstr>නව ජෙරුසලම</vt:lpstr>
      <vt:lpstr>සංකේතාත්මක හෝ සත්‍ය ?</vt:lpstr>
      <vt:lpstr>නව ජෙරුසලම</vt:lpstr>
      <vt:lpstr>නව ජෙරුසලම සහ දකුණු නැගෙනහිර ආසියාව</vt:lpstr>
      <vt:lpstr>වර්තමාන ජෙරුසලමට ඉහළින් නව ජෙරුසලම</vt:lpstr>
      <vt:lpstr>දැන් මම කලින් ඇසූ ප්‍රශ්නයට ඔබ පිළිතුරු දෙන්නේ කෙසේද?</vt:lpstr>
      <vt:lpstr>Black</vt:lpstr>
      <vt:lpstr>පරණ ගිවිසුම් යුගයේ පසුබිම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119</cp:revision>
  <dcterms:created xsi:type="dcterms:W3CDTF">2017-04-28T01:50:36Z</dcterms:created>
  <dcterms:modified xsi:type="dcterms:W3CDTF">2019-09-10T13:43:07Z</dcterms:modified>
</cp:coreProperties>
</file>