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0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1" r:id="rId2"/>
    <p:sldMasterId id="2147483650" r:id="rId3"/>
    <p:sldMasterId id="2147483649" r:id="rId4"/>
    <p:sldMasterId id="2147484062" r:id="rId5"/>
    <p:sldMasterId id="2147484074" r:id="rId6"/>
    <p:sldMasterId id="2147484087" r:id="rId7"/>
    <p:sldMasterId id="2147484099" r:id="rId8"/>
    <p:sldMasterId id="2147484228" r:id="rId9"/>
    <p:sldMasterId id="2147484390" r:id="rId10"/>
    <p:sldMasterId id="2147484558" r:id="rId11"/>
    <p:sldMasterId id="2147484904" r:id="rId12"/>
    <p:sldMasterId id="2147485140" r:id="rId13"/>
    <p:sldMasterId id="2147485164" r:id="rId14"/>
    <p:sldMasterId id="2147485176" r:id="rId15"/>
    <p:sldMasterId id="2147485188" r:id="rId16"/>
    <p:sldMasterId id="2147485193" r:id="rId17"/>
    <p:sldMasterId id="2147485206" r:id="rId18"/>
    <p:sldMasterId id="2147485219" r:id="rId19"/>
    <p:sldMasterId id="2147485518" r:id="rId20"/>
    <p:sldMasterId id="2147485543" r:id="rId21"/>
  </p:sldMasterIdLst>
  <p:notesMasterIdLst>
    <p:notesMasterId r:id="rId72"/>
  </p:notesMasterIdLst>
  <p:sldIdLst>
    <p:sldId id="327" r:id="rId22"/>
    <p:sldId id="267" r:id="rId23"/>
    <p:sldId id="329" r:id="rId24"/>
    <p:sldId id="330" r:id="rId25"/>
    <p:sldId id="331" r:id="rId26"/>
    <p:sldId id="332" r:id="rId27"/>
    <p:sldId id="333" r:id="rId28"/>
    <p:sldId id="334" r:id="rId29"/>
    <p:sldId id="271" r:id="rId30"/>
    <p:sldId id="335" r:id="rId31"/>
    <p:sldId id="272" r:id="rId32"/>
    <p:sldId id="273" r:id="rId33"/>
    <p:sldId id="274" r:id="rId34"/>
    <p:sldId id="275" r:id="rId35"/>
    <p:sldId id="270" r:id="rId36"/>
    <p:sldId id="546" r:id="rId37"/>
    <p:sldId id="307" r:id="rId38"/>
    <p:sldId id="322" r:id="rId39"/>
    <p:sldId id="278" r:id="rId40"/>
    <p:sldId id="279" r:id="rId41"/>
    <p:sldId id="323" r:id="rId42"/>
    <p:sldId id="284" r:id="rId43"/>
    <p:sldId id="312" r:id="rId44"/>
    <p:sldId id="324" r:id="rId45"/>
    <p:sldId id="282" r:id="rId46"/>
    <p:sldId id="310" r:id="rId47"/>
    <p:sldId id="308" r:id="rId48"/>
    <p:sldId id="309" r:id="rId49"/>
    <p:sldId id="313" r:id="rId50"/>
    <p:sldId id="336" r:id="rId51"/>
    <p:sldId id="337" r:id="rId52"/>
    <p:sldId id="314" r:id="rId53"/>
    <p:sldId id="315" r:id="rId54"/>
    <p:sldId id="316" r:id="rId55"/>
    <p:sldId id="291" r:id="rId56"/>
    <p:sldId id="317" r:id="rId57"/>
    <p:sldId id="318" r:id="rId58"/>
    <p:sldId id="294" r:id="rId59"/>
    <p:sldId id="295" r:id="rId60"/>
    <p:sldId id="296" r:id="rId61"/>
    <p:sldId id="297" r:id="rId62"/>
    <p:sldId id="305" r:id="rId63"/>
    <p:sldId id="302" r:id="rId64"/>
    <p:sldId id="303" r:id="rId65"/>
    <p:sldId id="304" r:id="rId66"/>
    <p:sldId id="262" r:id="rId67"/>
    <p:sldId id="311" r:id="rId68"/>
    <p:sldId id="266" r:id="rId69"/>
    <p:sldId id="325" r:id="rId70"/>
    <p:sldId id="545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A9FE"/>
    <a:srgbClr val="62411C"/>
    <a:srgbClr val="FFAD3B"/>
    <a:srgbClr val="E6E6E6"/>
    <a:srgbClr val="322F21"/>
    <a:srgbClr val="FFD887"/>
    <a:srgbClr val="DF0025"/>
    <a:srgbClr val="FFFFFF"/>
    <a:srgbClr val="3C8058"/>
    <a:srgbClr val="1E1E1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7084"/>
  </p:normalViewPr>
  <p:slideViewPr>
    <p:cSldViewPr>
      <p:cViewPr varScale="1">
        <p:scale>
          <a:sx n="113" d="100"/>
          <a:sy n="113" d="100"/>
        </p:scale>
        <p:origin x="21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BD5EA9-A05B-4B1C-B5BD-DA2F25AAF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929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12B0C42-D815-417A-B019-65CF088799F5}" type="slidenum">
              <a:rPr lang="en-US" altLang="en-US" sz="1200">
                <a:solidFill>
                  <a:srgbClr val="000000"/>
                </a:solidFill>
              </a:rPr>
              <a:pPr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2BFB75E-5C5D-4D01-BE9E-B20D3444F584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</a:rPr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13FBA8F-EEAF-46C3-813F-74D30F5D829A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</a:rPr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AD2A3A5-BE43-4CD3-9209-A79C329C0F39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A15B40-C31B-4C44-9C00-72B56FA4F80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04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71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5C0FB0D-B9AE-412E-8DE3-97F6F48609FE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82D5BB0-E942-41F9-BD17-6F945A0AF0AC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7EDE4F8-42ED-4A82-BB89-5D6FF74A7B62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CA31678A-AC4F-43EB-A558-DBABFB87875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1BF5C14-5860-4580-A464-8C10604917F3}" type="slidenum">
              <a:rPr lang="en-US" altLang="zh-CN" sz="1200">
                <a:solidFill>
                  <a:srgbClr val="000000"/>
                </a:solidFill>
              </a:rPr>
              <a:pPr/>
              <a:t>21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5A14F1B-80A2-4382-B625-C8FAC6295C69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DDCE7-A698-0042-8A0F-56678EAC029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0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66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F5C8EB5-17A5-4ED2-9D87-2CFCEEFA3FC4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1EFC5EE-E0D5-4477-9682-BE2701B8D69A}" type="slidenum">
              <a:rPr lang="en-US" altLang="zh-CN" sz="1200">
                <a:solidFill>
                  <a:srgbClr val="000000"/>
                </a:solidFill>
              </a:rPr>
              <a:pPr/>
              <a:t>24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9387497-B518-4DAF-87D7-CDF0F9B5EE54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70E6C2D-1FFF-4A97-BD5C-A5A03BEF23B2}" type="slidenum">
              <a:rPr lang="en-US" altLang="en-US" sz="1200">
                <a:solidFill>
                  <a:srgbClr val="FFFFFF"/>
                </a:solidFill>
              </a:rPr>
              <a:pPr/>
              <a:t>26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24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3DA8955-447D-486E-8A57-A667B541B205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604B689F-DEEE-4B3A-85E5-7538938A5EFF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D7BA0AE-A96E-46A0-84CE-0DA4E02D0BFB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79C5581-3B3A-475D-B5FC-54E36ABEB5D8}" type="slidenum">
              <a:rPr lang="zh-CN" altLang="en-US" sz="1200">
                <a:solidFill>
                  <a:srgbClr val="000000"/>
                </a:solidFill>
              </a:rPr>
              <a:pPr/>
              <a:t>30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3379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"මූලාරම්භය පිළිබඳ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විශ්වාසයන්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පිළිබඳ මෑත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සමීක්ෂණයකදී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, පුද්ගලයන් 885 දෙනෙකුගෙන් යුත් 2005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සීබීඑස්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ප්‍රවෘත්ති / නිව්යෝර්ක් ටයිම්ස් මත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විමසුමකදී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සාමාන්‍ය ජනතාවගෙන් සියයට 55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ක්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මැවුම්වාදීන්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බවත්, සියයට 32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ක්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දේවවාදී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පරිණාමවාදීන් බවත්, සියයට 13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ක්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පමණක්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ඕතඩොක්ස්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ඩාවින්වාදීන්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බවත් (ප්‍රමුඛ මතය විද්‍යා </a:t>
            </a:r>
            <a:r>
              <a:rPr lang="en-US" altLang="ja-JP" sz="2400" dirty="0">
                <a:solidFill>
                  <a:schemeClr val="bg1"/>
                </a:solidFill>
                <a:latin typeface="Verdana" pitchFamily="34" charset="0"/>
              </a:rPr>
              <a:t>scientists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යන්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සහ උගතුන් පිළිගනී). (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දේවවාදී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පරිණාමය සහ නිර්මාණය-පරිණාමය මතභේදය (# 393) ජෙරී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බර්ග්මන්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n-US" altLang="ja-JP" sz="2400" dirty="0">
                <a:solidFill>
                  <a:schemeClr val="bg1"/>
                </a:solidFill>
                <a:latin typeface="Verdana" pitchFamily="34" charset="0"/>
              </a:rPr>
              <a:t>http://www.icr.org/article/2701/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හි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ආචාර්ය උපාධිය). ජෙරී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බර්ග්මන්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ඔහියෝහි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වයඹ දිග රාජ්‍ය විද්‍යාලයේ ජීව විද්‍යා පී </a:t>
            </a:r>
            <a:r>
              <a:rPr lang="en-US" altLang="ja-JP" sz="2400" dirty="0">
                <a:solidFill>
                  <a:schemeClr val="bg1"/>
                </a:solidFill>
                <a:latin typeface="Verdana" pitchFamily="34" charset="0"/>
              </a:rPr>
              <a:t>on </a:t>
            </a:r>
            <a:r>
              <a:rPr lang="si-LK" altLang="ja-JP" sz="2400" dirty="0" err="1">
                <a:solidFill>
                  <a:schemeClr val="bg1"/>
                </a:solidFill>
                <a:latin typeface="Verdana" pitchFamily="34" charset="0"/>
              </a:rPr>
              <a:t>යේ</a:t>
            </a:r>
            <a:r>
              <a:rPr lang="si-LK" altLang="ja-JP" sz="2400" dirty="0">
                <a:solidFill>
                  <a:schemeClr val="bg1"/>
                </a:solidFill>
                <a:latin typeface="Verdana" pitchFamily="34" charset="0"/>
              </a:rPr>
              <a:t> සේවය කරයි.</a:t>
            </a:r>
            <a:endParaRPr lang="zh-CN" alt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8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Times New Roman" pitchFamily="18" charset="0"/>
              </a:rPr>
              <a:t>George Wald, </a:t>
            </a:r>
            <a:r>
              <a:rPr lang="en-US" altLang="ja-JP" dirty="0">
                <a:latin typeface="Times New Roman" pitchFamily="18" charset="0"/>
              </a:rPr>
              <a:t>"Origin, Lie and Evolution," </a:t>
            </a:r>
            <a:r>
              <a:rPr lang="en-US" altLang="ja-JP" i="1" dirty="0">
                <a:latin typeface="Times New Roman" pitchFamily="18" charset="0"/>
              </a:rPr>
              <a:t>Scientific American 1978); </a:t>
            </a:r>
            <a:r>
              <a:rPr lang="en-US" altLang="ja-JP" dirty="0">
                <a:latin typeface="Times New Roman" pitchFamily="18" charset="0"/>
              </a:rPr>
              <a:t>cited by Joe White and Nicholas </a:t>
            </a:r>
            <a:r>
              <a:rPr lang="en-US" altLang="ja-JP" dirty="0" err="1">
                <a:latin typeface="Times New Roman" pitchFamily="18" charset="0"/>
              </a:rPr>
              <a:t>Comninellis</a:t>
            </a:r>
            <a:r>
              <a:rPr lang="en-US" altLang="ja-JP" dirty="0">
                <a:latin typeface="Times New Roman" pitchFamily="18" charset="0"/>
              </a:rPr>
              <a:t>, </a:t>
            </a:r>
            <a:r>
              <a:rPr lang="en-US" altLang="ja-JP" i="1" dirty="0">
                <a:latin typeface="Times New Roman" pitchFamily="18" charset="0"/>
              </a:rPr>
              <a:t>Darwin</a:t>
            </a:r>
            <a:r>
              <a:rPr lang="fr-FR" altLang="ja-JP" i="1" dirty="0">
                <a:latin typeface="Times New Roman" pitchFamily="18" charset="0"/>
              </a:rPr>
              <a:t>'</a:t>
            </a:r>
            <a:r>
              <a:rPr lang="en-US" altLang="ja-JP" i="1" dirty="0">
                <a:latin typeface="Times New Roman" pitchFamily="18" charset="0"/>
              </a:rPr>
              <a:t>s Demise</a:t>
            </a:r>
            <a:r>
              <a:rPr lang="en-US" altLang="ja-JP" dirty="0">
                <a:latin typeface="Times New Roman" pitchFamily="18" charset="0"/>
              </a:rPr>
              <a:t> (Green Forest, AR: Master Books, 2001), 46.</a:t>
            </a:r>
            <a:endParaRPr lang="en-US" altLang="zh-CN" dirty="0">
              <a:latin typeface="Times New Roman" pitchFamily="18" charset="0"/>
            </a:endParaRPr>
          </a:p>
        </p:txBody>
      </p:sp>
      <p:sp>
        <p:nvSpPr>
          <p:cNvPr id="338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D1C7EA5-B341-44DE-B6E8-AC60B8AD4D5D}" type="slidenum">
              <a:rPr lang="zh-CN" altLang="en-US" sz="1200">
                <a:solidFill>
                  <a:srgbClr val="000000"/>
                </a:solidFill>
              </a:rPr>
              <a:pPr/>
              <a:t>31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6A71B59-1CF3-412B-91DE-6FB1C17D7C87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07D6E6-0D27-48C9-9C3B-AD6812869D22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CECCD00-5B51-4F7A-AC84-111AB4D6ADEB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112A68B-843B-415D-9EC4-0170D0F2D9CE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2638EB6-5D47-4D28-9037-84F196A960BF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AB35687-9C35-4165-88F4-878F66E106FB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091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ED5ADEB1-14C0-4DBE-8C04-8F1061A6C91B}" type="slidenum">
              <a:rPr lang="en-US" altLang="en-US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36</a:t>
            </a:fld>
            <a:endParaRPr lang="en-US" alt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1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/>
              <a:t>මානවවාදී දර්ශන </a:t>
            </a:r>
            <a:r>
              <a:rPr lang="si-LK" dirty="0" err="1"/>
              <a:t>සියල්ලම</a:t>
            </a:r>
            <a:r>
              <a:rPr lang="si-LK" dirty="0"/>
              <a:t> කිතුනුවන් විශ්වාස කරන දෙයෙහි අඩිතාලම යටපත් කරමින් සිටින්නේ මැවීම කෙරෙහි ඔවුන්ගේ </a:t>
            </a:r>
            <a:r>
              <a:rPr lang="si-LK" dirty="0" err="1"/>
              <a:t>ප්‍රහාරයන්</a:t>
            </a:r>
            <a:r>
              <a:rPr lang="si-LK" dirty="0"/>
              <a:t> යොමු කිරීමෙනි.</a:t>
            </a:r>
          </a:p>
          <a:p>
            <a:pPr eaLnBrk="1" hangingPunct="1">
              <a:defRPr/>
            </a:pPr>
            <a:r>
              <a:rPr lang="si-LK" dirty="0"/>
              <a:t>මේ අතර, කිතුනුවන් ඔවුන්ගේ පරිණාමවාදී න්‍යාය පිළිගෙන පරිණාමයේ පදනමට පහර දීම වෙනුවට </a:t>
            </a:r>
            <a:r>
              <a:rPr lang="si-LK" dirty="0" err="1"/>
              <a:t>මානවවාදයේ</a:t>
            </a:r>
            <a:r>
              <a:rPr lang="si-LK" dirty="0"/>
              <a:t> </a:t>
            </a:r>
            <a:r>
              <a:rPr lang="si-LK" dirty="0" err="1"/>
              <a:t>ප්‍රතිපල</a:t>
            </a:r>
            <a:r>
              <a:rPr lang="si-LK" dirty="0"/>
              <a:t> වෙත ඔවුන්ගේ ප්‍රහාර යොමු කරති.</a:t>
            </a:r>
          </a:p>
          <a:p>
            <a:pPr eaLnBrk="1" hangingPunct="1">
              <a:defRPr/>
            </a:pPr>
            <a:r>
              <a:rPr lang="si-LK" dirty="0"/>
              <a:t>සමහර කිතුනුවන් </a:t>
            </a:r>
            <a:r>
              <a:rPr lang="si-LK" dirty="0" err="1"/>
              <a:t>තමන්ගේම</a:t>
            </a:r>
            <a:r>
              <a:rPr lang="si-LK" dirty="0"/>
              <a:t> අත්තිවාරමට වෙඩි තබන අතර අනෙක් අය </a:t>
            </a:r>
            <a:r>
              <a:rPr lang="si-LK" dirty="0" err="1"/>
              <a:t>නිදාගෙන</a:t>
            </a:r>
            <a:r>
              <a:rPr lang="si-LK" dirty="0"/>
              <a:t> හෝ වෙනත් කිතුනුවන්ට වෙඩි තබති.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EFBEBBE-235F-4F4E-B349-A27912A4F197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093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4071F88F-DABE-46DB-8976-6841445EDCFE}" type="slidenum">
              <a:rPr lang="en-US" altLang="en-US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37</a:t>
            </a:fld>
            <a:endParaRPr lang="en-US" alt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3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3435033-D3B7-4E8D-BB11-3F8C3134F623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7207278-F552-4990-B84D-7C1768561979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97915EC-5125-4F4C-ADC2-968EA7971AC7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061077A-6683-40EC-9EC4-3B8CC23FC387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017A503-2693-45CB-A770-3270DB7D91FA}" type="slidenum">
              <a:rPr lang="zh-CN" altLang="en-US" sz="1200">
                <a:solidFill>
                  <a:srgbClr val="000000"/>
                </a:solidFill>
              </a:rPr>
              <a:pPr/>
              <a:t>42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54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zh-CN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E623213-6AED-4252-AE93-9A88CC8CC059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9AF5944-B52E-4AA6-B0DA-C1A0FA99C833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616FB51B-299C-4581-9244-49B3F37431DE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270C520-0B99-4F6C-9F5E-FF1ACEC1F40C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15F3AD0-009E-47C4-9A3C-E185826500D5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263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0467030-3175-4C33-9EFD-0EF202D0C9B8}" type="slidenum">
              <a:rPr lang="zh-CN" altLang="en-US" sz="1200">
                <a:solidFill>
                  <a:srgbClr val="000000"/>
                </a:solidFill>
              </a:rPr>
              <a:pPr/>
              <a:t>47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A8CFA71-7610-4542-961A-55EE2555F206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267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361B54D-0694-43AD-8006-1444D7D5DDF7}" type="slidenum">
              <a:rPr lang="en-US" altLang="en-US" sz="1200">
                <a:solidFill>
                  <a:srgbClr val="000000"/>
                </a:solidFill>
                <a:latin typeface="Arial Narrow" pitchFamily="34" charset="0"/>
              </a:rPr>
              <a:pPr eaLnBrk="1" hangingPunct="1"/>
              <a:t>49</a:t>
            </a:fld>
            <a:endParaRPr lang="en-US" altLang="en-US" sz="12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 Narrow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Backgrounds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350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2E68D63-D350-4759-B05E-363C1F1C7FB0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578BFB7-F4D2-4650-84B5-538E3250CF82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9AD96A5-0FDE-44E2-80FE-171C40FF23B8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9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FE8F20B-B448-43FF-AD40-99F46EA50ED9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66FC5D9-4727-4B87-8571-71585A4430C9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55571-8C1A-4684-8005-FEAAE0BB2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71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4A3DC-4ED7-41CF-9D60-5E8595615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0800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BF132ED-E722-4FB7-8639-637BC4AAD5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971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85A1894-482F-4C5A-A6D5-0A5D5738E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9239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4273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71283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49523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77115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79883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21282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65047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61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F5BCB-FC66-497A-9497-BDD700B8E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4546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7843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31802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228600"/>
            <a:ext cx="2286000" cy="6354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228600"/>
            <a:ext cx="6705600" cy="6354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494816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857936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06923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42717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2518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2674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545935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812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77781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69456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334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39522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4596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5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5760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51"/>
            <p:cNvSpPr>
              <a:spLocks noChangeArrowheads="1"/>
            </p:cNvSpPr>
            <p:nvPr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4" name="Picture 50" descr="Topbanx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52"/>
            <p:cNvSpPr>
              <a:spLocks noChangeArrowheads="1"/>
            </p:cNvSpPr>
            <p:nvPr/>
          </p:nvSpPr>
          <p:spPr bwMode="ltGray">
            <a:xfrm>
              <a:off x="240" y="2112"/>
              <a:ext cx="268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</p:grpSp>
      <p:sp>
        <p:nvSpPr>
          <p:cNvPr id="26" name="Line 56"/>
          <p:cNvSpPr>
            <a:spLocks noChangeShapeType="1"/>
          </p:cNvSpPr>
          <p:nvPr/>
        </p:nvSpPr>
        <p:spPr bwMode="ltGray">
          <a:xfrm>
            <a:off x="685800" y="3429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762000" y="3352800"/>
            <a:ext cx="457200" cy="457200"/>
            <a:chOff x="480" y="2112"/>
            <a:chExt cx="288" cy="288"/>
          </a:xfrm>
        </p:grpSpPr>
        <p:sp>
          <p:nvSpPr>
            <p:cNvPr id="28" name="Line 57"/>
            <p:cNvSpPr>
              <a:spLocks noChangeShapeType="1"/>
            </p:cNvSpPr>
            <p:nvPr/>
          </p:nvSpPr>
          <p:spPr bwMode="ltGray">
            <a:xfrm>
              <a:off x="528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58"/>
            <p:cNvSpPr>
              <a:spLocks noChangeArrowheads="1"/>
            </p:cNvSpPr>
            <p:nvPr/>
          </p:nvSpPr>
          <p:spPr bwMode="ltGray">
            <a:xfrm>
              <a:off x="480" y="2112"/>
              <a:ext cx="117" cy="1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83" name="Rectangle 6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3600"/>
            <a:ext cx="7772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65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2063"/>
            <a:ext cx="1905000" cy="457200"/>
          </a:xfrm>
        </p:spPr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1" name="Rectangle 6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2063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2" name="Rectangle 6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342063"/>
            <a:ext cx="1905000" cy="457200"/>
          </a:xfrm>
        </p:spPr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99C96F33-0F21-4737-A667-E4FE4B4F0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61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7EFF0697-AA51-4B00-969F-1F288636A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0387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FEA7E397-ED4A-4209-AF96-BF97D092F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500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1250D1FC-9C1F-4245-A6AE-BF8E6C261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7724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3076A00C-EEC1-4084-9732-73E06EB6F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0572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AD17D1A9-4F63-412E-8429-73703FB55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28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17692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9BA645F4-840E-4453-8641-BC36727A7C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6656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E280BF82-CD6E-4FEB-A887-6333B84D66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2626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BC44980F-EBED-4DB3-8EAC-18C80D9BB8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950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CC3C43BC-950C-4F60-AE1C-C30CDE409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2964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42FC3147-8ACE-495F-9B4A-18A725F715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7243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D8122FA8-C063-44B9-8F75-DF969F577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3909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69EA303B-AE32-43A9-9A6B-B6F27E0141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3541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8B77E226-515C-4DB2-A40B-6E2FB590A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297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E9652A01-AA51-48B4-97A5-1D71D3341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8289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0404C-9A91-4512-BBB2-2FBBCC2FCB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9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3448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D606B-807B-4399-AD81-CD820C6FB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9090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5EF59-21FF-4C0A-9466-F6EE064C1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6665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33DE7-49C1-41E2-8B80-7069BB805B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105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75273-6C68-4468-B556-E8FF3CCAB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746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9ACF1-62C1-48B4-AF1F-F574BC2FE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477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778AC-553C-4612-A891-D13282FEF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3139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50390-0F0B-4563-8057-AB28C70C6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83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7F074-F1BD-4FFC-BB04-94122C6E0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2241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3501F-AE40-4406-8EEE-D04453B22C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1679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BBA01-67E8-4390-9566-B37C598C1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7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16929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5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B3EEE-5709-4C17-8852-F22A2CA51A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0224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DCAAD-24F7-444B-8141-BD52E6090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6760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69EAA-CAE6-4ED3-A92F-5287B70D27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2409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41847-88C6-4F78-B0D8-197D7D77F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9878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70318-FFC3-42F1-B532-4AFB8B120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7253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82F8A-674F-47A6-A6CF-ABF10A561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14171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3989D-AF05-4623-B393-CF8E917C2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4456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D6EDC-13E4-4AA0-8541-6FE35355D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1486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3F595C-E5C1-4AC2-9BB6-34F7476266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2327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782E5-06BB-4DE8-961E-B0566D3E3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841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36861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0C7A-C719-419B-9DC6-5B6F30FF4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1619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635FE-34E7-49F5-9435-3038C752C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4879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75276-18D7-47FF-B3C7-CFD1B4DD4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9884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28FE4-8BEF-4FDF-AF4C-93AE0C4047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966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42898-5DFF-4419-8645-8A7868BF6C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3301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24FAC-7137-4E97-97B7-119589047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5245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0FB4-330C-466A-B6EB-AA517E2A0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1013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F5CE4-6AA6-4F8D-BDC1-40EE62572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542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F0D57-1F7E-4AA7-BB1E-1C26E173B6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1904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24638-0EFD-49EB-A244-1895BF015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595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48233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6ED68-42E5-48B3-8CA6-BB0DD1A42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331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E4870-20FA-4BF1-922D-96BCF6B5F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1319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9FC9A-E8D4-4758-A1F8-C16CFF5B9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614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B2428-6F18-4867-9A4E-C5575B81C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2111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42831-6257-4F98-A603-D60F3E818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6247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4AA6F-85F7-4AC6-8B4D-B821DFD984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9795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0B330328-4C6D-4C8B-900F-4CB6E03B8226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5D063CD7-3DAB-4060-AD64-5301AA947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045156"/>
      </p:ext>
    </p:extLst>
  </p:cSld>
  <p:clrMapOvr>
    <a:masterClrMapping/>
  </p:clrMapOvr>
  <p:transition spd="med"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7D0AA36A-5FDB-4D33-BEC2-329FD192193B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3CBA41F-3288-43CE-B92A-13E307D2F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471457"/>
      </p:ext>
    </p:extLst>
  </p:cSld>
  <p:clrMapOvr>
    <a:masterClrMapping/>
  </p:clrMapOvr>
  <p:transition spd="med"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ABA2A8BC-924E-41AA-BD80-B444DB675ABD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5DFA6EA8-0231-4F52-8FA7-2BAAC5D9F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376170"/>
      </p:ext>
    </p:extLst>
  </p:cSld>
  <p:clrMapOvr>
    <a:masterClrMapping/>
  </p:clrMapOvr>
  <p:transition spd="med"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C1B31C2B-835C-429D-8D31-8052E4512D4E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4609306-F84F-41B5-873A-7939E46DF5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211931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896575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CC159E0D-4741-4250-B78B-2904890BBCCC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8795D0B8-C42A-4658-8791-4F2ACBBD2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588387"/>
      </p:ext>
    </p:extLst>
  </p:cSld>
  <p:clrMapOvr>
    <a:masterClrMapping/>
  </p:clrMapOvr>
  <p:transition spd="med"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878DAF89-359D-4F2C-BEE5-488151A5C0CE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8AB390A7-0009-4C7D-8ADE-AA4E79269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832321"/>
      </p:ext>
    </p:extLst>
  </p:cSld>
  <p:clrMapOvr>
    <a:masterClrMapping/>
  </p:clrMapOvr>
  <p:transition spd="med"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0D3BB9C1-B842-4CEB-8FE0-DF345186DAF3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8FAC9AC6-E0BB-4F9A-8CC3-8F886BFD6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743697"/>
      </p:ext>
    </p:extLst>
  </p:cSld>
  <p:clrMapOvr>
    <a:masterClrMapping/>
  </p:clrMapOvr>
  <p:transition spd="med"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7A75AD8-98E3-4AAF-AC73-FDA3DB9F0028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0DDCAAE-7D15-46A7-AFB6-68E66BAB8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52503"/>
      </p:ext>
    </p:extLst>
  </p:cSld>
  <p:clrMapOvr>
    <a:masterClrMapping/>
  </p:clrMapOvr>
  <p:transition spd="med"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563F1D83-5298-4048-A21B-C7390CBB75E5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F22110C-0CAD-494D-8E75-448F6BE3A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389559"/>
      </p:ext>
    </p:extLst>
  </p:cSld>
  <p:clrMapOvr>
    <a:masterClrMapping/>
  </p:clrMapOvr>
  <p:transition spd="med"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34A299CC-280D-4B65-B73D-70843456ABB1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7588B2D-38E3-426A-94BB-FEB87458B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18816"/>
      </p:ext>
    </p:extLst>
  </p:cSld>
  <p:clrMapOvr>
    <a:masterClrMapping/>
  </p:clrMapOvr>
  <p:transition spd="med"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F781AA88-A4BD-488C-99AE-177847A5F28B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98E17F9C-6225-4D09-8A77-60B4579D0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78324"/>
      </p:ext>
    </p:extLst>
  </p:cSld>
  <p:clrMapOvr>
    <a:masterClrMapping/>
  </p:clrMapOvr>
  <p:transition spd="med"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D58FBCCC-0FA8-40A9-A782-5A6F77C283B2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BDC2563D-DC91-4843-8E1F-D80BA262B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152988"/>
      </p:ext>
    </p:extLst>
  </p:cSld>
  <p:clrMapOvr>
    <a:masterClrMapping/>
  </p:clrMapOvr>
  <p:transition spd="med"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6162A110-8F19-49E0-9106-B1D9FF40AD8B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F775461-EC40-42A0-AB16-DAFDA4258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031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B20E2965-C882-40F6-B32F-EAC3B5B6B860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7CBA69C2-1DC1-442C-BEDA-B49B0E9784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656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55168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004EA09-0B0C-4370-B275-7FA28FC333FC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24FFA02A-F4E3-4332-9908-B33B446327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270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EB7A555-91B3-4FDC-9BE7-01FD2CF38E50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CD8063F-A6A6-4067-9E32-7C4719E98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5666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CACF185-6F28-47ED-8246-927EBFDD260A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4D5621E-0C65-4B40-B277-68E218B0F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8590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E4DA0E9-31A0-49B1-BA49-C0B163432318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5A5E7F5-883C-43B0-A4DC-E5076D8608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5373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2D86664-F2A9-4704-82A0-F90BDE0F725A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060AF57-CE4D-411B-BF45-9FAC1181B2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5983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FFA9B32-0D21-4357-A166-55E74AFC6865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058176E-33CE-4DC5-B620-C646BC49E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290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CAFD77C-CCBB-4506-BBAE-9CC9094CF291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332534A-81B3-4DE2-81A1-32BF822DB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2511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C0F7E90-0533-4B76-8B57-05B722888736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59522F1-73E0-4AD5-9CA6-978A5EB95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663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2B37236D-20D3-4616-BA72-31AA16B3A387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19365B3-6A93-40D1-860C-4DA73A9E4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43642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77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45016-5326-4D57-BA8D-611136AF3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343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92802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40BFBA79-70CC-4BBA-A1E5-68223F51D0C4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0C31D630-02AB-4258-A17A-27B064745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93169"/>
      </p:ext>
    </p:extLst>
  </p:cSld>
  <p:clrMapOvr>
    <a:masterClrMapping/>
  </p:clrMapOvr>
  <p:transition spd="med">
    <p:randomBar dir="vert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450E9D15-019E-460D-B9FD-6EFC42C551EA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5162DA4-E98E-4F42-BA17-F019145AC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746351"/>
      </p:ext>
    </p:extLst>
  </p:cSld>
  <p:clrMapOvr>
    <a:masterClrMapping/>
  </p:clrMapOvr>
  <p:transition spd="med">
    <p:randomBar dir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71CCDEA3-AB56-40FF-9A75-F35533794A9A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08A8905-BF7D-41FF-8DB2-5881519F3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91"/>
      </p:ext>
    </p:extLst>
  </p:cSld>
  <p:clrMapOvr>
    <a:masterClrMapping/>
  </p:clrMapOvr>
  <p:transition spd="med">
    <p:randomBar dir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757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969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124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34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00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764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82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124340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80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0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28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7863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5796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8800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722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24995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544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285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190234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5362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0377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39376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6020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742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85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5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197AB-C522-4136-BEDB-F3414EABB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438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B98B1-2D15-4BDC-BAE0-149607885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96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642A7-78D8-4F60-87BA-BF57A2519C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16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43DC2-B7A1-456B-813B-96D274CB03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74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967B7-2A4C-497A-8A9A-D991AC6F7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673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EAE9A-3B1D-4326-BE74-3B6A8BC09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651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79F6B-D408-4D2C-AC04-E92CC0672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41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6CDB2-733F-4FF8-835D-9683ADEAC0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622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975F3-101A-4C5D-9588-481761CF0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67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46364-F30B-4279-A69A-8CB00F285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297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F27AE-196C-42C9-B8AA-6D50EEDF5E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111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CFD47-0C28-4A7D-A46B-5ED526FEC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155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90E1D-7DED-41D3-9FAF-5F437C7F7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707786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69154-5791-49CC-8958-79865C880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448509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F8D4-E8E1-4966-BAF6-A5D9AD7CF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151485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ED1F1-660F-4057-A6C6-32FF15DEBC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556851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059DF-B05F-49A0-8C91-8DFE98369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062655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55BB4-4381-4EFF-949C-C906A2355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310038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C395E-826C-496F-8FCE-026D685C9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330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FD864-369A-4ECD-9FC8-D4E22C5EB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276450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21B90-E28A-4588-A568-6853BD251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62665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4D53A-B228-4C97-B452-B23C9D618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92553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04038-0249-44C0-950D-2ED9F9476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69693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BA3D9-B794-42B3-9E4D-4F6EC0D48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803572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16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228C9-6368-4F67-8C1A-997C304952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226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B4C0C-B2A2-48CD-8BDE-875194FEBE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58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161BB-E28E-43AF-A401-F201F3AC0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E633E-EE92-44D7-8915-8DD2945B26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329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16431-3291-4199-AB6B-7CABDCB7EE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56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3243D-BBBD-450C-8153-21F55316E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385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4E935-476F-4BE3-AEE1-E6C9EB2F8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407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F0585-7922-42FA-A190-C42469F6DF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708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A5218-6979-48C8-A46B-5FB43F21C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682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D0758-AC6B-4DE3-BCFB-C0F0153C6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067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0F89D-54D9-48D8-BE6D-EB66B4563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797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1F8F7-D178-4331-93CD-7171C683A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060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2438E-33A3-4714-B4FB-D3E0A19A1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540834"/>
      </p:ext>
    </p:extLst>
  </p:cSld>
  <p:clrMapOvr>
    <a:masterClrMapping/>
  </p:clrMapOvr>
  <p:transition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9F89F-A618-4592-818A-9BB8BC2FD8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271015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8DF31A-6A47-422F-BDDF-142B7EB3C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101648"/>
      </p:ext>
    </p:extLst>
  </p:cSld>
  <p:clrMapOvr>
    <a:masterClrMapping/>
  </p:clrMapOvr>
  <p:transition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C4B4A-E1AE-41C5-8F62-01DD358EA6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00130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90193-B51D-4F25-B0B8-40ADA899FF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3489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A1F7E-A133-4AFB-B2A8-B6C9994A3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094243"/>
      </p:ext>
    </p:extLst>
  </p:cSld>
  <p:clrMapOvr>
    <a:masterClrMapping/>
  </p:clrMapOvr>
  <p:transition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F4203-7635-4860-B5B6-A6015B160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988384"/>
      </p:ext>
    </p:extLst>
  </p:cSld>
  <p:clrMapOvr>
    <a:masterClrMapping/>
  </p:clrMapOvr>
  <p:transition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9D389-B74B-4C8F-A5C9-5D0BEA7ABE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969053"/>
      </p:ext>
    </p:extLst>
  </p:cSld>
  <p:clrMapOvr>
    <a:masterClrMapping/>
  </p:clrMapOvr>
  <p:transition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3480F-88BE-40D7-8038-8DF08DDE7D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682769"/>
      </p:ext>
    </p:extLst>
  </p:cSld>
  <p:clrMapOvr>
    <a:masterClrMapping/>
  </p:clrMapOvr>
  <p:transition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1E967-C5F2-4AC3-9178-C9F32959B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295442"/>
      </p:ext>
    </p:extLst>
  </p:cSld>
  <p:clrMapOvr>
    <a:masterClrMapping/>
  </p:clrMapOvr>
  <p:transition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26F5C-1F09-4C92-8487-2FC0706C7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977835"/>
      </p:ext>
    </p:extLst>
  </p:cSld>
  <p:clrMapOvr>
    <a:masterClrMapping/>
  </p:clrMapOvr>
  <p:transition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26F5A-5981-4060-961F-5B1F1F096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748778"/>
      </p:ext>
    </p:extLst>
  </p:cSld>
  <p:clrMapOvr>
    <a:masterClrMapping/>
  </p:clrMapOvr>
  <p:transition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6A80F-8057-418C-9D19-51669750B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87700"/>
      </p:ext>
    </p:extLst>
  </p:cSld>
  <p:clrMapOvr>
    <a:masterClrMapping/>
  </p:clrMapOvr>
  <p:transition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55534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470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8E036-FD4A-4E76-A504-A2BAFF4E8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11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51288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03800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62499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57205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68763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87941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3431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26385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080739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CD494-FB99-4A1C-9731-D8F2DDC229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0811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B5C50-26E0-4273-9DFF-684429D8A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5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09856-20B2-4498-AC55-9EACF9AC0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551269"/>
      </p:ext>
    </p:extLst>
  </p:cSld>
  <p:clrMapOvr>
    <a:masterClrMapping/>
  </p:clrMapOvr>
  <p:transition spd="med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7C244-AFA6-4017-B649-A9DE049A5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513984"/>
      </p:ext>
    </p:extLst>
  </p:cSld>
  <p:clrMapOvr>
    <a:masterClrMapping/>
  </p:clrMapOvr>
  <p:transition spd="med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C6754-2AB3-4DC2-BFF8-BF19FF21E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940534"/>
      </p:ext>
    </p:extLst>
  </p:cSld>
  <p:clrMapOvr>
    <a:masterClrMapping/>
  </p:clrMapOvr>
  <p:transition spd="med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1B3FC-24C4-4C68-A73F-08B18548EA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113456"/>
      </p:ext>
    </p:extLst>
  </p:cSld>
  <p:clrMapOvr>
    <a:masterClrMapping/>
  </p:clrMapOvr>
  <p:transition spd="med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9AB24-5DCC-4506-9014-42D54489E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350322"/>
      </p:ext>
    </p:extLst>
  </p:cSld>
  <p:clrMapOvr>
    <a:masterClrMapping/>
  </p:clrMapOvr>
  <p:transition spd="med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4A407-C12B-43BA-9F63-9B5C72A5D9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146011"/>
      </p:ext>
    </p:extLst>
  </p:cSld>
  <p:clrMapOvr>
    <a:masterClrMapping/>
  </p:clrMapOvr>
  <p:transition spd="med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F7322-2FEB-4B19-8884-5AF5901DF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657267"/>
      </p:ext>
    </p:extLst>
  </p:cSld>
  <p:clrMapOvr>
    <a:masterClrMapping/>
  </p:clrMapOvr>
  <p:transition spd="med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F837A-6E4E-48D3-92F1-89E264B79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773532"/>
      </p:ext>
    </p:extLst>
  </p:cSld>
  <p:clrMapOvr>
    <a:masterClrMapping/>
  </p:clrMapOvr>
  <p:transition spd="med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CD63F-9EED-4E59-B742-F38EC654C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563336"/>
      </p:ext>
    </p:extLst>
  </p:cSld>
  <p:clrMapOvr>
    <a:masterClrMapping/>
  </p:clrMapOvr>
  <p:transition spd="med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C2F18-5F93-4DA3-B582-0115234137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337232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2C3E0-1B94-48F1-A9C0-4434844BD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9411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72C9E-9F29-41EE-BC0B-C7C13F25E1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05522"/>
      </p:ext>
    </p:extLst>
  </p:cSld>
  <p:clrMapOvr>
    <a:masterClrMapping/>
  </p:clrMapOvr>
  <p:transition spd="med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FB6913-61E5-4285-B874-2673659BC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4659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FC6F76D-BBFF-493B-805E-60CA5E283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282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18E9E6-0D15-42A1-97AD-397F0E8AC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9544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A601B3-3729-494F-867E-E54873A7D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3519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FC270C-8679-4490-8FEE-B1E16B997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039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9D62ED-A6B0-46AF-8B54-09EC5C8DA2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4598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C5C4B61-B809-4CCE-9452-5574D5D15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6215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094162-D69E-49EB-B05F-EF4032D73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1823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846AAD5-8916-47F2-BEE2-AC668F199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72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5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46DE59-D946-4981-B99B-C2515ABB83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286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242" tIns="0" rIns="11549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itchFamily="34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marL="73025" indent="-55563" algn="l" defTabSz="642938" rtl="0" eaLnBrk="0" fontAlgn="base" hangingPunct="0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+mj-lt"/>
          <a:ea typeface="MS PGothic" pitchFamily="34" charset="-128"/>
          <a:cs typeface="+mj-cs"/>
          <a:sym typeface="Arial" pitchFamily="34" charset="0"/>
        </a:defRPr>
      </a:lvl1pPr>
      <a:lvl2pPr marL="73025" indent="-55563" algn="l" defTabSz="642938" rtl="0" eaLnBrk="0" fontAlgn="base" hangingPunct="0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MS PGothic" pitchFamily="34" charset="-128"/>
          <a:cs typeface="Arial" charset="0"/>
          <a:sym typeface="Arial" pitchFamily="34" charset="0"/>
        </a:defRPr>
      </a:lvl2pPr>
      <a:lvl3pPr marL="73025" indent="-55563" algn="l" defTabSz="642938" rtl="0" eaLnBrk="0" fontAlgn="base" hangingPunct="0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MS PGothic" pitchFamily="34" charset="-128"/>
          <a:cs typeface="Arial" charset="0"/>
          <a:sym typeface="Arial" pitchFamily="34" charset="0"/>
        </a:defRPr>
      </a:lvl3pPr>
      <a:lvl4pPr marL="73025" indent="-55563" algn="l" defTabSz="642938" rtl="0" eaLnBrk="0" fontAlgn="base" hangingPunct="0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MS PGothic" pitchFamily="34" charset="-128"/>
          <a:cs typeface="Arial" charset="0"/>
          <a:sym typeface="Arial" pitchFamily="34" charset="0"/>
        </a:defRPr>
      </a:lvl4pPr>
      <a:lvl5pPr marL="73025" indent="-55563" algn="l" defTabSz="642938" rtl="0" eaLnBrk="0" fontAlgn="base" hangingPunct="0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MS PGothic" pitchFamily="34" charset="-128"/>
          <a:cs typeface="Arial" charset="0"/>
          <a:sym typeface="Arial" pitchFamily="34" charset="0"/>
        </a:defRPr>
      </a:lvl5pPr>
      <a:lvl6pPr marL="530225" indent="-55563" algn="l" defTabSz="642938" rtl="0" fontAlgn="base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ＭＳ Ｐゴシック" charset="0"/>
          <a:cs typeface="Arial" charset="0"/>
          <a:sym typeface="Arial" charset="0"/>
        </a:defRPr>
      </a:lvl6pPr>
      <a:lvl7pPr marL="987425" indent="-55563" algn="l" defTabSz="642938" rtl="0" fontAlgn="base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ＭＳ Ｐゴシック" charset="0"/>
          <a:cs typeface="Arial" charset="0"/>
          <a:sym typeface="Arial" charset="0"/>
        </a:defRPr>
      </a:lvl7pPr>
      <a:lvl8pPr marL="1444625" indent="-55563" algn="l" defTabSz="642938" rtl="0" fontAlgn="base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ＭＳ Ｐゴシック" charset="0"/>
          <a:cs typeface="Arial" charset="0"/>
          <a:sym typeface="Arial" charset="0"/>
        </a:defRPr>
      </a:lvl8pPr>
      <a:lvl9pPr marL="1901825" indent="-55563" algn="l" defTabSz="642938" rtl="0" fontAlgn="base">
        <a:spcBef>
          <a:spcPct val="0"/>
        </a:spcBef>
        <a:spcAft>
          <a:spcPct val="0"/>
        </a:spcAft>
        <a:defRPr sz="1200" b="1">
          <a:solidFill>
            <a:srgbClr val="FFFFFF"/>
          </a:solidFill>
          <a:latin typeface="Myriad Pro Light" charset="0"/>
          <a:ea typeface="ＭＳ Ｐゴシック" charset="0"/>
          <a:cs typeface="Arial" charset="0"/>
          <a:sym typeface="Arial" charset="0"/>
        </a:defRPr>
      </a:lvl9pPr>
    </p:titleStyle>
    <p:bodyStyle>
      <a:lvl1pPr marL="358775" indent="-334963" algn="l" defTabSz="642938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3100" b="1">
          <a:solidFill>
            <a:srgbClr val="FFFFFF"/>
          </a:solidFill>
          <a:latin typeface="+mn-lt"/>
          <a:ea typeface="MS PGothic" pitchFamily="34" charset="-128"/>
          <a:cs typeface="+mn-cs"/>
          <a:sym typeface="Arial" pitchFamily="34" charset="0"/>
        </a:defRPr>
      </a:lvl1pPr>
      <a:lvl2pPr marL="755650" indent="-276225" algn="l" defTabSz="642938" rtl="0" eaLnBrk="0" fontAlgn="base" hangingPunct="0">
        <a:spcBef>
          <a:spcPts val="638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700" b="1">
          <a:solidFill>
            <a:srgbClr val="FFFFFF"/>
          </a:solidFill>
          <a:latin typeface="+mn-lt"/>
          <a:ea typeface="Arial" charset="0"/>
          <a:cs typeface="+mn-cs"/>
          <a:sym typeface="Arial" pitchFamily="34" charset="0"/>
        </a:defRPr>
      </a:lvl2pPr>
      <a:lvl3pPr marL="1160463" indent="-222250" algn="l" defTabSz="642938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•"/>
        <a:defRPr sz="2200" b="1">
          <a:solidFill>
            <a:srgbClr val="FFFFFF"/>
          </a:solidFill>
          <a:latin typeface="+mn-lt"/>
          <a:ea typeface="Arial" charset="0"/>
          <a:cs typeface="+mn-cs"/>
          <a:sym typeface="Arial" pitchFamily="34" charset="0"/>
        </a:defRPr>
      </a:lvl3pPr>
      <a:lvl4pPr marL="1612900" indent="-219075" algn="l" defTabSz="642938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–"/>
        <a:defRPr sz="2000" b="1">
          <a:solidFill>
            <a:srgbClr val="FFFFFF"/>
          </a:solidFill>
          <a:latin typeface="+mn-lt"/>
          <a:ea typeface="Arial" charset="0"/>
          <a:cs typeface="+mn-cs"/>
          <a:sym typeface="Arial" pitchFamily="34" charset="0"/>
        </a:defRPr>
      </a:lvl4pPr>
      <a:lvl5pPr marL="2070100" indent="-219075" algn="l" defTabSz="642938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 b="1">
          <a:solidFill>
            <a:srgbClr val="FFFFFF"/>
          </a:solidFill>
          <a:latin typeface="+mn-lt"/>
          <a:ea typeface="Arial" charset="0"/>
          <a:cs typeface="+mn-cs"/>
          <a:sym typeface="Arial" pitchFamily="34" charset="0"/>
        </a:defRPr>
      </a:lvl5pPr>
      <a:lvl6pPr marL="2527300" indent="-219075" algn="l" defTabSz="642938" rtl="0" fontAlgn="base">
        <a:spcBef>
          <a:spcPts val="42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 b="1">
          <a:solidFill>
            <a:srgbClr val="FFFFFF"/>
          </a:solidFill>
          <a:latin typeface="+mn-lt"/>
          <a:ea typeface="Arial" charset="0"/>
          <a:cs typeface="+mn-cs"/>
          <a:sym typeface="Arial" charset="0"/>
        </a:defRPr>
      </a:lvl6pPr>
      <a:lvl7pPr marL="2984500" indent="-219075" algn="l" defTabSz="642938" rtl="0" fontAlgn="base">
        <a:spcBef>
          <a:spcPts val="42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 b="1">
          <a:solidFill>
            <a:srgbClr val="FFFFFF"/>
          </a:solidFill>
          <a:latin typeface="+mn-lt"/>
          <a:ea typeface="Arial" charset="0"/>
          <a:cs typeface="+mn-cs"/>
          <a:sym typeface="Arial" charset="0"/>
        </a:defRPr>
      </a:lvl7pPr>
      <a:lvl8pPr marL="3441700" indent="-219075" algn="l" defTabSz="642938" rtl="0" fontAlgn="base">
        <a:spcBef>
          <a:spcPts val="42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 b="1">
          <a:solidFill>
            <a:srgbClr val="FFFFFF"/>
          </a:solidFill>
          <a:latin typeface="+mn-lt"/>
          <a:ea typeface="Arial" charset="0"/>
          <a:cs typeface="+mn-cs"/>
          <a:sym typeface="Arial" charset="0"/>
        </a:defRPr>
      </a:lvl8pPr>
      <a:lvl9pPr marL="3898900" indent="-219075" algn="l" defTabSz="642938" rtl="0" fontAlgn="base">
        <a:spcBef>
          <a:spcPts val="425"/>
        </a:spcBef>
        <a:spcAft>
          <a:spcPct val="0"/>
        </a:spcAft>
        <a:buClr>
          <a:srgbClr val="000000"/>
        </a:buClr>
        <a:buSzPct val="100000"/>
        <a:buFont typeface="Lucida Grande" charset="0"/>
        <a:buChar char="»"/>
        <a:defRPr sz="2000" b="1">
          <a:solidFill>
            <a:srgbClr val="FFFFFF"/>
          </a:solidFill>
          <a:latin typeface="+mn-lt"/>
          <a:ea typeface="Arial" charset="0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zh-CN" altLang="en-US" sz="140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4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zh-CN" altLang="en-US" sz="140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1" r:id="rId1"/>
    <p:sldLayoutId id="2147485382" r:id="rId2"/>
    <p:sldLayoutId id="2147485383" r:id="rId3"/>
    <p:sldLayoutId id="2147485384" r:id="rId4"/>
    <p:sldLayoutId id="2147485385" r:id="rId5"/>
    <p:sldLayoutId id="2147485386" r:id="rId6"/>
    <p:sldLayoutId id="2147485387" r:id="rId7"/>
    <p:sldLayoutId id="2147485388" r:id="rId8"/>
    <p:sldLayoutId id="2147485389" r:id="rId9"/>
    <p:sldLayoutId id="2147485390" r:id="rId10"/>
    <p:sldLayoutId id="2147485391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56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93192" name="Rectangle 54"/>
            <p:cNvSpPr>
              <a:spLocks noChangeArrowheads="1"/>
            </p:cNvSpPr>
            <p:nvPr/>
          </p:nvSpPr>
          <p:spPr bwMode="auto">
            <a:xfrm>
              <a:off x="0" y="624"/>
              <a:ext cx="5760" cy="3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93193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93194" name="Freeform 3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5" name="Freeform 4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6" name="Freeform 5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7" name="Freeform 6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8" name="Freeform 7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9" name="Freeform 8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0" name="Freeform 9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1" name="Freeform 10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2" name="Freeform 11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3" name="Freeform 12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4" name="Freeform 13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5" name="Freeform 14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6" name="Freeform 15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7" name="Freeform 16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8" name="Freeform 17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09" name="Freeform 18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10" name="Freeform 19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93211" name="Picture 49" descr="Topbanx"/>
            <p:cNvPicPr>
              <a:picLocks noChangeAspect="1" noChangeArrowheads="1"/>
            </p:cNvPicPr>
            <p:nvPr/>
          </p:nvPicPr>
          <p:blipFill>
            <a:blip r:embed="rId17" cstate="screen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18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318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3612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3613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AEAEA"/>
                </a:solidFill>
                <a:latin typeface="Times New Roman" pitchFamily="18" charset="0"/>
              </a:defRPr>
            </a:lvl1pPr>
          </a:lstStyle>
          <a:p>
            <a:fld id="{9CFFD7F2-EFA1-423F-8666-83C7214FEC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60" r:id="rId1"/>
    <p:sldLayoutId id="2147485461" r:id="rId2"/>
    <p:sldLayoutId id="2147485462" r:id="rId3"/>
    <p:sldLayoutId id="2147485463" r:id="rId4"/>
    <p:sldLayoutId id="2147485464" r:id="rId5"/>
    <p:sldLayoutId id="2147485465" r:id="rId6"/>
    <p:sldLayoutId id="2147485466" r:id="rId7"/>
    <p:sldLayoutId id="2147485467" r:id="rId8"/>
    <p:sldLayoutId id="2147485468" r:id="rId9"/>
    <p:sldLayoutId id="2147485469" r:id="rId10"/>
    <p:sldLayoutId id="2147485470" r:id="rId11"/>
    <p:sldLayoutId id="2147485471" r:id="rId12"/>
    <p:sldLayoutId id="2147485472" r:id="rId13"/>
    <p:sldLayoutId id="2147485473" r:id="rId14"/>
    <p:sldLayoutId id="2147485474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Blip>
          <a:blip r:embed="rId18"/>
        </a:buBlip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Blip>
          <a:blip r:embed="rId19"/>
        </a:buBlip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rebuchet MS" pitchFamily="34" charset="0"/>
                <a:ea typeface="ヒラギノ角ゴ Pro W3" charset="-128"/>
              </a:defRPr>
            </a:lvl1pPr>
          </a:lstStyle>
          <a:p>
            <a:endParaRPr lang="en-US" alt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rebuchet MS" pitchFamily="34" charset="0"/>
                <a:ea typeface="ヒラギノ角ゴ Pro W3" charset="-128"/>
              </a:defRPr>
            </a:lvl1pPr>
          </a:lstStyle>
          <a:p>
            <a:endParaRPr lang="en-US" alt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pitchFamily="34" charset="0"/>
                <a:ea typeface="ヒラギノ角ゴ Pro W3" charset="-128"/>
              </a:defRPr>
            </a:lvl1pPr>
          </a:lstStyle>
          <a:p>
            <a:fld id="{F6654F62-5710-4402-9D52-5384C622F3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5405" r:id="rId3"/>
    <p:sldLayoutId id="2147485406" r:id="rId4"/>
    <p:sldLayoutId id="2147485407" r:id="rId5"/>
    <p:sldLayoutId id="2147485408" r:id="rId6"/>
    <p:sldLayoutId id="2147485409" r:id="rId7"/>
    <p:sldLayoutId id="2147485410" r:id="rId8"/>
    <p:sldLayoutId id="2147485411" r:id="rId9"/>
    <p:sldLayoutId id="2147485412" r:id="rId10"/>
    <p:sldLayoutId id="21474854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4644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4644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4644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2099CD72-CF6F-4885-83CA-673E16E6EE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75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D07C300E-B15E-4486-A073-6A34811C41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  <p:sldLayoutId id="2147485436" r:id="rId2"/>
    <p:sldLayoutId id="2147485437" r:id="rId3"/>
    <p:sldLayoutId id="2147485438" r:id="rId4"/>
    <p:sldLayoutId id="2147485439" r:id="rId5"/>
    <p:sldLayoutId id="2147485440" r:id="rId6"/>
    <p:sldLayoutId id="2147485441" r:id="rId7"/>
    <p:sldLayoutId id="2147485442" r:id="rId8"/>
    <p:sldLayoutId id="2147485443" r:id="rId9"/>
    <p:sldLayoutId id="2147485444" r:id="rId10"/>
    <p:sldLayoutId id="21474854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008832B8-08CD-4CC6-AF16-CC9F7AECC2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4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321BD2D0-EB64-4EEA-AED3-EADCBC43B475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3A744C6E-FFC4-41D2-ACD9-AF95BC5487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9" r:id="rId1"/>
    <p:sldLayoutId id="2147485480" r:id="rId2"/>
    <p:sldLayoutId id="2147485481" r:id="rId3"/>
    <p:sldLayoutId id="2147485482" r:id="rId4"/>
    <p:sldLayoutId id="2147485483" r:id="rId5"/>
    <p:sldLayoutId id="2147485484" r:id="rId6"/>
    <p:sldLayoutId id="2147485485" r:id="rId7"/>
    <p:sldLayoutId id="2147485486" r:id="rId8"/>
    <p:sldLayoutId id="2147485487" r:id="rId9"/>
    <p:sldLayoutId id="2147485488" r:id="rId10"/>
    <p:sldLayoutId id="2147485489" r:id="rId11"/>
    <p:sldLayoutId id="214748549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6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963B277-5968-435A-8844-51018B43CB74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AFEEC22-1EF9-4B53-8000-3E7E3071C9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1" r:id="rId1"/>
    <p:sldLayoutId id="2147485492" r:id="rId2"/>
    <p:sldLayoutId id="2147485493" r:id="rId3"/>
    <p:sldLayoutId id="2147485494" r:id="rId4"/>
    <p:sldLayoutId id="2147485495" r:id="rId5"/>
    <p:sldLayoutId id="2147485496" r:id="rId6"/>
    <p:sldLayoutId id="2147485497" r:id="rId7"/>
    <p:sldLayoutId id="2147485498" r:id="rId8"/>
    <p:sldLayoutId id="2147485499" r:id="rId9"/>
    <p:sldLayoutId id="2147485500" r:id="rId10"/>
    <p:sldLayoutId id="2147485501" r:id="rId11"/>
    <p:sldLayoutId id="2147485502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DFD9594A-531D-45BA-AC4F-A9931170DCD7}" type="datetimeFigureOut">
              <a:rPr lang="en-US" altLang="en-US"/>
              <a:pPr/>
              <a:t>9/15/19</a:t>
            </a:fld>
            <a:endParaRPr lang="en-US" alt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365AFBFC-C510-4BDD-B81F-B86882E36E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3" r:id="rId1"/>
    <p:sldLayoutId id="2147485294" r:id="rId2"/>
    <p:sldLayoutId id="2147485295" r:id="rId3"/>
    <p:sldLayoutId id="2147485296" r:id="rId4"/>
    <p:sldLayoutId id="2147485297" r:id="rId5"/>
    <p:sldLayoutId id="2147485298" r:id="rId6"/>
    <p:sldLayoutId id="2147485299" r:id="rId7"/>
    <p:sldLayoutId id="2147485300" r:id="rId8"/>
    <p:sldLayoutId id="2147485301" r:id="rId9"/>
    <p:sldLayoutId id="2147485302" r:id="rId10"/>
    <p:sldLayoutId id="2147485303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MS PGothic" pitchFamily="34" charset="-128"/>
          <a:cs typeface="ＭＳ Ｐゴシック" charset="-128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MS PGothic" pitchFamily="34" charset="-128"/>
          <a:cs typeface="ＭＳ Ｐゴシック" charset="-128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MS PGothic" pitchFamily="34" charset="-128"/>
          <a:cs typeface="ＭＳ Ｐゴシック" charset="-128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  <a:ea typeface="MS PGothic" pitchFamily="34" charset="-128"/>
          <a:cs typeface="ＭＳ Ｐゴシック" charset="-128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1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1" charset="0"/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1" charset="0"/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1" charset="0"/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1" charset="0"/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367E4-7E1D-FF4E-AF00-438FDA6547A0}" type="datetimeFigureOut">
              <a:rPr lang="en-US" smtClean="0"/>
              <a:t>9/15/19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9E196-A115-2F47-A252-2B1A00B54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9" r:id="rId1"/>
    <p:sldLayoutId id="2147485520" r:id="rId2"/>
    <p:sldLayoutId id="2147485521" r:id="rId3"/>
    <p:sldLayoutId id="2147485522" r:id="rId4"/>
    <p:sldLayoutId id="2147485523" r:id="rId5"/>
    <p:sldLayoutId id="2147485524" r:id="rId6"/>
    <p:sldLayoutId id="2147485525" r:id="rId7"/>
    <p:sldLayoutId id="2147485526" r:id="rId8"/>
    <p:sldLayoutId id="2147485527" r:id="rId9"/>
    <p:sldLayoutId id="2147485528" r:id="rId10"/>
    <p:sldLayoutId id="2147485529" r:id="rId11"/>
    <p:sldLayoutId id="214748553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104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44" r:id="rId1"/>
    <p:sldLayoutId id="2147485545" r:id="rId2"/>
    <p:sldLayoutId id="2147485546" r:id="rId3"/>
    <p:sldLayoutId id="2147485547" r:id="rId4"/>
    <p:sldLayoutId id="2147485548" r:id="rId5"/>
    <p:sldLayoutId id="2147485549" r:id="rId6"/>
    <p:sldLayoutId id="2147485550" r:id="rId7"/>
    <p:sldLayoutId id="2147485551" r:id="rId8"/>
    <p:sldLayoutId id="2147485552" r:id="rId9"/>
    <p:sldLayoutId id="2147485553" r:id="rId10"/>
    <p:sldLayoutId id="214748555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B97357EA-8280-4B97-9739-5A77E5FB6B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7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  <p:sldLayoutId id="2147485310" r:id="rId8"/>
    <p:sldLayoutId id="2147485311" r:id="rId9"/>
    <p:sldLayoutId id="2147485312" r:id="rId10"/>
    <p:sldLayoutId id="2147485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434C0F80-02A0-460E-852B-6C78139EB0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4" r:id="rId1"/>
    <p:sldLayoutId id="2147485315" r:id="rId2"/>
    <p:sldLayoutId id="2147485316" r:id="rId3"/>
    <p:sldLayoutId id="2147485317" r:id="rId4"/>
    <p:sldLayoutId id="2147485318" r:id="rId5"/>
    <p:sldLayoutId id="2147485319" r:id="rId6"/>
    <p:sldLayoutId id="2147485320" r:id="rId7"/>
    <p:sldLayoutId id="2147485321" r:id="rId8"/>
    <p:sldLayoutId id="2147485322" r:id="rId9"/>
    <p:sldLayoutId id="2147485323" r:id="rId10"/>
    <p:sldLayoutId id="2147485324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8131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132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133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134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924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8925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8926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8138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9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40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8141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8142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281132BB-D53D-4E6F-A833-68A2A62088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48" r:id="rId1"/>
    <p:sldLayoutId id="2147485325" r:id="rId2"/>
    <p:sldLayoutId id="2147485326" r:id="rId3"/>
    <p:sldLayoutId id="2147485327" r:id="rId4"/>
    <p:sldLayoutId id="2147485328" r:id="rId5"/>
    <p:sldLayoutId id="2147485329" r:id="rId6"/>
    <p:sldLayoutId id="2147485330" r:id="rId7"/>
    <p:sldLayoutId id="2147485331" r:id="rId8"/>
    <p:sldLayoutId id="2147485332" r:id="rId9"/>
    <p:sldLayoutId id="2147485333" r:id="rId10"/>
    <p:sldLayoutId id="21474853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3614A0E5-2E4A-4B98-86F4-C8218507A1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  <p:sldLayoutId id="2147485346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49" r:id="rId3"/>
    <p:sldLayoutId id="2147485350" r:id="rId4"/>
    <p:sldLayoutId id="2147485351" r:id="rId5"/>
    <p:sldLayoutId id="2147485352" r:id="rId6"/>
    <p:sldLayoutId id="2147485353" r:id="rId7"/>
    <p:sldLayoutId id="2147485354" r:id="rId8"/>
    <p:sldLayoutId id="2147485355" r:id="rId9"/>
    <p:sldLayoutId id="2147485356" r:id="rId10"/>
    <p:sldLayoutId id="2147485357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508F2F21-712D-47F7-B36F-4F64D16348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8" r:id="rId1"/>
    <p:sldLayoutId id="2147485359" r:id="rId2"/>
    <p:sldLayoutId id="2147485360" r:id="rId3"/>
    <p:sldLayoutId id="2147485361" r:id="rId4"/>
    <p:sldLayoutId id="2147485362" r:id="rId5"/>
    <p:sldLayoutId id="2147485363" r:id="rId6"/>
    <p:sldLayoutId id="2147485364" r:id="rId7"/>
    <p:sldLayoutId id="2147485365" r:id="rId8"/>
    <p:sldLayoutId id="2147485366" r:id="rId9"/>
    <p:sldLayoutId id="2147485367" r:id="rId10"/>
    <p:sldLayoutId id="2147485368" r:id="rId11"/>
    <p:sldLayoutId id="214748536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2E1D03A0-A041-4EA3-B709-C17B6B657F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9" r:id="rId1"/>
    <p:sldLayoutId id="2147485450" r:id="rId2"/>
    <p:sldLayoutId id="2147485451" r:id="rId3"/>
    <p:sldLayoutId id="2147485452" r:id="rId4"/>
    <p:sldLayoutId id="2147485453" r:id="rId5"/>
    <p:sldLayoutId id="2147485454" r:id="rId6"/>
    <p:sldLayoutId id="2147485455" r:id="rId7"/>
    <p:sldLayoutId id="2147485456" r:id="rId8"/>
    <p:sldLayoutId id="2147485457" r:id="rId9"/>
    <p:sldLayoutId id="2147485458" r:id="rId10"/>
    <p:sldLayoutId id="21474854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0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sz="6000" b="1" dirty="0"/>
              <a:t>විශ්වය හට ගත්තේ </a:t>
            </a:r>
            <a:r>
              <a:rPr lang="si-LK" sz="6000" b="1" dirty="0" err="1"/>
              <a:t>කෙසේද</a:t>
            </a:r>
            <a:r>
              <a:rPr lang="si-LK" sz="6000" b="1" dirty="0"/>
              <a:t>?</a:t>
            </a:r>
            <a:endParaRPr lang="en-US" sz="6000" b="1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b="1" i="1" dirty="0"/>
              <a:t>මූලාරම්භය පිළිබඳ විවිධ අදහස් අතර වෙනස</a:t>
            </a:r>
            <a:endParaRPr lang="en-US" sz="3600" b="1" i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</a:pP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ආචාර්ය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</a:t>
            </a:r>
            <a:r>
              <a:rPr lang="si-LK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රික්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ග්‍රිෆිත්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සිංගප්පූරු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බයිබල්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විදුහල </a:t>
            </a:r>
            <a:b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genesis1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52513"/>
          </a:xfrm>
          <a:ln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i-LK" sz="8000" b="1" spc="-150" dirty="0" err="1">
                <a:gradFill flip="none" rotWithShape="1">
                  <a:gsLst>
                    <a:gs pos="51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atin typeface="Charcoal CY"/>
                <a:ea typeface="ＭＳ Ｐゴシック" charset="0"/>
                <a:cs typeface="Charcoal CY"/>
              </a:rPr>
              <a:t>ආරම්භයේදී</a:t>
            </a:r>
            <a:endParaRPr lang="en-US" sz="8000" b="1" spc="-150" dirty="0">
              <a:gradFill flip="none" rotWithShape="1">
                <a:gsLst>
                  <a:gs pos="51000">
                    <a:schemeClr val="accent1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atin typeface="Charcoal CY"/>
              <a:ea typeface="ＭＳ Ｐゴシック" charset="0"/>
              <a:cs typeface="Charcoal C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1646" y="1484784"/>
            <a:ext cx="4514370" cy="424847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 defTabSz="457200">
              <a:defRPr/>
            </a:pPr>
            <a:r>
              <a:rPr lang="si-LK" sz="5400" b="1" spc="-150" dirty="0">
                <a:gradFill flip="none" rotWithShape="1">
                  <a:gsLst>
                    <a:gs pos="51000">
                      <a:srgbClr val="00CC99">
                        <a:lumMod val="60000"/>
                        <a:lumOff val="40000"/>
                      </a:srgb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atin typeface="Charcoal CY"/>
                <a:ea typeface="ＭＳ Ｐゴシック" charset="0"/>
                <a:cs typeface="Charcoal CY"/>
              </a:rPr>
              <a:t>දෙවියන් වහන්සේ අහසත් පොළොවත් මැවූ සේක</a:t>
            </a:r>
            <a:endParaRPr lang="en-US" sz="5400" b="1" spc="-150" dirty="0">
              <a:gradFill flip="none" rotWithShape="1">
                <a:gsLst>
                  <a:gs pos="51000">
                    <a:srgbClr val="00CC99">
                      <a:lumMod val="60000"/>
                      <a:lumOff val="40000"/>
                    </a:srgb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atin typeface="Charcoal CY"/>
              <a:ea typeface="ＭＳ Ｐゴシック" charset="0"/>
              <a:cs typeface="Charcoal CY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16844" y="5827576"/>
            <a:ext cx="4514370" cy="93610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 defTabSz="457200">
              <a:defRPr/>
            </a:pPr>
            <a:r>
              <a:rPr lang="si-LK" sz="3600" b="1" spc="-150" dirty="0" err="1">
                <a:gradFill flip="none" rotWithShape="1">
                  <a:gsLst>
                    <a:gs pos="51000">
                      <a:srgbClr val="00CC99">
                        <a:lumMod val="60000"/>
                        <a:lumOff val="40000"/>
                      </a:srgb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atin typeface="Charcoal CY"/>
                <a:ea typeface="ＭＳ Ｐゴシック" charset="0"/>
                <a:cs typeface="Charcoal CY"/>
              </a:rPr>
              <a:t>උත්පත්ති</a:t>
            </a:r>
            <a:r>
              <a:rPr lang="si-LK" sz="3600" b="1" spc="-150" dirty="0">
                <a:gradFill flip="none" rotWithShape="1">
                  <a:gsLst>
                    <a:gs pos="51000">
                      <a:srgbClr val="00CC99">
                        <a:lumMod val="60000"/>
                        <a:lumOff val="40000"/>
                      </a:srgb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atin typeface="Charcoal CY"/>
                <a:ea typeface="ＭＳ Ｐゴシック" charset="0"/>
                <a:cs typeface="Charcoal CY"/>
              </a:rPr>
              <a:t> 1: 1</a:t>
            </a:r>
            <a:endParaRPr lang="en-US" sz="3600" b="1" spc="-150" dirty="0">
              <a:gradFill flip="none" rotWithShape="1">
                <a:gsLst>
                  <a:gs pos="51000">
                    <a:srgbClr val="00CC99">
                      <a:lumMod val="60000"/>
                      <a:lumOff val="40000"/>
                    </a:srgb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atin typeface="Charcoal CY"/>
              <a:ea typeface="ＭＳ Ｐゴシック" charset="0"/>
              <a:cs typeface="Charcoal CY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Psalm 11:3 KJV 00422</a:t>
            </a:r>
          </a:p>
        </p:txBody>
      </p:sp>
      <p:sp>
        <p:nvSpPr>
          <p:cNvPr id="19353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28600" y="533400"/>
            <a:ext cx="8474075" cy="587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8800" b="1">
                <a:solidFill>
                  <a:srgbClr val="FFFFFF"/>
                </a:solidFill>
              </a:rPr>
              <a:t>ගීතාවලිය 11: 3</a:t>
            </a:r>
          </a:p>
          <a:p>
            <a:r>
              <a:rPr lang="si-LK" altLang="en-US" sz="7200">
                <a:solidFill>
                  <a:srgbClr val="FFFFFF"/>
                </a:solidFill>
              </a:rPr>
              <a:t>අත</a:t>
            </a:r>
            <a:r>
              <a:rPr lang="si-LK" altLang="en-US" sz="7200" dirty="0">
                <a:solidFill>
                  <a:srgbClr val="FFFFFF"/>
                </a:solidFill>
              </a:rPr>
              <a:t>්තිවාරම් </a:t>
            </a:r>
            <a:r>
              <a:rPr lang="si-LK" altLang="en-US" sz="7200" dirty="0" err="1">
                <a:solidFill>
                  <a:srgbClr val="FFFFFF"/>
                </a:solidFill>
              </a:rPr>
              <a:t>විනාශවූවොත්</a:t>
            </a:r>
            <a:r>
              <a:rPr lang="si-LK" altLang="en-US" sz="7200" dirty="0">
                <a:solidFill>
                  <a:srgbClr val="FFFFFF"/>
                </a:solidFill>
              </a:rPr>
              <a:t> </a:t>
            </a:r>
            <a:r>
              <a:rPr lang="si-LK" altLang="en-US" sz="7200" dirty="0" err="1">
                <a:solidFill>
                  <a:srgbClr val="FFFFFF"/>
                </a:solidFill>
              </a:rPr>
              <a:t>ධර්මිෂ්ඨයා</a:t>
            </a:r>
            <a:r>
              <a:rPr lang="si-LK" altLang="en-US" sz="7200" dirty="0">
                <a:solidFill>
                  <a:srgbClr val="FFFFFF"/>
                </a:solidFill>
              </a:rPr>
              <a:t> කුමක් කළ </a:t>
            </a:r>
            <a:r>
              <a:rPr lang="si-LK" altLang="en-US" sz="7200" dirty="0" err="1">
                <a:solidFill>
                  <a:srgbClr val="FFFFFF"/>
                </a:solidFill>
              </a:rPr>
              <a:t>හැක්කේද</a:t>
            </a:r>
            <a:r>
              <a:rPr lang="si-LK" altLang="en-US" sz="7200" dirty="0">
                <a:solidFill>
                  <a:srgbClr val="FFFFFF"/>
                </a:solidFill>
              </a:rPr>
              <a:t>?</a:t>
            </a:r>
            <a:endParaRPr lang="en-US" altLang="en-US" sz="7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House 1 00418</a:t>
            </a:r>
          </a:p>
        </p:txBody>
      </p:sp>
      <p:sp>
        <p:nvSpPr>
          <p:cNvPr id="195586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House 2 00419</a:t>
            </a:r>
          </a:p>
        </p:txBody>
      </p:sp>
      <p:sp>
        <p:nvSpPr>
          <p:cNvPr id="197634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House 3 00420</a:t>
            </a:r>
          </a:p>
        </p:txBody>
      </p:sp>
      <p:sp>
        <p:nvSpPr>
          <p:cNvPr id="199682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Blocks-Genesis Doctrine &amp; Doctrines 00405</a:t>
            </a:r>
          </a:p>
        </p:txBody>
      </p:sp>
      <p:sp>
        <p:nvSpPr>
          <p:cNvPr id="201730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8852" name="AutoShape 4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උත්පත්තිය</a:t>
            </a:r>
            <a:endParaRPr lang="si-LK" alt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78854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 Bold" charset="0"/>
              </a:rPr>
              <a:t>ධර්මය</a:t>
            </a:r>
            <a:endParaRPr lang="en-US" altLang="en-US" sz="2000" b="1" dirty="0">
              <a:latin typeface="Arial Narrow Bold" charset="0"/>
            </a:endParaRPr>
          </a:p>
        </p:txBody>
      </p:sp>
      <p:sp>
        <p:nvSpPr>
          <p:cNvPr id="78857" name="AutoShape 9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800" dirty="0" err="1"/>
              <a:t>උත්පත්ති</a:t>
            </a:r>
            <a:endParaRPr lang="en-US" altLang="en-US" sz="3800" dirty="0"/>
          </a:p>
        </p:txBody>
      </p:sp>
      <p:sp>
        <p:nvSpPr>
          <p:cNvPr id="78858" name="AutoShape 10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latin typeface="Arial Narrow Bold" charset="0"/>
              </a:rPr>
              <a:t>සතියේ දින 7</a:t>
            </a:r>
            <a:endParaRPr lang="en-US" altLang="en-US" sz="3600" b="1" dirty="0">
              <a:latin typeface="Arial Narrow Bold" charset="0"/>
            </a:endParaRPr>
          </a:p>
        </p:txBody>
      </p:sp>
      <p:sp>
        <p:nvSpPr>
          <p:cNvPr id="78860" name="AutoShape 12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 Bold" charset="0"/>
              </a:rPr>
              <a:t>වැඩ</a:t>
            </a:r>
            <a:endParaRPr lang="en-US" altLang="en-US" sz="2000" b="1" dirty="0">
              <a:latin typeface="Arial Narrow Bold" charset="0"/>
            </a:endParaRPr>
          </a:p>
        </p:txBody>
      </p:sp>
      <p:sp>
        <p:nvSpPr>
          <p:cNvPr id="78861" name="AutoShape 13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latin typeface="Arial Narrow Bold" charset="0"/>
              </a:rPr>
              <a:t>ආධිපත්‍ය</a:t>
            </a:r>
            <a:endParaRPr lang="en-US" altLang="en-US" sz="3600" b="1" dirty="0">
              <a:latin typeface="Arial Narrow Bold" charset="0"/>
            </a:endParaRPr>
          </a:p>
        </p:txBody>
      </p:sp>
      <p:sp>
        <p:nvSpPr>
          <p:cNvPr id="78862" name="AutoShape 14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latin typeface="Arial Narrow Bold" charset="0"/>
              </a:rPr>
              <a:t>ශාපය</a:t>
            </a:r>
            <a:endParaRPr lang="en-US" altLang="en-US" sz="3600" b="1" dirty="0">
              <a:latin typeface="Arial Narrow Bold" charset="0"/>
            </a:endParaRPr>
          </a:p>
        </p:txBody>
      </p:sp>
      <p:sp>
        <p:nvSpPr>
          <p:cNvPr id="78863" name="AutoShape 15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latin typeface="Arial Narrow Bold" charset="0"/>
              </a:rPr>
              <a:t>අවසාන ආදම්</a:t>
            </a:r>
            <a:endParaRPr lang="en-US" altLang="en-US" sz="3600" b="1" dirty="0">
              <a:latin typeface="Arial Narrow Bold" charset="0"/>
            </a:endParaRPr>
          </a:p>
        </p:txBody>
      </p:sp>
      <p:sp>
        <p:nvSpPr>
          <p:cNvPr id="78864" name="AutoShape 16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 Bold" charset="0"/>
              </a:rPr>
              <a:t>1</a:t>
            </a:r>
            <a:r>
              <a:rPr lang="si-LK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 Bold" charset="0"/>
              </a:rPr>
              <a:t> වන පැමිණීම</a:t>
            </a:r>
            <a:endParaRPr lang="en-US" altLang="en-US" sz="2000" b="1" dirty="0">
              <a:latin typeface="Arial Narrow Bold" charset="0"/>
            </a:endParaRPr>
          </a:p>
        </p:txBody>
      </p:sp>
      <p:sp>
        <p:nvSpPr>
          <p:cNvPr id="78865" name="AutoShape 17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 Bold" charset="0"/>
              </a:rPr>
              <a:t>2 වන පැමිණීම</a:t>
            </a:r>
            <a:endParaRPr lang="en-US" alt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 animBg="1" autoUpdateAnimBg="0"/>
      <p:bldP spid="78857" grpId="0" animBg="1" autoUpdateAnimBg="0"/>
      <p:bldP spid="78858" grpId="0" animBg="1" autoUpdateAnimBg="0"/>
      <p:bldP spid="78860" grpId="0" animBg="1" autoUpdateAnimBg="0"/>
      <p:bldP spid="78861" grpId="0" animBg="1" autoUpdateAnimBg="0"/>
      <p:bldP spid="78862" grpId="0" animBg="1" autoUpdateAnimBg="0"/>
      <p:bldP spid="78863" grpId="0" animBg="1" autoUpdateAnimBg="0"/>
      <p:bldP spid="78864" grpId="0" animBg="1" autoUpdateAnimBg="0"/>
      <p:bldP spid="7886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+mj-ea"/>
                <a:cs typeface="+mj-cs"/>
              </a:rPr>
              <a:t>Blocks-God</a:t>
            </a:r>
            <a:r>
              <a:rPr lang="fr-FR" dirty="0">
                <a:ea typeface="+mj-ea"/>
                <a:cs typeface="+mj-cs"/>
              </a:rPr>
              <a:t>'</a:t>
            </a:r>
            <a:r>
              <a:rPr lang="en-US" dirty="0">
                <a:ea typeface="+mj-ea"/>
                <a:cs typeface="+mj-cs"/>
              </a:rPr>
              <a:t>s Word &amp; Man</a:t>
            </a:r>
            <a:r>
              <a:rPr lang="fr-FR" dirty="0">
                <a:ea typeface="+mj-ea"/>
                <a:cs typeface="+mj-cs"/>
              </a:rPr>
              <a:t>'</a:t>
            </a:r>
            <a:r>
              <a:rPr lang="en-US" dirty="0">
                <a:ea typeface="+mj-ea"/>
                <a:cs typeface="+mj-cs"/>
              </a:rPr>
              <a:t>s Opinion 00403</a:t>
            </a:r>
          </a:p>
        </p:txBody>
      </p:sp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15749" name="AutoShape 5" descr="White marble"/>
          <p:cNvSpPr>
            <a:spLocks noChangeArrowheads="1"/>
          </p:cNvSpPr>
          <p:nvPr/>
        </p:nvSpPr>
        <p:spPr bwMode="auto">
          <a:xfrm>
            <a:off x="684213" y="4724400"/>
            <a:ext cx="3430587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MS PGothic" pitchFamily="34" charset="-128"/>
                <a:cs typeface="+mn-cs"/>
              </a:rPr>
              <a:t>මැවිල්ල සහ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MS PGothic" pitchFamily="34" charset="-128"/>
                <a:cs typeface="+mn-cs"/>
              </a:rPr>
              <a:t>දෙවියන් වහන්සේගේ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MS PGothic" pitchFamily="34" charset="-128"/>
                <a:cs typeface="+mn-cs"/>
              </a:rPr>
              <a:t>වචනය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15750" name="AutoShape 6" descr="White marble"/>
          <p:cNvSpPr>
            <a:spLocks noChangeArrowheads="1"/>
          </p:cNvSpPr>
          <p:nvPr/>
        </p:nvSpPr>
        <p:spPr bwMode="auto">
          <a:xfrm>
            <a:off x="684213" y="37338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නීති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1" name="AutoShape 7" descr="White marble"/>
          <p:cNvSpPr>
            <a:spLocks noChangeArrowheads="1"/>
          </p:cNvSpPr>
          <p:nvPr/>
        </p:nvSpPr>
        <p:spPr bwMode="auto">
          <a:xfrm>
            <a:off x="684213" y="27432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විවාහය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2" name="AutoShape 8" descr="White marble"/>
          <p:cNvSpPr>
            <a:spLocks noChangeArrowheads="1"/>
          </p:cNvSpPr>
          <p:nvPr/>
        </p:nvSpPr>
        <p:spPr bwMode="auto">
          <a:xfrm>
            <a:off x="684213" y="17526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ප්‍රමිති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3" name="AutoShape 9" descr="White marble"/>
          <p:cNvSpPr>
            <a:spLocks noChangeArrowheads="1"/>
          </p:cNvSpPr>
          <p:nvPr/>
        </p:nvSpPr>
        <p:spPr bwMode="auto">
          <a:xfrm>
            <a:off x="684213" y="457200"/>
            <a:ext cx="3430587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ජීවිතයේ අර්ථය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4" name="AutoShape 10" descr="White marble"/>
          <p:cNvSpPr>
            <a:spLocks noChangeArrowheads="1"/>
          </p:cNvSpPr>
          <p:nvPr/>
        </p:nvSpPr>
        <p:spPr bwMode="auto">
          <a:xfrm>
            <a:off x="4932363" y="4724400"/>
            <a:ext cx="360045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MS PGothic" pitchFamily="34" charset="-128"/>
                <a:cs typeface="+mn-cs"/>
              </a:rPr>
              <a:t>පරිණාමය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MS PGothic" pitchFamily="34" charset="-128"/>
                <a:cs typeface="+mn-cs"/>
              </a:rPr>
              <a:t>සහ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MS PGothic" pitchFamily="34" charset="-128"/>
                <a:cs typeface="+mn-cs"/>
              </a:rPr>
              <a:t>මිනිසාගේ මතය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15755" name="AutoShape 11" descr="White marble"/>
          <p:cNvSpPr>
            <a:spLocks noChangeArrowheads="1"/>
          </p:cNvSpPr>
          <p:nvPr/>
        </p:nvSpPr>
        <p:spPr bwMode="auto">
          <a:xfrm>
            <a:off x="4932363" y="37338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නීතිභ්‍රෂ්ටතාව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6" name="AutoShape 12" descr="White marble"/>
          <p:cNvSpPr>
            <a:spLocks noChangeArrowheads="1"/>
          </p:cNvSpPr>
          <p:nvPr/>
        </p:nvSpPr>
        <p:spPr bwMode="auto">
          <a:xfrm>
            <a:off x="4932363" y="27432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සම ලිංගික සේවනය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7" name="AutoShape 13" descr="White marble"/>
          <p:cNvSpPr>
            <a:spLocks noChangeArrowheads="1"/>
          </p:cNvSpPr>
          <p:nvPr/>
        </p:nvSpPr>
        <p:spPr bwMode="auto">
          <a:xfrm>
            <a:off x="4932363" y="17526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කාමුක දර්ශන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  <p:sp>
        <p:nvSpPr>
          <p:cNvPr id="415758" name="AutoShape 14" descr="White marble"/>
          <p:cNvSpPr>
            <a:spLocks noChangeArrowheads="1"/>
          </p:cNvSpPr>
          <p:nvPr/>
        </p:nvSpPr>
        <p:spPr bwMode="auto">
          <a:xfrm>
            <a:off x="4932363" y="457200"/>
            <a:ext cx="360045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 Bold" charset="0"/>
                <a:ea typeface="MS PGothic" pitchFamily="34" charset="-128"/>
                <a:cs typeface="+mn-cs"/>
              </a:rPr>
              <a:t>ගබ්සාව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 Bold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95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9" grpId="0" animBg="1" autoUpdateAnimBg="0"/>
      <p:bldP spid="415750" grpId="0" animBg="1" autoUpdateAnimBg="0"/>
      <p:bldP spid="415751" grpId="0" animBg="1" autoUpdateAnimBg="0"/>
      <p:bldP spid="415752" grpId="0" animBg="1" autoUpdateAnimBg="0"/>
      <p:bldP spid="415753" grpId="0" animBg="1" autoUpdateAnimBg="0"/>
      <p:bldP spid="415754" grpId="0" animBg="1" autoUpdateAnimBg="0"/>
      <p:bldP spid="415755" grpId="0" animBg="1" autoUpdateAnimBg="0"/>
      <p:bldP spid="415756" grpId="0" animBg="1" autoUpdateAnimBg="0"/>
      <p:bldP spid="415757" grpId="0" animBg="1" autoUpdateAnimBg="0"/>
      <p:bldP spid="415758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+mj-ea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652463"/>
            <a:ext cx="8280400" cy="378565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පරිනාමයේ</a:t>
            </a:r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රහස කාලය සහ මරණයයි. හිතකර මන්දගාමී </a:t>
            </a:r>
            <a:r>
              <a:rPr lang="si-LK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වෙනස්වීම්</a:t>
            </a:r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සහ කාලය නව විශේෂ වලට මරණය තුලින් අලුත් </a:t>
            </a:r>
            <a:r>
              <a:rPr lang="si-LK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ජීවයන්</a:t>
            </a:r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හටගැනීමට</a:t>
            </a:r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පිහිට විය.</a:t>
            </a:r>
            <a:endParaRPr lang="en-US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837238"/>
            <a:ext cx="9145588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කාරල්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සර්ගන්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වැඩසටහන් මාතෘකාව යටතේ 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වන්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වොයිස්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ඉන් ද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කොස්මික්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ෆියුග්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 descr="Mil of Years Equals 02375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4" name="Picture 3" descr="02375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6471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133600" y="304800"/>
            <a:ext cx="2133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sz="3200" b="1" kern="0" dirty="0">
                <a:solidFill>
                  <a:srgbClr val="FFFFFF"/>
                </a:solidFill>
                <a:effectLst>
                  <a:glow rad="279400">
                    <a:srgbClr val="000000">
                      <a:alpha val="75000"/>
                    </a:srgbClr>
                  </a:glow>
                </a:effectLst>
                <a:latin typeface="Arial"/>
              </a:rPr>
              <a:t>ෆොසිල වාර්තාව</a:t>
            </a:r>
            <a:endParaRPr lang="en-US" sz="3200" b="1" kern="0" dirty="0">
              <a:solidFill>
                <a:srgbClr val="FFFFFF"/>
              </a:solidFill>
              <a:effectLst>
                <a:glow rad="279400">
                  <a:srgbClr val="000000">
                    <a:alpha val="75000"/>
                  </a:srgbClr>
                </a:glow>
              </a:effectLst>
              <a:latin typeface="Arial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648200" y="2286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වේදනාව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648200" y="12065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මරණය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4648200" y="21844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ඝාතනය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4648200" y="31623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රෝග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4648200" y="41402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දුෂ්කරතාව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648200" y="51181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පීඩනය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4648200" y="6096000"/>
            <a:ext cx="42420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 err="1">
                <a:solidFill>
                  <a:srgbClr val="FF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cs typeface="Arial Black"/>
              </a:rPr>
              <a:t>වදවීම</a:t>
            </a:r>
            <a:endParaRPr lang="en-US" b="1" kern="0" dirty="0">
              <a:solidFill>
                <a:srgbClr val="000000"/>
              </a:solidFill>
              <a:effectLst>
                <a:glow rad="241300">
                  <a:srgbClr val="000000">
                    <a:alpha val="75000"/>
                  </a:srgb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76200" y="2590800"/>
            <a:ext cx="3048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i-LK" b="1" kern="0" dirty="0">
                <a:solidFill>
                  <a:srgbClr val="FFFFFF"/>
                </a:solidFill>
                <a:effectLst>
                  <a:glow rad="279400">
                    <a:srgbClr val="000000">
                      <a:alpha val="75000"/>
                    </a:srgbClr>
                  </a:glow>
                </a:effectLst>
                <a:latin typeface="Arial"/>
              </a:rPr>
              <a:t>අවුරුදු මිලියන ගණනක්</a:t>
            </a:r>
            <a:endParaRPr lang="en-US" b="1" kern="0" dirty="0">
              <a:solidFill>
                <a:srgbClr val="FFFFFF"/>
              </a:solidFill>
              <a:effectLst>
                <a:glow rad="279400">
                  <a:srgbClr val="000000">
                    <a:alpha val="75000"/>
                  </a:srgbClr>
                </a:glow>
              </a:effectLst>
              <a:latin typeface="Arial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3124200" y="3200400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 kern="0" dirty="0">
                <a:solidFill>
                  <a:srgbClr val="FFFFFF"/>
                </a:solidFill>
                <a:effectLst>
                  <a:glow rad="279400">
                    <a:srgbClr val="000000">
                      <a:alpha val="75000"/>
                    </a:srgbClr>
                  </a:glow>
                </a:effectLst>
                <a:latin typeface="Arial"/>
              </a:rPr>
              <a:t>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Evolution: Death-Man 00413</a:t>
            </a:r>
          </a:p>
        </p:txBody>
      </p:sp>
      <p:sp>
        <p:nvSpPr>
          <p:cNvPr id="209922" name="Freeform 3"/>
          <p:cNvSpPr>
            <a:spLocks/>
          </p:cNvSpPr>
          <p:nvPr/>
        </p:nvSpPr>
        <p:spPr bwMode="auto">
          <a:xfrm>
            <a:off x="0" y="198321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9923" name="Text Box 4"/>
          <p:cNvSpPr txBox="1">
            <a:spLocks noChangeArrowheads="1"/>
          </p:cNvSpPr>
          <p:nvPr/>
        </p:nvSpPr>
        <p:spPr bwMode="auto">
          <a:xfrm>
            <a:off x="1712913" y="552450"/>
            <a:ext cx="5091335" cy="1015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6000" dirty="0">
                <a:latin typeface="Arial Black" pitchFamily="34" charset="0"/>
              </a:rPr>
              <a:t>පරිණාමය</a:t>
            </a:r>
            <a:endParaRPr lang="en-US" altLang="en-US" sz="6000" dirty="0">
              <a:latin typeface="Arial Black" pitchFamily="34" charset="0"/>
            </a:endParaRPr>
          </a:p>
        </p:txBody>
      </p:sp>
      <p:sp>
        <p:nvSpPr>
          <p:cNvPr id="209924" name="Text Box 6"/>
          <p:cNvSpPr txBox="1">
            <a:spLocks noChangeArrowheads="1"/>
          </p:cNvSpPr>
          <p:nvPr/>
        </p:nvSpPr>
        <p:spPr bwMode="auto">
          <a:xfrm>
            <a:off x="369887" y="2133600"/>
            <a:ext cx="2545929" cy="1754326"/>
          </a:xfrm>
          <a:prstGeom prst="rect">
            <a:avLst/>
          </a:prstGeom>
          <a:solidFill>
            <a:srgbClr val="DF00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dirty="0">
                <a:solidFill>
                  <a:srgbClr val="FFFFFF"/>
                </a:solidFill>
                <a:latin typeface="Arial Black" pitchFamily="34" charset="0"/>
              </a:rPr>
              <a:t>මරණය</a:t>
            </a:r>
          </a:p>
          <a:p>
            <a:pPr algn="ctr"/>
            <a:r>
              <a:rPr lang="si-LK" altLang="en-US" sz="3600" dirty="0">
                <a:solidFill>
                  <a:srgbClr val="FFFFFF"/>
                </a:solidFill>
                <a:latin typeface="Arial Black" pitchFamily="34" charset="0"/>
              </a:rPr>
              <a:t>ලේ වැගිරීම් රෝග</a:t>
            </a:r>
            <a:endParaRPr lang="en-US" altLang="en-US" sz="3600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209925" name="AutoShape 8"/>
          <p:cNvSpPr>
            <a:spLocks noChangeArrowheads="1"/>
          </p:cNvSpPr>
          <p:nvPr/>
        </p:nvSpPr>
        <p:spPr bwMode="auto">
          <a:xfrm>
            <a:off x="5181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9926" name="Text Box 7"/>
          <p:cNvSpPr txBox="1">
            <a:spLocks noChangeArrowheads="1"/>
          </p:cNvSpPr>
          <p:nvPr/>
        </p:nvSpPr>
        <p:spPr bwMode="auto">
          <a:xfrm>
            <a:off x="5878513" y="1905000"/>
            <a:ext cx="2655887" cy="946150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800" dirty="0">
                <a:latin typeface="Arial Black" pitchFamily="34" charset="0"/>
              </a:rPr>
              <a:t>මිනිසාගේ පැවැත්ම</a:t>
            </a:r>
            <a:endParaRPr lang="en-US" altLang="en-US" sz="1400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94800" cy="1143000"/>
          </a:xfrm>
          <a:effec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i-LK" sz="48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cs typeface="Arial"/>
              </a:rPr>
              <a:t>අපි සියලු දෙනාට තිබෙන ප්‍රශ්න</a:t>
            </a:r>
            <a:endParaRPr lang="en-US" sz="48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cs typeface="Arial"/>
            </a:endParaRP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90525" y="1408142"/>
            <a:ext cx="8362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උත්පත්තිය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 =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“</a:t>
            </a:r>
            <a:r>
              <a:rPr kumimoji="0" lang="si-LK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පටන් </a:t>
            </a:r>
            <a:r>
              <a:rPr kumimoji="0" lang="si-LK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ගැන්ම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"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0" y="2790825"/>
            <a:ext cx="91948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66700" lvl="0" indent="-266700" defTabSz="4572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si-LK" sz="3200" b="1" dirty="0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ආරම්භය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අපි ආවේ </a:t>
            </a:r>
            <a:r>
              <a:rPr lang="si-LK" sz="3200" b="1" dirty="0" err="1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කොහෙන්ද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266700" lvl="0" indent="-266700" defTabSz="4572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si-LK" sz="3200" b="1" dirty="0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අරමුණ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ඇයි මම </a:t>
            </a:r>
            <a:r>
              <a:rPr lang="si-LK" sz="3200" b="1" dirty="0" err="1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මෙහෙට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 ආවේ? අර්ථයක් </a:t>
            </a:r>
            <a:r>
              <a:rPr lang="si-LK" sz="3200" b="1" dirty="0" err="1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තිබේද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?</a:t>
            </a:r>
          </a:p>
          <a:p>
            <a:pPr marL="266700" lvl="0" indent="-266700" defTabSz="4572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si-LK" sz="3200" b="1" dirty="0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සදාචාරය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ලෝකයේ නපුර පවතින්නේ ඇයි?</a:t>
            </a:r>
          </a:p>
          <a:p>
            <a:pPr marL="266700" lvl="0" indent="-266700" defTabSz="457200" eaLnBrk="1" fontAlgn="auto" hangingPunct="1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si-LK" sz="3200" b="1" dirty="0" err="1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දෛවය</a:t>
            </a:r>
            <a:r>
              <a:rPr lang="si-LK" sz="3200" b="1" dirty="0">
                <a:solidFill>
                  <a:srgbClr val="FFFF00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: 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මම </a:t>
            </a:r>
            <a:r>
              <a:rPr lang="si-LK" sz="3200" b="1" dirty="0" err="1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කොහෙද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 යන්නේ? බලාපොරොත්තුවක් </a:t>
            </a:r>
            <a:r>
              <a:rPr lang="si-LK" sz="3200" b="1" dirty="0" err="1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තිබේද</a:t>
            </a:r>
            <a:r>
              <a:rPr lang="si-LK" sz="3200" b="1" dirty="0">
                <a:solidFill>
                  <a:srgbClr val="FFFFFF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latin typeface="Arial"/>
                <a:cs typeface="Arial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75000"/>
                  </a:prst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30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7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6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Creation: Actions-Death 00412</a:t>
            </a:r>
          </a:p>
        </p:txBody>
      </p:sp>
      <p:sp>
        <p:nvSpPr>
          <p:cNvPr id="211970" name="Freeform 3"/>
          <p:cNvSpPr>
            <a:spLocks/>
          </p:cNvSpPr>
          <p:nvPr/>
        </p:nvSpPr>
        <p:spPr bwMode="auto">
          <a:xfrm>
            <a:off x="0" y="164868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1971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6000" dirty="0">
                <a:solidFill>
                  <a:schemeClr val="bg1"/>
                </a:solidFill>
                <a:latin typeface="Arial Black" pitchFamily="34" charset="0"/>
              </a:rPr>
              <a:t>මැවිල්ල</a:t>
            </a:r>
            <a:endParaRPr lang="en-US" altLang="en-US" sz="6000" dirty="0">
              <a:latin typeface="Arial Black" pitchFamily="34" charset="0"/>
            </a:endParaRPr>
          </a:p>
        </p:txBody>
      </p:sp>
      <p:sp>
        <p:nvSpPr>
          <p:cNvPr id="211972" name="AutoShape 5"/>
          <p:cNvSpPr>
            <a:spLocks noChangeArrowheads="1"/>
          </p:cNvSpPr>
          <p:nvPr/>
        </p:nvSpPr>
        <p:spPr bwMode="auto">
          <a:xfrm>
            <a:off x="1752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1973" name="Text Box 6"/>
          <p:cNvSpPr txBox="1">
            <a:spLocks noChangeArrowheads="1"/>
          </p:cNvSpPr>
          <p:nvPr/>
        </p:nvSpPr>
        <p:spPr bwMode="auto">
          <a:xfrm>
            <a:off x="2449513" y="1844824"/>
            <a:ext cx="2655887" cy="1200329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600" dirty="0">
                <a:latin typeface="Arial Black" pitchFamily="34" charset="0"/>
              </a:rPr>
              <a:t>මිනිසාගේ ක්‍රියා</a:t>
            </a:r>
            <a:endParaRPr lang="en-US" altLang="en-US" sz="3600" dirty="0">
              <a:latin typeface="Arial Black" pitchFamily="34" charset="0"/>
            </a:endParaRPr>
          </a:p>
        </p:txBody>
      </p:sp>
      <p:sp>
        <p:nvSpPr>
          <p:cNvPr id="211974" name="Text Box 7"/>
          <p:cNvSpPr txBox="1">
            <a:spLocks noChangeArrowheads="1"/>
          </p:cNvSpPr>
          <p:nvPr/>
        </p:nvSpPr>
        <p:spPr bwMode="auto">
          <a:xfrm>
            <a:off x="7164288" y="3717032"/>
            <a:ext cx="1295400" cy="1015663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3000" dirty="0">
                <a:latin typeface="Alan Den" pitchFamily="-108" charset="0"/>
              </a:rPr>
              <a:t>මරණය</a:t>
            </a:r>
          </a:p>
          <a:p>
            <a:pPr algn="ctr"/>
            <a:endParaRPr lang="si-LK" altLang="en-US" sz="3000" dirty="0">
              <a:latin typeface="Alan Den" pitchFamily="-108" charset="0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zh-CN"/>
              <a:t>Christian Barrier 1 00410</a:t>
            </a:r>
          </a:p>
        </p:txBody>
      </p:sp>
      <p:sp>
        <p:nvSpPr>
          <p:cNvPr id="21401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4019" name="Text Box 4"/>
          <p:cNvSpPr txBox="1">
            <a:spLocks noChangeArrowheads="1"/>
          </p:cNvSpPr>
          <p:nvPr/>
        </p:nvSpPr>
        <p:spPr bwMode="auto">
          <a:xfrm>
            <a:off x="5724525" y="260350"/>
            <a:ext cx="3200400" cy="579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si-LK" altLang="zh-CN" sz="3200" b="1" dirty="0" err="1">
                <a:solidFill>
                  <a:srgbClr val="000000"/>
                </a:solidFill>
                <a:latin typeface="Arial Black" pitchFamily="34" charset="0"/>
              </a:rPr>
              <a:t>බාදකය</a:t>
            </a:r>
            <a:endParaRPr lang="en-US" altLang="zh-CN" sz="32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14020" name="Parallelogram 2"/>
          <p:cNvSpPr>
            <a:spLocks noChangeArrowheads="1"/>
          </p:cNvSpPr>
          <p:nvPr/>
        </p:nvSpPr>
        <p:spPr bwMode="auto">
          <a:xfrm rot="16200000" flipH="1">
            <a:off x="3311525" y="296863"/>
            <a:ext cx="1584325" cy="2232025"/>
          </a:xfrm>
          <a:prstGeom prst="parallelogram">
            <a:avLst>
              <a:gd name="adj" fmla="val 25000"/>
            </a:avLst>
          </a:prstGeom>
          <a:solidFill>
            <a:srgbClr val="FFCD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214021" name="Rectangle 3"/>
          <p:cNvSpPr>
            <a:spLocks noChangeArrowheads="1"/>
          </p:cNvSpPr>
          <p:nvPr/>
        </p:nvSpPr>
        <p:spPr bwMode="auto">
          <a:xfrm rot="-176476">
            <a:off x="5008563" y="4867275"/>
            <a:ext cx="2127250" cy="1136650"/>
          </a:xfrm>
          <a:prstGeom prst="rect">
            <a:avLst/>
          </a:prstGeom>
          <a:solidFill>
            <a:srgbClr val="FFCD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214022" name="Text Box 4"/>
          <p:cNvSpPr txBox="1">
            <a:spLocks noChangeArrowheads="1"/>
          </p:cNvSpPr>
          <p:nvPr/>
        </p:nvSpPr>
        <p:spPr bwMode="auto">
          <a:xfrm rot="-521230">
            <a:off x="2890838" y="1179940"/>
            <a:ext cx="23764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altLang="zh-CN" b="1" dirty="0">
                <a:solidFill>
                  <a:srgbClr val="000000"/>
                </a:solidFill>
                <a:latin typeface="Arial Black" pitchFamily="34" charset="0"/>
              </a:rPr>
              <a:t>ක්‍රිස්තියානි ලෝක දැක්ම</a:t>
            </a:r>
            <a:endParaRPr lang="en-US" altLang="zh-CN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14023" name="Oval 4"/>
          <p:cNvSpPr>
            <a:spLocks noChangeArrowheads="1"/>
          </p:cNvSpPr>
          <p:nvPr/>
        </p:nvSpPr>
        <p:spPr bwMode="auto">
          <a:xfrm>
            <a:off x="1692275" y="2781300"/>
            <a:ext cx="2447925" cy="1008063"/>
          </a:xfrm>
          <a:prstGeom prst="ellipse">
            <a:avLst/>
          </a:prstGeom>
          <a:solidFill>
            <a:srgbClr val="C3CFD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214024" name="Text Box 9"/>
          <p:cNvSpPr txBox="1">
            <a:spLocks noChangeArrowheads="1"/>
          </p:cNvSpPr>
          <p:nvPr/>
        </p:nvSpPr>
        <p:spPr bwMode="auto">
          <a:xfrm>
            <a:off x="1619250" y="2997200"/>
            <a:ext cx="2520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altLang="zh-CN" sz="2800" b="1">
                <a:solidFill>
                  <a:srgbClr val="000000"/>
                </a:solidFill>
                <a:latin typeface="Arial Black" pitchFamily="34" charset="0"/>
              </a:rPr>
              <a:t>මානවවාදය</a:t>
            </a:r>
            <a:endParaRPr lang="en-US" altLang="zh-CN" sz="28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14025" name="Text Box 4"/>
          <p:cNvSpPr txBox="1">
            <a:spLocks noChangeArrowheads="1"/>
          </p:cNvSpPr>
          <p:nvPr/>
        </p:nvSpPr>
        <p:spPr bwMode="auto">
          <a:xfrm rot="-188962">
            <a:off x="4911725" y="4874637"/>
            <a:ext cx="23749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i-LK" altLang="zh-CN" sz="2000" b="1" dirty="0">
                <a:solidFill>
                  <a:srgbClr val="000000"/>
                </a:solidFill>
                <a:latin typeface="Arial Black" pitchFamily="34" charset="0"/>
              </a:rPr>
              <a:t>මැවිල්ල:</a:t>
            </a:r>
          </a:p>
          <a:p>
            <a:pPr algn="ctr">
              <a:spcBef>
                <a:spcPct val="50000"/>
              </a:spcBef>
            </a:pPr>
            <a:r>
              <a:rPr lang="si-LK" altLang="zh-CN" sz="2000" b="1" dirty="0">
                <a:solidFill>
                  <a:srgbClr val="000000"/>
                </a:solidFill>
                <a:latin typeface="Arial Black" pitchFamily="34" charset="0"/>
              </a:rPr>
              <a:t>දෙවියන් වහන්සේගේ වචනයේ සත්‍ය</a:t>
            </a:r>
            <a:endParaRPr lang="en-US" altLang="zh-CN" sz="20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Christian Barrier 2 00411</a:t>
            </a:r>
          </a:p>
        </p:txBody>
      </p:sp>
      <p:sp>
        <p:nvSpPr>
          <p:cNvPr id="216066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b="1">
                <a:solidFill>
                  <a:srgbClr val="FFFFFF"/>
                </a:solidFill>
              </a:rPr>
              <a:t>Genesis 3:15</a:t>
            </a:r>
            <a:endParaRPr lang="en-US" alt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12700" y="-4763"/>
            <a:ext cx="9144000" cy="6858001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181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79388" y="2616200"/>
            <a:ext cx="8723312" cy="3908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4800" b="1" dirty="0" err="1">
                <a:solidFill>
                  <a:srgbClr val="FFFFFF"/>
                </a:solidFill>
              </a:rPr>
              <a:t>උත්පත්ති</a:t>
            </a:r>
            <a:r>
              <a:rPr lang="si-LK" altLang="en-US" sz="4800" b="1" dirty="0">
                <a:solidFill>
                  <a:srgbClr val="FFFFFF"/>
                </a:solidFill>
              </a:rPr>
              <a:t> 3:15</a:t>
            </a:r>
            <a:endParaRPr lang="en-US" altLang="en-US" sz="4800" b="1" dirty="0">
              <a:solidFill>
                <a:srgbClr val="FFFFFF"/>
              </a:solidFill>
            </a:endParaRPr>
          </a:p>
          <a:p>
            <a:r>
              <a:rPr lang="si-LK" altLang="en-US" sz="4000" dirty="0">
                <a:solidFill>
                  <a:srgbClr val="FFFFFF"/>
                </a:solidFill>
              </a:rPr>
              <a:t>මම තා සහ ස්ත්‍රිය </a:t>
            </a:r>
            <a:r>
              <a:rPr lang="si-LK" altLang="en-US" sz="4000" dirty="0" err="1">
                <a:solidFill>
                  <a:srgbClr val="FFFFFF"/>
                </a:solidFill>
              </a:rPr>
              <a:t>අතරෙහිද</a:t>
            </a:r>
            <a:r>
              <a:rPr lang="si-LK" altLang="en-US" sz="4000" dirty="0">
                <a:solidFill>
                  <a:srgbClr val="FFFFFF"/>
                </a:solidFill>
              </a:rPr>
              <a:t> තාගේ වංශය සහ ඇගේ වංශය </a:t>
            </a:r>
            <a:r>
              <a:rPr lang="si-LK" altLang="en-US" sz="4000" dirty="0" err="1">
                <a:solidFill>
                  <a:srgbClr val="FFFFFF"/>
                </a:solidFill>
              </a:rPr>
              <a:t>අතරෙහිද</a:t>
            </a:r>
            <a:r>
              <a:rPr lang="si-LK" altLang="en-US" sz="4000" dirty="0">
                <a:solidFill>
                  <a:srgbClr val="FFFFFF"/>
                </a:solidFill>
              </a:rPr>
              <a:t> සතුරුකම තබන්නෙමි; ඒ වංශය තාගේ හිස </a:t>
            </a:r>
            <a:r>
              <a:rPr lang="si-LK" altLang="en-US" sz="4000" dirty="0" err="1">
                <a:solidFill>
                  <a:srgbClr val="FFFFFF"/>
                </a:solidFill>
              </a:rPr>
              <a:t>පොඩිකරන්නේය</a:t>
            </a:r>
            <a:r>
              <a:rPr lang="si-LK" altLang="en-US" sz="4000" dirty="0">
                <a:solidFill>
                  <a:srgbClr val="FFFFFF"/>
                </a:solidFill>
              </a:rPr>
              <a:t>, තෝ ඔහුගේ විලුඹ </a:t>
            </a:r>
            <a:r>
              <a:rPr lang="si-LK" altLang="en-US" sz="4000" dirty="0" err="1">
                <a:solidFill>
                  <a:srgbClr val="FFFFFF"/>
                </a:solidFill>
              </a:rPr>
              <a:t>පොඩිකරන්නෙහියයි</a:t>
            </a:r>
            <a:r>
              <a:rPr lang="si-LK" altLang="en-US" sz="4000" dirty="0">
                <a:solidFill>
                  <a:srgbClr val="FFFFFF"/>
                </a:solidFill>
              </a:rPr>
              <a:t> </a:t>
            </a:r>
            <a:r>
              <a:rPr lang="si-LK" altLang="en-US" sz="4000" dirty="0" err="1">
                <a:solidFill>
                  <a:srgbClr val="FFFFFF"/>
                </a:solidFill>
              </a:rPr>
              <a:t>කීසේක</a:t>
            </a:r>
            <a:r>
              <a:rPr lang="si-LK" altLang="en-US" sz="4000" dirty="0">
                <a:solidFill>
                  <a:srgbClr val="FFFFFF"/>
                </a:solidFill>
              </a:rPr>
              <a:t>.</a:t>
            </a:r>
            <a:endParaRPr lang="en-US" altLang="en-US" sz="4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zh-CN"/>
              <a:t>Sin-Romans 8:22 00074</a:t>
            </a:r>
          </a:p>
        </p:txBody>
      </p:sp>
      <p:sp>
        <p:nvSpPr>
          <p:cNvPr id="220162" name="Freeform 3"/>
          <p:cNvSpPr>
            <a:spLocks/>
          </p:cNvSpPr>
          <p:nvPr/>
        </p:nvSpPr>
        <p:spPr bwMode="auto">
          <a:xfrm>
            <a:off x="1924050" y="0"/>
            <a:ext cx="52959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0163" name="Right Triangle 1"/>
          <p:cNvSpPr>
            <a:spLocks noChangeArrowheads="1"/>
          </p:cNvSpPr>
          <p:nvPr/>
        </p:nvSpPr>
        <p:spPr bwMode="auto">
          <a:xfrm rot="10800000" flipH="1">
            <a:off x="1371600" y="1371600"/>
            <a:ext cx="2819400" cy="2971800"/>
          </a:xfrm>
          <a:prstGeom prst="rtTriangl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220164" name="Right Triangle 6"/>
          <p:cNvSpPr>
            <a:spLocks noChangeArrowheads="1"/>
          </p:cNvSpPr>
          <p:nvPr/>
        </p:nvSpPr>
        <p:spPr bwMode="auto">
          <a:xfrm rot="-5400000">
            <a:off x="5029200" y="2362200"/>
            <a:ext cx="2819400" cy="29718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220165" name="Rectangle 2"/>
          <p:cNvSpPr>
            <a:spLocks noChangeArrowheads="1"/>
          </p:cNvSpPr>
          <p:nvPr/>
        </p:nvSpPr>
        <p:spPr bwMode="auto">
          <a:xfrm rot="742333">
            <a:off x="5889625" y="4968875"/>
            <a:ext cx="1685925" cy="110331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220166" name="TextBox 5"/>
          <p:cNvSpPr txBox="1">
            <a:spLocks noChangeArrowheads="1"/>
          </p:cNvSpPr>
          <p:nvPr/>
        </p:nvSpPr>
        <p:spPr bwMode="auto">
          <a:xfrm>
            <a:off x="5867400" y="2205038"/>
            <a:ext cx="21447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si-LK" altLang="en-US" sz="2800" dirty="0">
                <a:solidFill>
                  <a:srgbClr val="FFFF00"/>
                </a:solidFill>
              </a:rPr>
              <a:t>දරු ප්‍රසූතියේ වේදනාව මෙන් වර්තමානය දක්වා.</a:t>
            </a:r>
            <a:br>
              <a:rPr lang="en-US" altLang="zh-CN" sz="2800" dirty="0">
                <a:solidFill>
                  <a:srgbClr val="FFFF00"/>
                </a:solidFill>
              </a:rPr>
            </a:br>
            <a:endParaRPr lang="en-US" altLang="zh-CN" sz="2800" dirty="0">
              <a:solidFill>
                <a:srgbClr val="FFFF00"/>
              </a:solidFill>
            </a:endParaRPr>
          </a:p>
          <a:p>
            <a:pPr algn="r"/>
            <a:r>
              <a:rPr lang="si-LK" altLang="zh-CN" sz="2800" dirty="0">
                <a:solidFill>
                  <a:srgbClr val="FFFF00"/>
                </a:solidFill>
              </a:rPr>
              <a:t>(රෝම 8</a:t>
            </a:r>
            <a:r>
              <a:rPr lang="zh-CN" altLang="si-LK" sz="2800" dirty="0">
                <a:solidFill>
                  <a:srgbClr val="FFFF00"/>
                </a:solidFill>
              </a:rPr>
              <a:t>：</a:t>
            </a:r>
            <a:r>
              <a:rPr lang="si-LK" altLang="zh-CN" sz="2800" dirty="0">
                <a:solidFill>
                  <a:srgbClr val="FFFF00"/>
                </a:solidFill>
              </a:rPr>
              <a:t>39)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220167" name="TextBox 3"/>
          <p:cNvSpPr txBox="1">
            <a:spLocks noChangeArrowheads="1"/>
          </p:cNvSpPr>
          <p:nvPr/>
        </p:nvSpPr>
        <p:spPr bwMode="auto">
          <a:xfrm>
            <a:off x="1371600" y="1371600"/>
            <a:ext cx="2057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2800" dirty="0" err="1">
                <a:solidFill>
                  <a:srgbClr val="FFFF00"/>
                </a:solidFill>
              </a:rPr>
              <a:t>මක්නිසාද</a:t>
            </a:r>
            <a:r>
              <a:rPr lang="si-LK" altLang="en-US" sz="2800" dirty="0">
                <a:solidFill>
                  <a:srgbClr val="FFFF00"/>
                </a:solidFill>
              </a:rPr>
              <a:t> සියලු මැවිල්ල </a:t>
            </a:r>
            <a:r>
              <a:rPr lang="si-LK" altLang="en-US" sz="2800" dirty="0" err="1">
                <a:solidFill>
                  <a:srgbClr val="FFFF00"/>
                </a:solidFill>
              </a:rPr>
              <a:t>කෙඳිරිගාමින්</a:t>
            </a:r>
            <a:r>
              <a:rPr lang="si-LK" altLang="en-US" sz="2800" dirty="0">
                <a:solidFill>
                  <a:srgbClr val="FFFF00"/>
                </a:solidFill>
              </a:rPr>
              <a:t> ඇති බව අපි දනිමු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Reinterpretations 00363</a:t>
            </a:r>
          </a:p>
        </p:txBody>
      </p:sp>
      <p:pic>
        <p:nvPicPr>
          <p:cNvPr id="222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ext Box 4"/>
          <p:cNvSpPr txBox="1">
            <a:spLocks noChangeArrowheads="1"/>
          </p:cNvSpPr>
          <p:nvPr/>
        </p:nvSpPr>
        <p:spPr bwMode="auto">
          <a:xfrm>
            <a:off x="1060450" y="-2209800"/>
            <a:ext cx="6788150" cy="823912"/>
          </a:xfrm>
          <a:prstGeom prst="rect">
            <a:avLst/>
          </a:prstGeom>
          <a:solidFill>
            <a:srgbClr val="BF002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4800" b="1">
                <a:solidFill>
                  <a:srgbClr val="FFFF00"/>
                </a:solidFill>
              </a:rPr>
              <a:t>REINTERPRETATIONS</a:t>
            </a:r>
            <a:endParaRPr lang="en-US" altLang="en-US" b="1"/>
          </a:p>
        </p:txBody>
      </p:sp>
      <p:sp>
        <p:nvSpPr>
          <p:cNvPr id="2" name="Oval 1"/>
          <p:cNvSpPr/>
          <p:nvPr/>
        </p:nvSpPr>
        <p:spPr bwMode="auto">
          <a:xfrm>
            <a:off x="684213" y="1628775"/>
            <a:ext cx="2303462" cy="79216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" name="Oval 11"/>
          <p:cNvSpPr/>
          <p:nvPr/>
        </p:nvSpPr>
        <p:spPr bwMode="auto">
          <a:xfrm>
            <a:off x="3492500" y="1268413"/>
            <a:ext cx="2232025" cy="115252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Oval 12"/>
          <p:cNvSpPr/>
          <p:nvPr/>
        </p:nvSpPr>
        <p:spPr bwMode="auto">
          <a:xfrm>
            <a:off x="6300788" y="1628775"/>
            <a:ext cx="1655762" cy="79216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Oval 13"/>
          <p:cNvSpPr/>
          <p:nvPr/>
        </p:nvSpPr>
        <p:spPr bwMode="auto">
          <a:xfrm>
            <a:off x="611188" y="5229225"/>
            <a:ext cx="2447925" cy="115252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" name="Oval 14"/>
          <p:cNvSpPr/>
          <p:nvPr/>
        </p:nvSpPr>
        <p:spPr bwMode="auto">
          <a:xfrm>
            <a:off x="3419475" y="5589588"/>
            <a:ext cx="2232025" cy="100806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Oval 15"/>
          <p:cNvSpPr/>
          <p:nvPr/>
        </p:nvSpPr>
        <p:spPr bwMode="auto">
          <a:xfrm>
            <a:off x="5940425" y="5300663"/>
            <a:ext cx="2519363" cy="122396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2218" name="Text Box 4"/>
          <p:cNvSpPr txBox="1">
            <a:spLocks noChangeArrowheads="1"/>
          </p:cNvSpPr>
          <p:nvPr/>
        </p:nvSpPr>
        <p:spPr bwMode="auto">
          <a:xfrm>
            <a:off x="1060450" y="117475"/>
            <a:ext cx="7112000" cy="830263"/>
          </a:xfrm>
          <a:prstGeom prst="rect">
            <a:avLst/>
          </a:prstGeom>
          <a:solidFill>
            <a:srgbClr val="BF002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zh-CN" sz="4800" b="1" dirty="0">
                <a:solidFill>
                  <a:srgbClr val="FFFF00"/>
                </a:solidFill>
                <a:ea typeface="SimSun" pitchFamily="2" charset="-122"/>
              </a:rPr>
              <a:t>තවත් </a:t>
            </a:r>
            <a:r>
              <a:rPr lang="si-LK" altLang="zh-CN" sz="4800" b="1" dirty="0" err="1">
                <a:solidFill>
                  <a:srgbClr val="FFFF00"/>
                </a:solidFill>
                <a:ea typeface="SimSun" pitchFamily="2" charset="-122"/>
              </a:rPr>
              <a:t>විවිද</a:t>
            </a:r>
            <a:r>
              <a:rPr lang="si-LK" altLang="zh-CN" sz="4800" b="1" dirty="0">
                <a:solidFill>
                  <a:srgbClr val="FFFF00"/>
                </a:solidFill>
                <a:ea typeface="SimSun" pitchFamily="2" charset="-122"/>
              </a:rPr>
              <a:t> අර්ථ දැක්වීම්</a:t>
            </a:r>
            <a:endParaRPr lang="en-US" altLang="zh-CN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22219" name="Text Box 5"/>
          <p:cNvSpPr txBox="1">
            <a:spLocks noChangeArrowheads="1"/>
          </p:cNvSpPr>
          <p:nvPr/>
        </p:nvSpPr>
        <p:spPr bwMode="auto">
          <a:xfrm>
            <a:off x="584200" y="1698327"/>
            <a:ext cx="2655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dirty="0">
                <a:solidFill>
                  <a:srgbClr val="FFFFFF"/>
                </a:solidFill>
              </a:rPr>
              <a:t>පළාතකට පමණක් අයත් </a:t>
            </a:r>
            <a:r>
              <a:rPr lang="si-LK" altLang="en-US" sz="2000" b="1" dirty="0" err="1">
                <a:solidFill>
                  <a:srgbClr val="FFFFFF"/>
                </a:solidFill>
              </a:rPr>
              <a:t>ජලගැල්ම</a:t>
            </a:r>
            <a:endParaRPr lang="en-US" altLang="en-US" sz="2000" b="1" dirty="0">
              <a:solidFill>
                <a:srgbClr val="FFFFFF"/>
              </a:solidFill>
            </a:endParaRPr>
          </a:p>
        </p:txBody>
      </p:sp>
      <p:sp>
        <p:nvSpPr>
          <p:cNvPr id="222220" name="Text Box 6"/>
          <p:cNvSpPr txBox="1">
            <a:spLocks noChangeArrowheads="1"/>
          </p:cNvSpPr>
          <p:nvPr/>
        </p:nvSpPr>
        <p:spPr bwMode="auto">
          <a:xfrm>
            <a:off x="3631169" y="1338243"/>
            <a:ext cx="20933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800" b="1" dirty="0" err="1">
                <a:solidFill>
                  <a:srgbClr val="FFFFFF"/>
                </a:solidFill>
              </a:rPr>
              <a:t>දේවවාදී</a:t>
            </a:r>
            <a:r>
              <a:rPr lang="si-LK" altLang="en-US" sz="2800" b="1" dirty="0">
                <a:solidFill>
                  <a:srgbClr val="FFFFFF"/>
                </a:solidFill>
              </a:rPr>
              <a:t> පරිණාමවාදය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222221" name="Text Box 10"/>
          <p:cNvSpPr txBox="1">
            <a:spLocks noChangeArrowheads="1"/>
          </p:cNvSpPr>
          <p:nvPr/>
        </p:nvSpPr>
        <p:spPr bwMode="auto">
          <a:xfrm>
            <a:off x="6300788" y="1773238"/>
            <a:ext cx="180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800" b="1" dirty="0">
                <a:solidFill>
                  <a:srgbClr val="FFFFFF"/>
                </a:solidFill>
              </a:rPr>
              <a:t>දවසේ වයස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222222" name="Text Box 7"/>
          <p:cNvSpPr txBox="1">
            <a:spLocks noChangeArrowheads="1"/>
          </p:cNvSpPr>
          <p:nvPr/>
        </p:nvSpPr>
        <p:spPr bwMode="auto">
          <a:xfrm>
            <a:off x="883538" y="5461232"/>
            <a:ext cx="20572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dirty="0">
                <a:solidFill>
                  <a:srgbClr val="FFFFFF"/>
                </a:solidFill>
              </a:rPr>
              <a:t>ක්‍රමයෙන් වැඩි වන මැවිල්ල</a:t>
            </a:r>
            <a:endParaRPr lang="en-US" altLang="en-US" sz="2000" b="1" dirty="0">
              <a:solidFill>
                <a:srgbClr val="FFFFFF"/>
              </a:solidFill>
            </a:endParaRPr>
          </a:p>
        </p:txBody>
      </p:sp>
      <p:sp>
        <p:nvSpPr>
          <p:cNvPr id="222223" name="Text Box 8"/>
          <p:cNvSpPr txBox="1">
            <a:spLocks noChangeArrowheads="1"/>
          </p:cNvSpPr>
          <p:nvPr/>
        </p:nvSpPr>
        <p:spPr bwMode="auto">
          <a:xfrm>
            <a:off x="3537101" y="5893564"/>
            <a:ext cx="20697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600" b="1" dirty="0">
                <a:solidFill>
                  <a:srgbClr val="FFFFFF"/>
                </a:solidFill>
              </a:rPr>
              <a:t>පරතරය න්‍යාය</a:t>
            </a:r>
            <a:endParaRPr lang="en-US" altLang="en-US" sz="2600" b="1" dirty="0">
              <a:solidFill>
                <a:srgbClr val="FFFFFF"/>
              </a:solidFill>
            </a:endParaRPr>
          </a:p>
        </p:txBody>
      </p:sp>
      <p:sp>
        <p:nvSpPr>
          <p:cNvPr id="222224" name="Text Box 9"/>
          <p:cNvSpPr txBox="1">
            <a:spLocks noChangeArrowheads="1"/>
          </p:cNvSpPr>
          <p:nvPr/>
        </p:nvSpPr>
        <p:spPr bwMode="auto">
          <a:xfrm>
            <a:off x="6183416" y="5655656"/>
            <a:ext cx="2101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800" b="1" dirty="0">
                <a:solidFill>
                  <a:srgbClr val="FFFFFF"/>
                </a:solidFill>
              </a:rPr>
              <a:t>රාමු කල්පිතය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059113" y="3555762"/>
            <a:ext cx="2743200" cy="769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zh-CN" sz="4400" b="1" dirty="0" err="1">
                <a:ea typeface="SimSun" pitchFamily="2" charset="-122"/>
              </a:rPr>
              <a:t>උත්පත්ති</a:t>
            </a:r>
            <a:endParaRPr lang="en-US" altLang="zh-CN" sz="4400" b="1" dirty="0">
              <a:ea typeface="SimSun" pitchFamily="2" charset="-122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2" descr="EARTH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39" name="Text Box 3"/>
          <p:cNvSpPr txBox="1">
            <a:spLocks noChangeArrowheads="1"/>
          </p:cNvSpPr>
          <p:nvPr/>
        </p:nvSpPr>
        <p:spPr bwMode="auto">
          <a:xfrm>
            <a:off x="34925" y="3946525"/>
            <a:ext cx="3276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මැවීමට පෙර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34925" y="5213350"/>
            <a:ext cx="2971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දෙපාරක්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1" name="Text Box 5"/>
          <p:cNvSpPr txBox="1">
            <a:spLocks noChangeArrowheads="1"/>
          </p:cNvSpPr>
          <p:nvPr/>
        </p:nvSpPr>
        <p:spPr bwMode="auto">
          <a:xfrm>
            <a:off x="34925" y="2066925"/>
            <a:ext cx="2895600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i-LK" altLang="en-US" sz="4000" b="1" dirty="0">
                <a:solidFill>
                  <a:srgbClr val="FFFFFF"/>
                </a:solidFill>
              </a:rPr>
              <a:t>දවසේ වයස</a:t>
            </a:r>
            <a:endParaRPr lang="en-US" altLang="en-US" sz="1800" b="1" dirty="0">
              <a:solidFill>
                <a:srgbClr val="FFFFFF"/>
              </a:solidFill>
            </a:endParaRPr>
          </a:p>
        </p:txBody>
      </p:sp>
      <p:sp>
        <p:nvSpPr>
          <p:cNvPr id="2369542" name="Text Box 6"/>
          <p:cNvSpPr txBox="1">
            <a:spLocks noChangeArrowheads="1"/>
          </p:cNvSpPr>
          <p:nvPr/>
        </p:nvSpPr>
        <p:spPr bwMode="auto">
          <a:xfrm>
            <a:off x="34925" y="3071813"/>
            <a:ext cx="35814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36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සාහිත්‍යමය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3" name="Text Box 7"/>
          <p:cNvSpPr txBox="1">
            <a:spLocks noChangeArrowheads="1"/>
          </p:cNvSpPr>
          <p:nvPr/>
        </p:nvSpPr>
        <p:spPr bwMode="auto">
          <a:xfrm>
            <a:off x="34925" y="1196975"/>
            <a:ext cx="35814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36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දවසට පැය 24 යි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4" name="Text Box 8"/>
          <p:cNvSpPr txBox="1">
            <a:spLocks noChangeArrowheads="1"/>
          </p:cNvSpPr>
          <p:nvPr/>
        </p:nvSpPr>
        <p:spPr bwMode="auto">
          <a:xfrm>
            <a:off x="3168650" y="3946525"/>
            <a:ext cx="6019800" cy="120032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25475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si-LK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මැවිල්ල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පරතරය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si-LK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නැවත මැවීම</a:t>
            </a:r>
            <a:b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1:1	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1:2-2:3</a:t>
            </a:r>
          </a:p>
        </p:txBody>
      </p:sp>
      <p:sp>
        <p:nvSpPr>
          <p:cNvPr id="2369545" name="Text Box 9"/>
          <p:cNvSpPr txBox="1">
            <a:spLocks noChangeArrowheads="1"/>
          </p:cNvSpPr>
          <p:nvPr/>
        </p:nvSpPr>
        <p:spPr bwMode="auto">
          <a:xfrm>
            <a:off x="3168650" y="5213350"/>
            <a:ext cx="58547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මැවීම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|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si-LK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පරතරය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| </a:t>
            </a:r>
            <a:r>
              <a:rPr lang="si-LK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මැවීම</a:t>
            </a:r>
            <a:r>
              <a:rPr lang="en-US" sz="36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	   </a:t>
            </a:r>
          </a:p>
        </p:txBody>
      </p:sp>
      <p:sp>
        <p:nvSpPr>
          <p:cNvPr id="2369546" name="Text Box 10"/>
          <p:cNvSpPr txBox="1">
            <a:spLocks noChangeArrowheads="1"/>
          </p:cNvSpPr>
          <p:nvPr/>
        </p:nvSpPr>
        <p:spPr bwMode="auto">
          <a:xfrm>
            <a:off x="3203575" y="2141538"/>
            <a:ext cx="601980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1 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දවසක්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= 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සීමාවක් නැති දවස්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7" name="Text Box 11"/>
          <p:cNvSpPr txBox="1">
            <a:spLocks noChangeArrowheads="1"/>
          </p:cNvSpPr>
          <p:nvPr/>
        </p:nvSpPr>
        <p:spPr bwMode="auto">
          <a:xfrm>
            <a:off x="3203575" y="1241425"/>
            <a:ext cx="5441950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1 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දවසක්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= 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පැය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24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යි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8" name="Text Box 12"/>
          <p:cNvSpPr txBox="1">
            <a:spLocks noChangeArrowheads="1"/>
          </p:cNvSpPr>
          <p:nvPr/>
        </p:nvSpPr>
        <p:spPr bwMode="auto">
          <a:xfrm>
            <a:off x="3168650" y="3116263"/>
            <a:ext cx="54419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දවස් 7ක්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= 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සංකේතාත්මක</a:t>
            </a:r>
            <a:endParaRPr lang="en-US" sz="3600" b="1" dirty="0">
              <a:solidFill>
                <a:srgbClr val="FFFF00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69549" name="Text Box 13"/>
          <p:cNvSpPr txBox="1">
            <a:spLocks noChangeArrowheads="1"/>
          </p:cNvSpPr>
          <p:nvPr/>
        </p:nvSpPr>
        <p:spPr bwMode="auto">
          <a:xfrm>
            <a:off x="4692650" y="6248400"/>
            <a:ext cx="4267200" cy="5794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si-LK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උත්පත්ති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0"/>
                <a:cs typeface="Arial"/>
              </a:rPr>
              <a:t> 1</a:t>
            </a:r>
          </a:p>
        </p:txBody>
      </p:sp>
      <p:sp>
        <p:nvSpPr>
          <p:cNvPr id="236955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76200"/>
            <a:ext cx="6553200" cy="9144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si-LK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-128"/>
                <a:cs typeface="Arial"/>
              </a:rPr>
              <a:t>මැවිල්ල ගැන </a:t>
            </a:r>
            <a:r>
              <a:rPr lang="si-LK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ea typeface="ＭＳ Ｐゴシック" charset="-128"/>
                <a:cs typeface="Arial"/>
              </a:rPr>
              <a:t>අනුකල්පන</a:t>
            </a:r>
            <a:endParaRPr lang="en-US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62158" name="Text Box 15"/>
          <p:cNvSpPr txBox="1">
            <a:spLocks noChangeArrowheads="1"/>
          </p:cNvSpPr>
          <p:nvPr/>
        </p:nvSpPr>
        <p:spPr bwMode="auto">
          <a:xfrm>
            <a:off x="3244850" y="5759450"/>
            <a:ext cx="4006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5100" indent="-1651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1:1-2:3	</a:t>
            </a:r>
            <a:r>
              <a:rPr lang="si-LK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2:4-25</a:t>
            </a:r>
          </a:p>
        </p:txBody>
      </p:sp>
      <p:sp>
        <p:nvSpPr>
          <p:cNvPr id="224271" name="Text Box 14"/>
          <p:cNvSpPr txBox="1">
            <a:spLocks noChangeArrowheads="1"/>
          </p:cNvSpPr>
          <p:nvPr/>
        </p:nvSpPr>
        <p:spPr bwMode="auto">
          <a:xfrm>
            <a:off x="8172450" y="76200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187c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6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6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6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6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6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6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6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+mj-ea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C8058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802" y="236538"/>
            <a:ext cx="8280400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 පාපය ඇති වූයේ </a:t>
            </a:r>
            <a:r>
              <a:rPr lang="si-LK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කෙසේද</a:t>
            </a:r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805488"/>
            <a:ext cx="8894763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ඇන්ග්ලිකන්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එපිස්කෝපල්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පල්ලියේ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රදගුරු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හියු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මොන්ටෙෆියෝර්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තහවුරු කිරීමේ සටහන් පොත, පි. 20 යි</a:t>
            </a:r>
            <a:endParaRPr lang="en-US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825" y="1546225"/>
            <a:ext cx="8713788" cy="341632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720725" indent="-720725"/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(අ)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එදම්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උයන "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මිත්‍යාවක්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උදාහර්නකට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එක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ඉතිහාසික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කථාවක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ආත්මික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සත්‍යක්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මානව විද්‍යාවේ දෘෂ්ටි කෝණයෙන් බලන කල, පළමු පුරුෂයා හා ස්ත්‍රිය සිටියා යැයි සිතිය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නොහැකිය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එහෙත් “මිථ්‍යාව” තුළ බොහෝ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සත්‍යයන්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අඩංගු වේ.....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0750" y="5013325"/>
            <a:ext cx="1838325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තවත්</a:t>
            </a:r>
            <a:r>
              <a:rPr lang="en-US" alt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+mj-ea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C8058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" y="188913"/>
            <a:ext cx="8280400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 පාපය ඇති වූයේ </a:t>
            </a:r>
            <a:r>
              <a:rPr lang="si-LK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කෙසේද</a:t>
            </a:r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6238" y="5889625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ඇන්ග්ලිකන්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එපිස්කෝපල්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පල්ලියේ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රදගුරු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හියු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මොන්ටෙෆියෝර්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තහවුරු කිරීමේ සටහන් පොත, පි. 20 යි</a:t>
            </a:r>
            <a:endParaRPr lang="en-US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725" y="6546850"/>
            <a:ext cx="3671888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850" y="1136650"/>
            <a:ext cx="8785225" cy="50783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720725" indent="-720725"/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ආ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මිනිසා කියන්නේ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පරිනාමවාදයේ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ප්‍රතිපලයක්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එයහද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ගැසී ඇත්තේ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සබාදහමෙනුයි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පරිණාමයේ සෑම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අදියරකදීම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ආත්මාර්ථකාමීත්වය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සහ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ආක්‍රමණශීලීභාවය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අත්‍යවශ්‍ය විය.</a:t>
            </a:r>
          </a:p>
          <a:p>
            <a:pPr marL="720725" indent="-720725"/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මිනිසාට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ස්වභාවිකවම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මෙම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ආත්මාර්ථකාමීත්වය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("මුල් පාපය") උරුම වන අතර එය නොමැතිව ළදරුවන්ට ජීවත් විය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නොහැක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ＭＳ Ｐゴシック" charset="-128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C8058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" y="188913"/>
            <a:ext cx="8280400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කුරුසය මෙය නොවේ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6238" y="5889625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ඇන්ග්ලිකන්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එපිස්කෝපල්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පල්ලියේ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රදගුරු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හියු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මොන්ටෙෆියෝර්</a:t>
            </a:r>
            <a:r>
              <a:rPr lang="si-LK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තහවුරු කිරීමේ සටහන් පොත, පි. 22 </a:t>
            </a:r>
            <a:endParaRPr lang="en-US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725" y="6546850"/>
            <a:ext cx="3671888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950" y="1120088"/>
            <a:ext cx="8785225" cy="286232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720725" indent="-720725"/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ඈ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මට ලැබිය යුතු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දඩුවම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ලබා ගැනීමට පුත්‍රයා මා වෙනුවට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සිටගතේය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එවැනි මතයක්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දුරාචාරමය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යැයි මතය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තුලය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කෙසේ වෙතත්, මුළු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ලෝකයේම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දඩුවම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විඳීමට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කිසිවෙකුට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නොහැකි</a:t>
            </a:r>
            <a:r>
              <a:rPr lang="si-LK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විය.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i-LK" altLang="en-US" b="1" dirty="0" err="1"/>
              <a:t>උත්පත්ති</a:t>
            </a:r>
            <a:r>
              <a:rPr lang="si-LK" altLang="en-US" b="1" dirty="0"/>
              <a:t> කථාවට සමාන්තර කථා</a:t>
            </a:r>
            <a:endParaRPr lang="en-US" altLang="en-US" b="1" dirty="0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940300" cy="2913063"/>
          </a:xfrm>
        </p:spPr>
        <p:txBody>
          <a:bodyPr/>
          <a:lstStyle/>
          <a:p>
            <a:pPr eaLnBrk="1" hangingPunct="1"/>
            <a:r>
              <a:rPr lang="si-LK" altLang="en-US" sz="3600" b="1" dirty="0" err="1"/>
              <a:t>මෙම්ෆයිට්</a:t>
            </a:r>
            <a:r>
              <a:rPr lang="si-LK" altLang="en-US" sz="3600" b="1" dirty="0"/>
              <a:t> දේවධර්මය</a:t>
            </a:r>
          </a:p>
          <a:p>
            <a:pPr eaLnBrk="1" hangingPunct="1"/>
            <a:r>
              <a:rPr lang="si-LK" altLang="en-US" sz="3600" b="1" dirty="0" err="1"/>
              <a:t>එනුමා</a:t>
            </a:r>
            <a:r>
              <a:rPr lang="si-LK" altLang="en-US" sz="3600" b="1" dirty="0"/>
              <a:t> </a:t>
            </a:r>
            <a:r>
              <a:rPr lang="si-LK" altLang="en-US" sz="3600" b="1" dirty="0" err="1"/>
              <a:t>එලිෂ්</a:t>
            </a:r>
            <a:endParaRPr lang="si-LK" altLang="en-US" sz="3600" b="1" dirty="0"/>
          </a:p>
          <a:p>
            <a:pPr eaLnBrk="1" hangingPunct="1"/>
            <a:r>
              <a:rPr lang="si-LK" altLang="en-US" sz="3600" b="1" dirty="0" err="1"/>
              <a:t>අට්රාහසිස්</a:t>
            </a:r>
            <a:r>
              <a:rPr lang="si-LK" altLang="en-US" sz="3600" b="1" dirty="0"/>
              <a:t> වීර කාව්‍ය</a:t>
            </a:r>
          </a:p>
          <a:p>
            <a:pPr eaLnBrk="1" hangingPunct="1"/>
            <a:endParaRPr lang="si-LK" altLang="en-US" sz="3600" b="1" dirty="0"/>
          </a:p>
          <a:p>
            <a:pPr eaLnBrk="1" hangingPunct="1"/>
            <a:r>
              <a:rPr lang="si-LK" altLang="en-US" sz="3600" b="1" dirty="0" err="1"/>
              <a:t>ගිල්ගමේෂ්</a:t>
            </a:r>
            <a:r>
              <a:rPr lang="si-LK" altLang="en-US" sz="3600" b="1" dirty="0"/>
              <a:t> වීර කාව්‍ය</a:t>
            </a:r>
            <a:endParaRPr lang="en-US" altLang="en-US" sz="3600" b="1" dirty="0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600200"/>
            <a:ext cx="4495800" cy="2667000"/>
          </a:xfrm>
        </p:spPr>
        <p:txBody>
          <a:bodyPr/>
          <a:lstStyle/>
          <a:p>
            <a:pPr eaLnBrk="1" hangingPunct="1"/>
            <a:r>
              <a:rPr lang="si-LK" altLang="en-US" sz="3600" b="1" dirty="0"/>
              <a:t>පටන් </a:t>
            </a:r>
            <a:r>
              <a:rPr lang="si-LK" altLang="en-US" sz="3600" b="1" dirty="0" err="1"/>
              <a:t>ගැන්ම</a:t>
            </a:r>
            <a:endParaRPr lang="si-LK" altLang="en-US" sz="3600" b="1" dirty="0"/>
          </a:p>
          <a:p>
            <a:pPr eaLnBrk="1" hangingPunct="1"/>
            <a:r>
              <a:rPr lang="si-LK" altLang="en-US" sz="3600" b="1" dirty="0"/>
              <a:t>පටන් </a:t>
            </a:r>
            <a:r>
              <a:rPr lang="si-LK" altLang="en-US" sz="3600" b="1" dirty="0" err="1"/>
              <a:t>ගැන්ම</a:t>
            </a:r>
            <a:endParaRPr lang="si-LK" altLang="en-US" sz="3600" b="1" dirty="0"/>
          </a:p>
          <a:p>
            <a:pPr eaLnBrk="1" hangingPunct="1"/>
            <a:r>
              <a:rPr lang="si-LK" altLang="en-US" sz="3600" b="1" dirty="0"/>
              <a:t>පටන් </a:t>
            </a:r>
            <a:r>
              <a:rPr lang="si-LK" altLang="en-US" sz="3600" b="1" dirty="0" err="1"/>
              <a:t>ගැන්ම</a:t>
            </a:r>
            <a:r>
              <a:rPr lang="si-LK" altLang="en-US" sz="3600" b="1" dirty="0"/>
              <a:t> සහ ජල </a:t>
            </a:r>
            <a:r>
              <a:rPr lang="si-LK" altLang="en-US" sz="3600" b="1" dirty="0" err="1"/>
              <a:t>ගැල්ම</a:t>
            </a:r>
            <a:endParaRPr lang="si-LK" altLang="en-US" sz="3600" b="1" dirty="0"/>
          </a:p>
          <a:p>
            <a:pPr eaLnBrk="1" hangingPunct="1"/>
            <a:r>
              <a:rPr lang="si-LK" altLang="en-US" sz="3600" b="1" dirty="0"/>
              <a:t>ජල </a:t>
            </a:r>
            <a:r>
              <a:rPr lang="si-LK" altLang="en-US" sz="3600" b="1" dirty="0" err="1"/>
              <a:t>ගැල්ම</a:t>
            </a:r>
            <a:endParaRPr lang="en-US" altLang="en-US" sz="3600" b="1" dirty="0"/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188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 build="p"/>
      <p:bldP spid="16486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458200" cy="1295400"/>
          </a:xfrm>
          <a:solidFill>
            <a:schemeClr val="accent2"/>
          </a:solidFill>
        </p:spPr>
        <p:txBody>
          <a:bodyPr/>
          <a:lstStyle/>
          <a:p>
            <a:pPr algn="r"/>
            <a:r>
              <a:rPr lang="si-LK" altLang="zh-CN" sz="3000" b="1" dirty="0">
                <a:solidFill>
                  <a:schemeClr val="bg1"/>
                </a:solidFill>
                <a:latin typeface="Arial" pitchFamily="34" charset="0"/>
              </a:rPr>
              <a:t>කවුද විශ්වාස කරන්නේ </a:t>
            </a:r>
            <a:r>
              <a:rPr lang="si-LK" altLang="zh-CN" sz="3000" b="1" dirty="0" err="1">
                <a:solidFill>
                  <a:schemeClr val="bg1"/>
                </a:solidFill>
                <a:latin typeface="Arial" pitchFamily="34" charset="0"/>
              </a:rPr>
              <a:t>මොකද්ද</a:t>
            </a:r>
            <a:r>
              <a:rPr lang="si-LK" altLang="zh-CN" sz="3000" b="1" dirty="0">
                <a:solidFill>
                  <a:schemeClr val="bg1"/>
                </a:solidFill>
                <a:latin typeface="Arial" pitchFamily="34" charset="0"/>
              </a:rPr>
              <a:t> කියා?</a:t>
            </a:r>
            <a:endParaRPr lang="en-US" altLang="zh-CN" sz="3000" dirty="0">
              <a:latin typeface="Arial" pitchFamily="34" charset="0"/>
            </a:endParaRPr>
          </a:p>
        </p:txBody>
      </p:sp>
      <p:graphicFrame>
        <p:nvGraphicFramePr>
          <p:cNvPr id="232450" name="Object 2"/>
          <p:cNvGraphicFramePr>
            <a:graphicFrameLocks noChangeAspect="1"/>
          </p:cNvGraphicFramePr>
          <p:nvPr/>
        </p:nvGraphicFramePr>
        <p:xfrm>
          <a:off x="-704850" y="1846263"/>
          <a:ext cx="8458200" cy="501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20" name="Chart" r:id="rId4" imgW="27428571" imgH="16253968" progId="MSGraph.Chart.8">
                  <p:embed followColorScheme="full"/>
                </p:oleObj>
              </mc:Choice>
              <mc:Fallback>
                <p:oleObj name="Chart" r:id="rId4" imgW="27428571" imgH="1625396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04850" y="1846263"/>
                        <a:ext cx="8458200" cy="501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1" name="TextBox 6"/>
          <p:cNvSpPr txBox="1">
            <a:spLocks noChangeArrowheads="1"/>
          </p:cNvSpPr>
          <p:nvPr/>
        </p:nvSpPr>
        <p:spPr bwMode="auto">
          <a:xfrm>
            <a:off x="3491881" y="6467476"/>
            <a:ext cx="5652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zh-CN" sz="1800" b="1" dirty="0">
                <a:solidFill>
                  <a:srgbClr val="000000"/>
                </a:solidFill>
                <a:latin typeface="Verdana" pitchFamily="34" charset="0"/>
              </a:rPr>
              <a:t>2005 </a:t>
            </a:r>
            <a:r>
              <a:rPr lang="si-LK" altLang="zh-CN" sz="1800" b="1" dirty="0" err="1">
                <a:solidFill>
                  <a:srgbClr val="000000"/>
                </a:solidFill>
                <a:latin typeface="Verdana" pitchFamily="34" charset="0"/>
              </a:rPr>
              <a:t>සී.බී.එස්</a:t>
            </a:r>
            <a:r>
              <a:rPr lang="si-LK" altLang="zh-CN" sz="1800" b="1" dirty="0">
                <a:solidFill>
                  <a:srgbClr val="000000"/>
                </a:solidFill>
                <a:latin typeface="Verdana" pitchFamily="34" charset="0"/>
              </a:rPr>
              <a:t> ප්‍රවෘත්ති / නිව් </a:t>
            </a:r>
            <a:r>
              <a:rPr lang="si-LK" altLang="zh-CN" sz="1800" b="1" dirty="0" err="1">
                <a:solidFill>
                  <a:srgbClr val="000000"/>
                </a:solidFill>
                <a:latin typeface="Verdana" pitchFamily="34" charset="0"/>
              </a:rPr>
              <a:t>යෝර්ක්</a:t>
            </a:r>
            <a:r>
              <a:rPr lang="si-LK" altLang="zh-CN" sz="1800" b="1" dirty="0">
                <a:solidFill>
                  <a:srgbClr val="000000"/>
                </a:solidFill>
                <a:latin typeface="Verdana" pitchFamily="34" charset="0"/>
              </a:rPr>
              <a:t> ටයිම්ස් මත විමසුම</a:t>
            </a:r>
            <a:endParaRPr lang="en-US" altLang="zh-CN" sz="1800" b="1" dirty="0">
              <a:solidFill>
                <a:srgbClr val="000000"/>
              </a:solidFill>
            </a:endParaRPr>
          </a:p>
        </p:txBody>
      </p:sp>
      <p:pic>
        <p:nvPicPr>
          <p:cNvPr id="232452" name="Picture 7" descr="di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6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5" descr="questioning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0"/>
            <a:ext cx="9906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511800" y="3465513"/>
            <a:ext cx="3181350" cy="156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i-LK" altLang="zh-CN" sz="4000" b="1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දේවවාදී</a:t>
            </a:r>
            <a:r>
              <a:rPr lang="si-LK" altLang="zh-CN" sz="4000" b="1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පරිණාමවාදීන්</a:t>
            </a:r>
            <a:endParaRPr lang="en-US" altLang="zh-CN" sz="3200" dirty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511800" y="4618038"/>
            <a:ext cx="3551238" cy="84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zh-CN" sz="4000" b="1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ඩාවින්වාදීන්</a:t>
            </a:r>
            <a:endParaRPr lang="en-US" altLang="zh-CN" sz="3200" dirty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511800" y="2805113"/>
            <a:ext cx="3181350" cy="808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zh-CN" sz="3200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මැවිල්ල විශ්වාස </a:t>
            </a:r>
            <a:r>
              <a:rPr lang="si-LK" altLang="zh-CN" sz="3200" dirty="0" err="1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කරනන්</a:t>
            </a:r>
            <a:endParaRPr lang="en-US" altLang="zh-CN" sz="3200" dirty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si-LK" altLang="zh-CN" sz="32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ජීවිතය ආරම්භ වූයේ හදිසි </a:t>
            </a:r>
            <a:r>
              <a:rPr lang="si-LK" altLang="zh-CN" sz="32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අනතුරකින්ද</a:t>
            </a:r>
            <a:r>
              <a:rPr lang="si-LK" altLang="zh-CN" sz="32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?</a:t>
            </a:r>
            <a:endParaRPr lang="en-US" altLang="zh-CN" sz="32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609600"/>
            <a:ext cx="6096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b="1" dirty="0">
                <a:solidFill>
                  <a:srgbClr val="FFFFFF"/>
                </a:solidFill>
                <a:cs typeface="Arial" pitchFamily="34" charset="0"/>
              </a:rPr>
              <a:t>"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ජීවිතය ඇති වූයේ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කෙසේද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යන්න පිළිබඳ පැහැදිලි කිරීම් දෙකක් තිබේ</a:t>
            </a:r>
            <a:r>
              <a:rPr lang="en-US" altLang="ja-JP" b="1" dirty="0">
                <a:solidFill>
                  <a:srgbClr val="FFFFFF"/>
                </a:solidFill>
                <a:cs typeface="Arial" pitchFamily="34" charset="0"/>
              </a:rPr>
              <a:t>: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ස්වයංසිද්ධ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පරම්පරාව හරහා 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පරිනාමය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වී හෝ දෙවියන්ගේ මැවිල්ලක් </a:t>
            </a:r>
            <a:r>
              <a:rPr lang="en-US" altLang="ja-JP" b="1" dirty="0">
                <a:solidFill>
                  <a:srgbClr val="FFFFFF"/>
                </a:solidFill>
                <a:cs typeface="Arial" pitchFamily="34" charset="0"/>
              </a:rPr>
              <a:t>…. 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වෙනත් ක්‍රමයක් නැත</a:t>
            </a:r>
            <a:r>
              <a:rPr lang="en-US" altLang="ja-JP" b="1" dirty="0">
                <a:solidFill>
                  <a:srgbClr val="FFFFFF"/>
                </a:solidFill>
                <a:cs typeface="Arial" pitchFamily="34" charset="0"/>
              </a:rPr>
              <a:t>.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ස්වයංසිද්ධ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පරම්පරාව  පරිණාමවාදය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නොවනු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බවට මීට වසර 120 කට පෙර ලුවී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පාස්චර්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සහ වෙනත් අය විසින්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විද්‍යාත්මකව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සනාථ කරන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ලදී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, එම නිසා අපට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ඉතිරිව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ඇත්තේ තවත් එක් හැකියාවක් පමණි… ජීවිතය පැමිණියේ දෙවියන් විසින් අද්භූත මැවීමේ ක්‍රියාවක්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ලෙසය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, නමුත් මට එම දර්ශනය පිළිගැනීමට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නොහැකි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නිසා මට එය අවශ්‍ය නැත දෙවියන්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වහන්සේව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විශ්වාස කිරීමට. එබැවින්,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විද්‍යාත්මකව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කළ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නොහැකි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, පරිණාමයට තුඩු දෙන </a:t>
            </a:r>
            <a:r>
              <a:rPr lang="si-LK" altLang="ja-JP" b="1" dirty="0" err="1">
                <a:solidFill>
                  <a:srgbClr val="FFFFFF"/>
                </a:solidFill>
                <a:cs typeface="Arial" pitchFamily="34" charset="0"/>
              </a:rPr>
              <a:t>ස්වයංසිද්ධ</a:t>
            </a:r>
            <a:r>
              <a:rPr lang="si-LK" altLang="ja-JP" b="1" dirty="0">
                <a:solidFill>
                  <a:srgbClr val="FFFFFF"/>
                </a:solidFill>
                <a:cs typeface="Arial" pitchFamily="34" charset="0"/>
              </a:rPr>
              <a:t> පරම්පරාවක් යැයි මා දන්නා දේ විශ්වාස කිරීමට මම තෝරා ගතිමි.”</a:t>
            </a:r>
            <a:endParaRPr lang="en-US" altLang="zh-CN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36900" name="Content Placeholder 2"/>
          <p:cNvSpPr txBox="1">
            <a:spLocks/>
          </p:cNvSpPr>
          <p:nvPr/>
        </p:nvSpPr>
        <p:spPr bwMode="auto">
          <a:xfrm>
            <a:off x="5867400" y="5105400"/>
            <a:ext cx="3429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i-LK" altLang="zh-CN" sz="1800" dirty="0">
                <a:solidFill>
                  <a:srgbClr val="FFFFFF"/>
                </a:solidFill>
              </a:rPr>
              <a:t>ආචාර්ය ජෝර්ජ් වෝල්ඩ්</a:t>
            </a:r>
          </a:p>
          <a:p>
            <a:pPr algn="ctr" eaLnBrk="1" hangingPunct="1">
              <a:spcBef>
                <a:spcPct val="20000"/>
              </a:spcBef>
            </a:pPr>
            <a:r>
              <a:rPr lang="si-LK" altLang="zh-CN" sz="1800" dirty="0">
                <a:solidFill>
                  <a:srgbClr val="FFFFFF"/>
                </a:solidFill>
              </a:rPr>
              <a:t>ජීව විද්‍යාව පිළිබඳ මහාචාර්ය </a:t>
            </a:r>
            <a:r>
              <a:rPr lang="si-LK" altLang="zh-CN" sz="1800" dirty="0" err="1">
                <a:solidFill>
                  <a:srgbClr val="FFFFFF"/>
                </a:solidFill>
              </a:rPr>
              <a:t>එමරිටස්</a:t>
            </a:r>
            <a:r>
              <a:rPr lang="si-LK" altLang="zh-CN" sz="1800" dirty="0">
                <a:solidFill>
                  <a:srgbClr val="FFFFFF"/>
                </a:solidFill>
              </a:rPr>
              <a:t>, </a:t>
            </a:r>
            <a:r>
              <a:rPr lang="si-LK" altLang="zh-CN" sz="1800" dirty="0" err="1">
                <a:solidFill>
                  <a:srgbClr val="FFFFFF"/>
                </a:solidFill>
              </a:rPr>
              <a:t>හාවඩ්</a:t>
            </a:r>
            <a:endParaRPr lang="si-LK" altLang="zh-CN" sz="180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si-LK" altLang="zh-CN" sz="1800" dirty="0">
                <a:solidFill>
                  <a:srgbClr val="FFFFFF"/>
                </a:solidFill>
              </a:rPr>
              <a:t>ජීව විද්‍යාව සඳහා නොබෙල් ත්‍යාගලාභී, 1971</a:t>
            </a:r>
            <a:endParaRPr lang="en-US" altLang="zh-CN" sz="1800" dirty="0">
              <a:solidFill>
                <a:srgbClr val="FFFFFF"/>
              </a:solidFill>
            </a:endParaRPr>
          </a:p>
        </p:txBody>
      </p:sp>
      <p:pic>
        <p:nvPicPr>
          <p:cNvPr id="336901" name="Picture 6" descr="wal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219200"/>
            <a:ext cx="24765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ＭＳ Ｐゴシック" charset="-128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652463"/>
            <a:ext cx="8675687" cy="30469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"පරිණාමවාදී න්‍යාය වටා නිරන්තරයෙන් එකතු වන සාක්ෂි විශාල වශයෙන් ඒත්තු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ගැන්වෙන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දිනය පැමිණෙනු ඇත. අවසාන හා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අතිමූලික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ක්‍රිස්තියානි රණශූරයන් පවා ආයුධ බිම තබා කොන්දේසි විරහිතව යටත් වනු ඇත. ක්‍රිස්තියානි ධර්මයේ අවසානය වනු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ඇතැයි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මම විශ්වාස කරමි."</a:t>
            </a:r>
            <a:endParaRPr lang="en-US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732463"/>
            <a:ext cx="9145588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රිචඩ්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බොසාත්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"පරිණාමයේ තේරුම," ඇමරිකානු අදේවවාදියා, 1979 සැප්තැම්බර් 20, පි. 30 යි</a:t>
            </a:r>
            <a:endParaRPr lang="en-US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ＭＳ Ｐゴシック" charset="-128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288" y="560388"/>
            <a:ext cx="8567737" cy="30469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ඇලබාමාහි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වෙසෙන බොහෝ අය මෙන් මමත් කිතුනුවකු වෙමි. මට වයස අවුරුදු 15 දී මම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බැප්ටිස්ට්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පල්ලියට ඇතුළු වූයේ මූලධර්මවාදී ආගම කෙරෙහි දැඩි උනන්දුවක් හා උනන්දුවක්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ඇතිවය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මම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ඇලබාමා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විශ්ව විද්‍යාලයට ගොස් 17 පරිණාමවාදී න්‍යාය ගැන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දැනගත්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විට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කිතු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දහම අතහැර ගියෙමි..</a:t>
            </a:r>
            <a:endParaRPr lang="en-US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732463"/>
            <a:ext cx="9145588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හාවඩ්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විශ්ව විද්‍යාලයේ සමාජ ජීව විද්‍යාව පිළිබඳ මහාචාර්ය ඊ. ඕ. විල්සන්, ද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හියුමනිස්ට්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(1982 සැප්තැම්බර්), 40</a:t>
            </a:r>
            <a:endParaRPr lang="en-US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ea typeface="ＭＳ Ｐゴシック" charset="-128"/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450"/>
            <a:ext cx="9144000" cy="501675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ඉන්දියානාපොලිස්හි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මෙතෝදිස්තවරයෙකු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හැදී වැඩුණු ඔහු කුඩා කාලයේ දී සහ යෞවනයෙකු ලෙස නිතිපතා පල්ලියට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ගියේය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"මම හොඳ කුඩා පිරිමි ළමයෙක්. ඒ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සියල්ලම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...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පාසැලේදී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අපි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ස්වාමින්ගේ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යාච්ඤාවෙන් විවෘත කළා. ඒක ලොකු දෙයක්." ඔහු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ඉන්දියානාහි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පර්ඩියු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විශ්ව විද්‍යාලයට ඇතුළත් වන විට එය වෙනස් විය. භෞතික විද්‍යාව හා රසායන විද්‍යාව හැදෑරීමෙන් පසු ඔහු බයිබලයේ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නිරවද්‍යතාවය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ප්‍රශ්න කිරීමට පටන්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ගත්තේය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විශේෂයෙන්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නෝවාගේ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නැවෙහි මුළු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ලෝකයම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ගංවතුරට ලක් වූයේ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කෙසේදැයි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ඔහු සැක </a:t>
            </a:r>
            <a:r>
              <a:rPr lang="si-LK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කළේය</a:t>
            </a:r>
            <a:r>
              <a:rPr lang="si-LK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88" y="5694363"/>
            <a:ext cx="9145588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රිචඩ්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සුහ්රේ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උතුරු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කැරොලිනා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හි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හේවුඩ්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කවුන්ටි</a:t>
            </a:r>
            <a:r>
              <a:rPr lang="si-LK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උසාවියෙන් දස පනත ඉවත් කිරීමට නඩුව</a:t>
            </a:r>
            <a:endParaRPr lang="en-US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 2003 </a:t>
            </a:r>
            <a:r>
              <a:rPr lang="en-US" alt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Blocks-God</a:t>
            </a:r>
            <a:r>
              <a:rPr lang="fr-FR" altLang="en-US"/>
              <a:t>'</a:t>
            </a:r>
            <a:r>
              <a:rPr lang="en-US" altLang="en-US"/>
              <a:t>s Word &amp; Man</a:t>
            </a:r>
            <a:r>
              <a:rPr lang="fr-FR" altLang="en-US"/>
              <a:t>'</a:t>
            </a:r>
            <a:r>
              <a:rPr lang="en-US" altLang="en-US"/>
              <a:t>s Opinion-Termites 00884</a:t>
            </a:r>
          </a:p>
        </p:txBody>
      </p:sp>
      <p:pic>
        <p:nvPicPr>
          <p:cNvPr id="2396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588"/>
            <a:ext cx="8509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10" descr="\\.psf\Host\Users\mmurphy\Desktop\000 For Maria to layer for Russia.004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6" name="Rectangle 3"/>
          <p:cNvSpPr>
            <a:spLocks/>
          </p:cNvSpPr>
          <p:nvPr/>
        </p:nvSpPr>
        <p:spPr bwMode="auto">
          <a:xfrm>
            <a:off x="2001838" y="1031875"/>
            <a:ext cx="1812594" cy="110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FFFF"/>
                </a:solidFill>
                <a:sym typeface="Arial" pitchFamily="34" charset="0"/>
              </a:rPr>
              <a:t>   </a:t>
            </a:r>
            <a:r>
              <a:rPr lang="si-LK" altLang="en-US" sz="2200" b="1" dirty="0">
                <a:solidFill>
                  <a:srgbClr val="FFFFFF"/>
                </a:solidFill>
                <a:sym typeface="Arial" pitchFamily="34" charset="0"/>
              </a:rPr>
              <a:t>සදාචාරය</a:t>
            </a:r>
          </a:p>
          <a:p>
            <a:pPr eaLnBrk="1" hangingPunct="1"/>
            <a:r>
              <a:rPr lang="si-LK" altLang="en-US" sz="2200" b="1" dirty="0" err="1">
                <a:solidFill>
                  <a:srgbClr val="FFFFFF"/>
                </a:solidFill>
                <a:sym typeface="Arial" pitchFamily="34" charset="0"/>
              </a:rPr>
              <a:t>සාපේක්‍ෂතාවාදය</a:t>
            </a:r>
            <a:endParaRPr lang="si-LK" altLang="en-US" sz="2200" b="1" dirty="0">
              <a:solidFill>
                <a:srgbClr val="FFFFFF"/>
              </a:solidFill>
              <a:sym typeface="Arial" pitchFamily="34" charset="0"/>
            </a:endParaRPr>
          </a:p>
          <a:p>
            <a:pPr eaLnBrk="1" hangingPunct="1"/>
            <a:r>
              <a:rPr lang="si-LK" altLang="en-US" sz="2200" b="1" dirty="0">
                <a:solidFill>
                  <a:srgbClr val="FFFFFF"/>
                </a:solidFill>
                <a:sym typeface="Arial" pitchFamily="34" charset="0"/>
              </a:rPr>
              <a:t>   </a:t>
            </a:r>
            <a:endParaRPr lang="en-US" altLang="en-US" sz="2200" b="1" dirty="0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1667" name="Rectangle 4"/>
          <p:cNvSpPr>
            <a:spLocks/>
          </p:cNvSpPr>
          <p:nvPr/>
        </p:nvSpPr>
        <p:spPr bwMode="auto">
          <a:xfrm>
            <a:off x="1619916" y="347468"/>
            <a:ext cx="791481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2000" b="1" dirty="0">
                <a:solidFill>
                  <a:srgbClr val="FFFFFF"/>
                </a:solidFill>
                <a:sym typeface="Arial" pitchFamily="34" charset="0"/>
              </a:rPr>
              <a:t>ගබ්සාව</a:t>
            </a:r>
            <a:endParaRPr lang="en-US" altLang="en-US" sz="2000" b="1" dirty="0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1668" name="Rectangle 5"/>
          <p:cNvSpPr>
            <a:spLocks/>
          </p:cNvSpPr>
          <p:nvPr/>
        </p:nvSpPr>
        <p:spPr bwMode="auto">
          <a:xfrm>
            <a:off x="292100" y="134938"/>
            <a:ext cx="1104067" cy="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2000" b="1" dirty="0">
                <a:solidFill>
                  <a:srgbClr val="FFFFFF"/>
                </a:solidFill>
                <a:sym typeface="Arial" pitchFamily="34" charset="0"/>
              </a:rPr>
              <a:t>සම ලිංගික</a:t>
            </a:r>
          </a:p>
          <a:p>
            <a:pPr algn="ctr" eaLnBrk="1" hangingPunct="1"/>
            <a:r>
              <a:rPr lang="si-LK" altLang="en-US" sz="2000" b="1" dirty="0">
                <a:solidFill>
                  <a:srgbClr val="FFFFFF"/>
                </a:solidFill>
                <a:sym typeface="Arial" pitchFamily="34" charset="0"/>
              </a:rPr>
              <a:t>විවාහය</a:t>
            </a:r>
            <a:endParaRPr lang="en-US" altLang="en-US" sz="2000" b="1" dirty="0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1669" name="Rectangle 6"/>
          <p:cNvSpPr>
            <a:spLocks/>
          </p:cNvSpPr>
          <p:nvPr/>
        </p:nvSpPr>
        <p:spPr bwMode="auto">
          <a:xfrm>
            <a:off x="911126" y="1180125"/>
            <a:ext cx="741788" cy="51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1500" b="1" dirty="0" err="1">
                <a:solidFill>
                  <a:srgbClr val="FFFFFF"/>
                </a:solidFill>
                <a:sym typeface="Arial" pitchFamily="34" charset="0"/>
              </a:rPr>
              <a:t>අනායාස</a:t>
            </a:r>
            <a:r>
              <a:rPr lang="si-LK" altLang="en-US" sz="1500" b="1" dirty="0">
                <a:solidFill>
                  <a:srgbClr val="FFFFFF"/>
                </a:solidFill>
                <a:sym typeface="Arial" pitchFamily="34" charset="0"/>
              </a:rPr>
              <a:t> </a:t>
            </a:r>
          </a:p>
          <a:p>
            <a:pPr eaLnBrk="1" hangingPunct="1"/>
            <a:r>
              <a:rPr lang="si-LK" altLang="en-US" sz="1500" b="1" dirty="0">
                <a:solidFill>
                  <a:srgbClr val="FFFFFF"/>
                </a:solidFill>
                <a:sym typeface="Arial" pitchFamily="34" charset="0"/>
              </a:rPr>
              <a:t>මරණය</a:t>
            </a:r>
            <a:endParaRPr lang="en-US" altLang="en-US" sz="1500" b="1" dirty="0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609075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28663"/>
            <a:ext cx="8229600" cy="1143001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1800">
                <a:solidFill>
                  <a:schemeClr val="bg1"/>
                </a:solidFill>
              </a:rPr>
              <a:t>Balloons problem—evol vs creat</a:t>
            </a:r>
          </a:p>
        </p:txBody>
      </p:sp>
      <p:sp>
        <p:nvSpPr>
          <p:cNvPr id="6090760" name="Rectangle 6"/>
          <p:cNvSpPr>
            <a:spLocks/>
          </p:cNvSpPr>
          <p:nvPr/>
        </p:nvSpPr>
        <p:spPr bwMode="auto">
          <a:xfrm>
            <a:off x="685800" y="5462588"/>
            <a:ext cx="2604477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    </a:t>
            </a:r>
            <a:r>
              <a:rPr lang="si-LK" sz="32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පරිණාමවාදය</a:t>
            </a:r>
            <a:endParaRPr lang="en-US" sz="3200" b="1" dirty="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090761" name="Rectangle 5"/>
          <p:cNvSpPr>
            <a:spLocks/>
          </p:cNvSpPr>
          <p:nvPr/>
        </p:nvSpPr>
        <p:spPr bwMode="auto">
          <a:xfrm>
            <a:off x="5867400" y="5465763"/>
            <a:ext cx="1307647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si-LK" sz="32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මැවිල්ල</a:t>
            </a:r>
            <a:endParaRPr lang="en-US" sz="3200" b="1" dirty="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090763" name="TextBox 10"/>
          <p:cNvSpPr txBox="1">
            <a:spLocks noChangeArrowheads="1"/>
          </p:cNvSpPr>
          <p:nvPr/>
        </p:nvSpPr>
        <p:spPr bwMode="auto">
          <a:xfrm>
            <a:off x="6096000" y="1123"/>
            <a:ext cx="239712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si-LK" sz="3600" b="1" dirty="0">
                <a:solidFill>
                  <a:srgbClr val="FFFFFF"/>
                </a:solidFill>
              </a:rPr>
              <a:t>ප්‍රශ්නය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6090764" name="TextBox 11"/>
          <p:cNvSpPr txBox="1">
            <a:spLocks noChangeArrowheads="1"/>
          </p:cNvSpPr>
          <p:nvPr/>
        </p:nvSpPr>
        <p:spPr bwMode="auto">
          <a:xfrm>
            <a:off x="7058025" y="623888"/>
            <a:ext cx="1716088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1800" b="1" dirty="0">
                <a:solidFill>
                  <a:srgbClr val="FFFFFF"/>
                </a:solidFill>
              </a:rPr>
              <a:t>ගීතාවලිය</a:t>
            </a:r>
            <a:r>
              <a:rPr lang="en-US" sz="1800" b="1" dirty="0">
                <a:solidFill>
                  <a:srgbClr val="FFFFFF"/>
                </a:solidFill>
              </a:rPr>
              <a:t> 11:3</a:t>
            </a:r>
          </a:p>
        </p:txBody>
      </p:sp>
      <p:sp>
        <p:nvSpPr>
          <p:cNvPr id="241676" name="TextBox 2"/>
          <p:cNvSpPr txBox="1">
            <a:spLocks noChangeArrowheads="1"/>
          </p:cNvSpPr>
          <p:nvPr/>
        </p:nvSpPr>
        <p:spPr bwMode="auto">
          <a:xfrm>
            <a:off x="7807325" y="1595438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si-LK" altLang="en-US" sz="2000" b="1" dirty="0">
                <a:solidFill>
                  <a:srgbClr val="FFFFFF"/>
                </a:solidFill>
              </a:rPr>
              <a:t>කිතුදහම </a:t>
            </a:r>
            <a:endParaRPr lang="en-US" altLang="en-US" sz="2000" b="1" dirty="0">
              <a:solidFill>
                <a:srgbClr val="FFFFFF"/>
              </a:solidFill>
            </a:endParaRPr>
          </a:p>
        </p:txBody>
      </p:sp>
      <p:sp>
        <p:nvSpPr>
          <p:cNvPr id="241677" name="TextBox 14"/>
          <p:cNvSpPr txBox="1">
            <a:spLocks noChangeArrowheads="1"/>
          </p:cNvSpPr>
          <p:nvPr/>
        </p:nvSpPr>
        <p:spPr bwMode="auto">
          <a:xfrm>
            <a:off x="457200" y="2438400"/>
            <a:ext cx="1143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1200" b="1" dirty="0" err="1">
                <a:solidFill>
                  <a:srgbClr val="FFFFFF"/>
                </a:solidFill>
              </a:rPr>
              <a:t>මානවවාදය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8" descr="\\.psf\Host\Users\mmurphy\Desktop\000 For Maria to layer for Russia.00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4" name="Rectangle 3"/>
          <p:cNvSpPr>
            <a:spLocks/>
          </p:cNvSpPr>
          <p:nvPr/>
        </p:nvSpPr>
        <p:spPr bwMode="auto">
          <a:xfrm>
            <a:off x="785813" y="1101725"/>
            <a:ext cx="998268" cy="60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1800" b="1" dirty="0">
                <a:solidFill>
                  <a:srgbClr val="FFFFFF"/>
                </a:solidFill>
                <a:sym typeface="Arial" pitchFamily="34" charset="0"/>
              </a:rPr>
              <a:t>සම ලිංගික</a:t>
            </a:r>
          </a:p>
          <a:p>
            <a:pPr algn="ctr" eaLnBrk="1" hangingPunct="1"/>
            <a:r>
              <a:rPr lang="si-LK" altLang="en-US" sz="1800" b="1" dirty="0">
                <a:solidFill>
                  <a:srgbClr val="FFFFFF"/>
                </a:solidFill>
                <a:sym typeface="Arial" pitchFamily="34" charset="0"/>
              </a:rPr>
              <a:t>විවාහය</a:t>
            </a:r>
            <a:endParaRPr lang="en-US" altLang="en-US" sz="1800" b="1" dirty="0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3715" name="Rectangle 4"/>
          <p:cNvSpPr>
            <a:spLocks/>
          </p:cNvSpPr>
          <p:nvPr/>
        </p:nvSpPr>
        <p:spPr bwMode="auto">
          <a:xfrm>
            <a:off x="1982788" y="1049338"/>
            <a:ext cx="1976100" cy="7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FFFF"/>
                </a:solidFill>
                <a:sym typeface="Arial" pitchFamily="34" charset="0"/>
              </a:rPr>
              <a:t> </a:t>
            </a:r>
            <a:r>
              <a:rPr lang="si-LK" altLang="en-US" b="1" dirty="0">
                <a:solidFill>
                  <a:srgbClr val="FFFFFF"/>
                </a:solidFill>
                <a:sym typeface="Arial" pitchFamily="34" charset="0"/>
              </a:rPr>
              <a:t>සදාචාරය</a:t>
            </a:r>
          </a:p>
          <a:p>
            <a:pPr eaLnBrk="1" hangingPunct="1"/>
            <a:r>
              <a:rPr lang="si-LK" altLang="en-US" b="1" dirty="0" err="1">
                <a:solidFill>
                  <a:srgbClr val="FFFFFF"/>
                </a:solidFill>
                <a:sym typeface="Arial" pitchFamily="34" charset="0"/>
              </a:rPr>
              <a:t>සාපේක්‍ෂතාවාදය</a:t>
            </a:r>
            <a:endParaRPr lang="si-LK" altLang="en-US" b="1" dirty="0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6092805" name="Rectangle 5"/>
          <p:cNvSpPr>
            <a:spLocks/>
          </p:cNvSpPr>
          <p:nvPr/>
        </p:nvSpPr>
        <p:spPr bwMode="auto">
          <a:xfrm>
            <a:off x="5562600" y="5465763"/>
            <a:ext cx="2979580" cy="91587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si-LK" sz="28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දෙවියන් වහන්සේගේ</a:t>
            </a:r>
          </a:p>
          <a:p>
            <a:pPr algn="ctr" defTabSz="642938" eaLnBrk="1" hangingPunct="1">
              <a:defRPr/>
            </a:pPr>
            <a:r>
              <a:rPr lang="si-LK" sz="28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වචනය</a:t>
            </a:r>
            <a:endParaRPr lang="en-US" sz="2800" b="1" dirty="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092806" name="Rectangle 6"/>
          <p:cNvSpPr>
            <a:spLocks/>
          </p:cNvSpPr>
          <p:nvPr/>
        </p:nvSpPr>
        <p:spPr bwMode="auto">
          <a:xfrm>
            <a:off x="1327982" y="5461789"/>
            <a:ext cx="2253419" cy="4849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si-LK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මනුෂ්ෂ</a:t>
            </a:r>
            <a:r>
              <a:rPr lang="si-LK" sz="28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rPr>
              <a:t> ලෝකය</a:t>
            </a:r>
            <a:endParaRPr lang="en-US" sz="2800" b="1" dirty="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09280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08025"/>
            <a:ext cx="82296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1800">
                <a:solidFill>
                  <a:schemeClr val="tx1"/>
                </a:solidFill>
              </a:rPr>
              <a:t>Balloons problem—man</a:t>
            </a:r>
            <a:r>
              <a:rPr lang="fr-FR" altLang="ja-JP" sz="1800">
                <a:solidFill>
                  <a:schemeClr val="tx1"/>
                </a:solidFill>
              </a:rPr>
              <a:t>'</a:t>
            </a:r>
            <a:r>
              <a:rPr lang="en-US" altLang="en-US" sz="1800">
                <a:solidFill>
                  <a:schemeClr val="tx1"/>
                </a:solidFill>
              </a:rPr>
              <a:t>s vs God</a:t>
            </a:r>
            <a:r>
              <a:rPr lang="fr-FR" altLang="ja-JP" sz="1800">
                <a:solidFill>
                  <a:schemeClr val="tx1"/>
                </a:solidFill>
              </a:rPr>
              <a:t>'</a:t>
            </a:r>
            <a:r>
              <a:rPr lang="en-US" altLang="en-US" sz="1800">
                <a:solidFill>
                  <a:schemeClr val="tx1"/>
                </a:solidFill>
              </a:rPr>
              <a:t>s word</a:t>
            </a:r>
          </a:p>
        </p:txBody>
      </p:sp>
      <p:sp>
        <p:nvSpPr>
          <p:cNvPr id="243719" name="TextBox 7"/>
          <p:cNvSpPr txBox="1">
            <a:spLocks noChangeArrowheads="1"/>
          </p:cNvSpPr>
          <p:nvPr/>
        </p:nvSpPr>
        <p:spPr bwMode="auto">
          <a:xfrm>
            <a:off x="7924800" y="1676400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2000" b="1" dirty="0">
                <a:solidFill>
                  <a:srgbClr val="FFFFFF"/>
                </a:solidFill>
              </a:rPr>
              <a:t>කිතුදහම</a:t>
            </a:r>
            <a:endParaRPr lang="en-US" altLang="en-US" sz="2000" b="1" dirty="0">
              <a:solidFill>
                <a:srgbClr val="FFFFFF"/>
              </a:solidFill>
            </a:endParaRPr>
          </a:p>
        </p:txBody>
      </p:sp>
      <p:sp>
        <p:nvSpPr>
          <p:cNvPr id="243720" name="TextBox 8"/>
          <p:cNvSpPr txBox="1">
            <a:spLocks noChangeArrowheads="1"/>
          </p:cNvSpPr>
          <p:nvPr/>
        </p:nvSpPr>
        <p:spPr bwMode="auto">
          <a:xfrm>
            <a:off x="457200" y="2438400"/>
            <a:ext cx="1143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1200" b="1" dirty="0" err="1">
                <a:solidFill>
                  <a:srgbClr val="FFFFFF"/>
                </a:solidFill>
              </a:rPr>
              <a:t>මානවවාදය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6092811" name="TextBox 10"/>
          <p:cNvSpPr txBox="1">
            <a:spLocks noChangeArrowheads="1"/>
          </p:cNvSpPr>
          <p:nvPr/>
        </p:nvSpPr>
        <p:spPr bwMode="auto">
          <a:xfrm>
            <a:off x="6096000" y="115888"/>
            <a:ext cx="244618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si-LK" sz="3600" b="1" dirty="0" err="1">
                <a:solidFill>
                  <a:srgbClr val="FFFFFF"/>
                </a:solidFill>
              </a:rPr>
              <a:t>විසදුම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6092812" name="TextBox 11"/>
          <p:cNvSpPr txBox="1">
            <a:spLocks noChangeArrowheads="1"/>
          </p:cNvSpPr>
          <p:nvPr/>
        </p:nvSpPr>
        <p:spPr bwMode="auto">
          <a:xfrm>
            <a:off x="7000875" y="623888"/>
            <a:ext cx="1716088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si-LK" sz="1800" b="1" dirty="0" err="1">
                <a:solidFill>
                  <a:srgbClr val="FFFFFF"/>
                </a:solidFill>
              </a:rPr>
              <a:t>යෙසායා</a:t>
            </a:r>
            <a:r>
              <a:rPr lang="si-LK" sz="1800" b="1" dirty="0">
                <a:solidFill>
                  <a:srgbClr val="FFFFFF"/>
                </a:solidFill>
              </a:rPr>
              <a:t> 58:12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Product-The Lie 00417</a:t>
            </a:r>
          </a:p>
        </p:txBody>
      </p:sp>
      <p:pic>
        <p:nvPicPr>
          <p:cNvPr id="2457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312EF8-4FAB-406F-9DDE-760917FB8900}"/>
              </a:ext>
            </a:extLst>
          </p:cNvPr>
          <p:cNvSpPr/>
          <p:nvPr/>
        </p:nvSpPr>
        <p:spPr bwMode="auto">
          <a:xfrm>
            <a:off x="5868144" y="27384"/>
            <a:ext cx="3275856" cy="5933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5F3DCF-71A0-483E-9B0C-8EFA56BA8DDB}"/>
              </a:ext>
            </a:extLst>
          </p:cNvPr>
          <p:cNvSpPr/>
          <p:nvPr/>
        </p:nvSpPr>
        <p:spPr>
          <a:xfrm>
            <a:off x="7343864" y="-107322"/>
            <a:ext cx="1763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i-LK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පොත්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CED77D-3BF1-41E9-94EB-86D4016CF8A5}"/>
              </a:ext>
            </a:extLst>
          </p:cNvPr>
          <p:cNvSpPr/>
          <p:nvPr/>
        </p:nvSpPr>
        <p:spPr bwMode="auto">
          <a:xfrm>
            <a:off x="6372200" y="4005064"/>
            <a:ext cx="2735288" cy="15121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4B85B-FAB3-455E-A9AE-2271482AF021}"/>
              </a:ext>
            </a:extLst>
          </p:cNvPr>
          <p:cNvSpPr/>
          <p:nvPr/>
        </p:nvSpPr>
        <p:spPr>
          <a:xfrm>
            <a:off x="6827697" y="4027510"/>
            <a:ext cx="22797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si-L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බොරුව:</a:t>
            </a:r>
          </a:p>
          <a:p>
            <a:pPr algn="r"/>
            <a:r>
              <a:rPr lang="si-L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පරිණාමවාදය</a:t>
            </a:r>
          </a:p>
          <a:p>
            <a:pPr algn="r"/>
            <a:r>
              <a:rPr lang="si-LK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කෙන්</a:t>
            </a:r>
            <a:r>
              <a:rPr lang="si-L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හෙන්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Product-The Genesis Record 00416</a:t>
            </a:r>
          </a:p>
        </p:txBody>
      </p:sp>
      <p:pic>
        <p:nvPicPr>
          <p:cNvPr id="2478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413947-8EE1-4764-8F64-DA44BC42E464}"/>
              </a:ext>
            </a:extLst>
          </p:cNvPr>
          <p:cNvSpPr/>
          <p:nvPr/>
        </p:nvSpPr>
        <p:spPr bwMode="auto">
          <a:xfrm>
            <a:off x="5868144" y="27384"/>
            <a:ext cx="3275856" cy="5933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54240-8BE1-44A5-B574-879241DB72D6}"/>
              </a:ext>
            </a:extLst>
          </p:cNvPr>
          <p:cNvSpPr/>
          <p:nvPr/>
        </p:nvSpPr>
        <p:spPr>
          <a:xfrm>
            <a:off x="7343864" y="-107322"/>
            <a:ext cx="1763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i-LK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පොත්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E6FC5-8050-4F39-B2BA-AD7B4A396C12}"/>
              </a:ext>
            </a:extLst>
          </p:cNvPr>
          <p:cNvSpPr/>
          <p:nvPr/>
        </p:nvSpPr>
        <p:spPr bwMode="auto">
          <a:xfrm>
            <a:off x="6030432" y="3961802"/>
            <a:ext cx="2858118" cy="15121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0E814F-2201-4074-A379-A80307421FEC}"/>
              </a:ext>
            </a:extLst>
          </p:cNvPr>
          <p:cNvSpPr/>
          <p:nvPr/>
        </p:nvSpPr>
        <p:spPr>
          <a:xfrm>
            <a:off x="6249014" y="3933056"/>
            <a:ext cx="26434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si-LK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උත්පත්ති</a:t>
            </a:r>
            <a:r>
              <a:rPr lang="si-L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r"/>
            <a:r>
              <a:rPr lang="si-L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වාර්තා</a:t>
            </a:r>
          </a:p>
          <a:p>
            <a:pPr algn="r"/>
            <a:r>
              <a:rPr lang="si-L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හෙන්රි මොරිස්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8" descr="Gen enumaelis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" y="385936"/>
            <a:ext cx="9070975" cy="1143000"/>
          </a:xfrm>
          <a:solidFill>
            <a:schemeClr val="accent2">
              <a:lumMod val="50000"/>
            </a:schemeClr>
          </a:solidFill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si-LK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එනුමා</a:t>
            </a:r>
            <a:r>
              <a:rPr lang="si-LK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 </a:t>
            </a:r>
            <a:r>
              <a:rPr lang="si-LK" b="1" dirty="0" err="1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එලිෂ්</a:t>
            </a:r>
            <a:r>
              <a:rPr lang="si-LK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 </a:t>
            </a:r>
            <a:r>
              <a:rPr 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("</a:t>
            </a:r>
            <a:r>
              <a:rPr lang="si-LK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 </a:t>
            </a:r>
            <a:r>
              <a:rPr lang="si-LK" sz="30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ඉහළ මට්ටමක බලන විට </a:t>
            </a:r>
            <a:r>
              <a:rPr lang="en-US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ea typeface="ＭＳ Ｐゴシック" charset="0"/>
              </a:rPr>
              <a:t>")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792560"/>
            <a:ext cx="41957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මැවීම පිළිබඳ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බබිලෝනීය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වාර්තාව</a:t>
            </a:r>
            <a:endParaRPr lang="en-US" altLang="en-US" sz="10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අක්කාඩියානු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භාෂාවෙන් ලියා ඇත</a:t>
            </a:r>
            <a:endParaRPr lang="en-US" altLang="en-US" sz="10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ක්‍රි.පූ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11 වන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සියවසේදී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රචනා කරන ලද ගල්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පුරු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හතක</a:t>
            </a:r>
            <a:endParaRPr lang="en-US" altLang="en-US" sz="10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ටියාමාත්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මව් දේවතාවිය</a:t>
            </a:r>
            <a:endParaRPr lang="en-US" altLang="en-US" sz="28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456113" y="1792560"/>
            <a:ext cx="46529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මර්ඩුක්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පුතා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ටියාමාත්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මරා දමයි, ඇගේ මළ සිරුර ජලය හා අහසට බෙදීමෙන් විශ්වය නිර්මාණය කරයි</a:t>
            </a:r>
            <a:endParaRPr lang="en-US" altLang="en-US" sz="10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ටියමාත්ගේ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සහකරු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කින්ගුගේ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රුධිරයෙන් සහ මැට්ටෙන්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මනුෂ්‍යා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වැඩ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කිරම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සදහා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 නිර්මාණය </a:t>
            </a:r>
            <a:r>
              <a:rPr lang="si-LK" altLang="en-US" sz="2800" b="1" dirty="0" err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කළේය</a:t>
            </a:r>
            <a:r>
              <a:rPr lang="si-LK" altLang="en-US" sz="2800" b="1" dirty="0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</a:rPr>
              <a:t>. </a:t>
            </a:r>
            <a:endParaRPr lang="en-US" altLang="en-US" sz="2800" b="1" dirty="0">
              <a:solidFill>
                <a:srgbClr val="FFFFFF"/>
              </a:solidFill>
              <a:effectLst>
                <a:glow rad="228600">
                  <a:schemeClr val="tx1"/>
                </a:glow>
              </a:effectLst>
            </a:endParaRPr>
          </a:p>
        </p:txBody>
      </p:sp>
      <p:sp>
        <p:nvSpPr>
          <p:cNvPr id="160774" name="Text Box 14"/>
          <p:cNvSpPr txBox="1">
            <a:spLocks noChangeArrowheads="1"/>
          </p:cNvSpPr>
          <p:nvPr/>
        </p:nvSpPr>
        <p:spPr bwMode="auto">
          <a:xfrm>
            <a:off x="8222679" y="-27384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cs typeface="Arial" charset="0"/>
              </a:rPr>
              <a:t>188d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Questions &amp; Answers 00441</a:t>
            </a:r>
          </a:p>
        </p:txBody>
      </p:sp>
      <p:sp>
        <p:nvSpPr>
          <p:cNvPr id="24985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4C02A4-3974-4DB2-B0A7-75BDC22C089A}"/>
              </a:ext>
            </a:extLst>
          </p:cNvPr>
          <p:cNvSpPr/>
          <p:nvPr/>
        </p:nvSpPr>
        <p:spPr bwMode="auto">
          <a:xfrm>
            <a:off x="0" y="1988840"/>
            <a:ext cx="9144000" cy="259228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64940F-956D-4AEE-A11E-A60DCBA3F8AA}"/>
              </a:ext>
            </a:extLst>
          </p:cNvPr>
          <p:cNvSpPr/>
          <p:nvPr/>
        </p:nvSpPr>
        <p:spPr>
          <a:xfrm>
            <a:off x="220413" y="1999129"/>
            <a:ext cx="16321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i-LK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ප්‍රශ්න</a:t>
            </a:r>
          </a:p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D854C-2EC1-4880-A3A5-D4E20C698E2B}"/>
              </a:ext>
            </a:extLst>
          </p:cNvPr>
          <p:cNvSpPr/>
          <p:nvPr/>
        </p:nvSpPr>
        <p:spPr>
          <a:xfrm>
            <a:off x="4019604" y="2967335"/>
            <a:ext cx="1104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i-LK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සහ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77C84-1778-49C2-884C-17DD87C3C627}"/>
              </a:ext>
            </a:extLst>
          </p:cNvPr>
          <p:cNvSpPr/>
          <p:nvPr/>
        </p:nvSpPr>
        <p:spPr>
          <a:xfrm>
            <a:off x="6698872" y="3452413"/>
            <a:ext cx="2073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i-LK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පිළිතුරැ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/>
              <a:t>AiG Web Address 00439</a:t>
            </a:r>
          </a:p>
        </p:txBody>
      </p:sp>
      <p:sp>
        <p:nvSpPr>
          <p:cNvPr id="251906" name="Freeform 2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85609F-9642-4D6B-BCFD-02F74186EE04}"/>
              </a:ext>
            </a:extLst>
          </p:cNvPr>
          <p:cNvSpPr/>
          <p:nvPr/>
        </p:nvSpPr>
        <p:spPr bwMode="auto">
          <a:xfrm>
            <a:off x="251520" y="476672"/>
            <a:ext cx="8784976" cy="22322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A81899-CB19-407C-8B03-8E01FC3FBF28}"/>
              </a:ext>
            </a:extLst>
          </p:cNvPr>
          <p:cNvSpPr/>
          <p:nvPr/>
        </p:nvSpPr>
        <p:spPr>
          <a:xfrm>
            <a:off x="2083985" y="715633"/>
            <a:ext cx="49760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i-LK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පහත වෙබ් පිටුවට</a:t>
            </a:r>
          </a:p>
          <a:p>
            <a:pPr algn="ctr"/>
            <a:r>
              <a:rPr lang="si-LK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පිවිසෙන්න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zh-CN" alt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5395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4000" dirty="0">
                <a:solidFill>
                  <a:srgbClr val="FFFF00"/>
                </a:solidFill>
                <a:latin typeface="Arial"/>
                <a:ea typeface="ＭＳ Ｐゴシック" pitchFamily="-112" charset="-128"/>
                <a:cs typeface="Arial"/>
              </a:rPr>
              <a:t>පළමු දිනය: </a:t>
            </a:r>
            <a:r>
              <a:rPr lang="si-LK" sz="4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ආලෝකය</a:t>
            </a:r>
            <a:endParaRPr lang="en-US" sz="4000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4000" dirty="0">
                <a:solidFill>
                  <a:srgbClr val="FFFF00"/>
                </a:solidFill>
                <a:latin typeface="Arial"/>
                <a:ea typeface="ＭＳ Ｐゴシック" pitchFamily="-112" charset="-128"/>
                <a:cs typeface="Arial"/>
              </a:rPr>
              <a:t>2 වන දිනය: </a:t>
            </a:r>
            <a:r>
              <a:rPr lang="si-LK" sz="4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වතුර සහ වාතය </a:t>
            </a:r>
            <a:r>
              <a:rPr lang="si-LK" sz="4000" dirty="0" err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බෙදීයාම</a:t>
            </a:r>
            <a:endParaRPr lang="en-US" sz="4000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57200" y="4509120"/>
            <a:ext cx="4038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si-LK" sz="4000" dirty="0">
                <a:solidFill>
                  <a:srgbClr val="FFFF00"/>
                </a:solidFill>
                <a:latin typeface="Arial"/>
                <a:ea typeface="ＭＳ Ｐゴシック" pitchFamily="-112" charset="-128"/>
                <a:cs typeface="Arial"/>
              </a:rPr>
              <a:t>3 වන දිනය: </a:t>
            </a:r>
            <a:r>
              <a:rPr lang="si-LK" sz="3000" dirty="0" err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ගොඩබිම</a:t>
            </a:r>
            <a:r>
              <a:rPr lang="si-LK" sz="3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 සහ ජලය </a:t>
            </a:r>
            <a:r>
              <a:rPr lang="si-LK" sz="3000" dirty="0" err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වෙන්වීම</a:t>
            </a:r>
            <a:endParaRPr lang="en-US" sz="3000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4000" dirty="0">
                <a:solidFill>
                  <a:srgbClr val="FFFF00"/>
                </a:solidFill>
                <a:latin typeface="Arial"/>
                <a:ea typeface="ＭＳ Ｐゴシック" pitchFamily="-112" charset="-128"/>
                <a:cs typeface="Arial"/>
              </a:rPr>
              <a:t> 4 වන දිනය: </a:t>
            </a:r>
            <a:r>
              <a:rPr lang="en-US" sz="4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si-LK" sz="4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ඉර හද සහ තාරකා</a:t>
            </a:r>
            <a:endParaRPr lang="en-US" sz="4000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4000" dirty="0">
                <a:solidFill>
                  <a:srgbClr val="FFFF00"/>
                </a:solidFill>
                <a:latin typeface="Arial"/>
                <a:ea typeface="ＭＳ Ｐゴシック" pitchFamily="-112" charset="-128"/>
                <a:cs typeface="Arial"/>
              </a:rPr>
              <a:t>5 වන දිනය: </a:t>
            </a:r>
            <a:r>
              <a:rPr lang="si-LK" sz="4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මළු සහ </a:t>
            </a:r>
            <a:r>
              <a:rPr lang="si-LK" sz="4000" dirty="0" err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කුරුලන්</a:t>
            </a:r>
            <a:endParaRPr lang="en-US" sz="4000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i-LK" sz="4000" dirty="0">
                <a:solidFill>
                  <a:srgbClr val="FFFF00"/>
                </a:solidFill>
                <a:latin typeface="Arial"/>
                <a:ea typeface="ＭＳ Ｐゴシック" pitchFamily="-112" charset="-128"/>
                <a:cs typeface="Arial"/>
              </a:rPr>
              <a:t> 6 වන දිනය: </a:t>
            </a:r>
            <a:r>
              <a:rPr lang="si-LK" sz="40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සතුන් සහ මිනිසා</a:t>
            </a:r>
            <a:endParaRPr lang="en-US" sz="4000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si-LK" sz="2800" b="1" i="1" dirty="0" err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උත්පත්ති</a:t>
            </a:r>
            <a:r>
              <a:rPr lang="si-LK" sz="2800" b="1" i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 1: 3-31</a:t>
            </a:r>
            <a:endParaRPr lang="en-US" sz="2800" b="1" i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53962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5396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3964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3965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3966" name="Text Box 15"/>
          <p:cNvSpPr txBox="1">
            <a:spLocks noChangeArrowheads="1"/>
          </p:cNvSpPr>
          <p:nvPr/>
        </p:nvSpPr>
        <p:spPr bwMode="auto">
          <a:xfrm>
            <a:off x="9229725" y="76200"/>
            <a:ext cx="124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FFFF"/>
                </a:solidFill>
                <a:cs typeface="Arial" pitchFamily="34" charset="0"/>
              </a:rPr>
              <a:t>OTS 33</a:t>
            </a:r>
          </a:p>
        </p:txBody>
      </p:sp>
      <p:sp>
        <p:nvSpPr>
          <p:cNvPr id="25396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si-LK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Arial"/>
                <a:cs typeface="Arial"/>
              </a:rPr>
              <a:t>අරූපී</a:t>
            </a:r>
            <a:endParaRPr lang="en-GB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>
                    <a:alpha val="7499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53968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si-LK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පාළුව</a:t>
            </a:r>
            <a:endParaRPr lang="en-GB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61650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i-LK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cs typeface="Arial"/>
              </a:rPr>
              <a:t>හැඩගැසීම</a:t>
            </a:r>
            <a:endParaRPr lang="en-GB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61651" name="WordArt 19"/>
          <p:cNvSpPr>
            <a:spLocks noChangeArrowheads="1" noChangeShapeType="1" noTextEdit="1"/>
          </p:cNvSpPr>
          <p:nvPr/>
        </p:nvSpPr>
        <p:spPr bwMode="auto">
          <a:xfrm>
            <a:off x="7115175" y="585787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i-LK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cs typeface="Arial"/>
              </a:rPr>
              <a:t>පිරවීම</a:t>
            </a:r>
            <a:endParaRPr lang="en-GB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61652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zh-CN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61653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zh-CN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3973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si-LK" altLang="zh-CN" sz="5400" dirty="0">
                <a:solidFill>
                  <a:srgbClr val="FAFE1E"/>
                </a:solidFill>
                <a:latin typeface="Arial" pitchFamily="34" charset="0"/>
              </a:rPr>
              <a:t>මැවීමේ දවස්</a:t>
            </a:r>
            <a:endParaRPr lang="en-US" altLang="zh-CN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1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6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1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6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636" grpId="0" autoUpdateAnimBg="0"/>
      <p:bldP spid="1861637" grpId="0" autoUpdateAnimBg="0"/>
      <p:bldP spid="1861638" grpId="0" autoUpdateAnimBg="0"/>
      <p:bldP spid="1861639" grpId="0" autoUpdateAnimBg="0"/>
      <p:bldP spid="1861640" grpId="0" autoUpdateAnimBg="0"/>
      <p:bldP spid="1861641" grpId="0" autoUpdateAnimBg="0"/>
      <p:bldP spid="1861650" grpId="0" animBg="1"/>
      <p:bldP spid="1861651" grpId="0" animBg="1"/>
      <p:bldP spid="1861652" grpId="0" animBg="1"/>
      <p:bldP spid="18616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algn="l" eaLnBrk="1" hangingPunct="1"/>
            <a:r>
              <a:rPr lang="si-LK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1: 1 1: 2-3 ට සම්බන්ධ වන්නේ </a:t>
            </a:r>
            <a:r>
              <a:rPr lang="si-LK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කෙසේද</a:t>
            </a:r>
            <a:r>
              <a:rPr lang="si-LK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alt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914400"/>
            <a:ext cx="7772400" cy="685800"/>
          </a:xfrm>
        </p:spPr>
        <p:txBody>
          <a:bodyPr/>
          <a:lstStyle/>
          <a:p>
            <a:pPr eaLnBrk="1" hangingPunct="1"/>
            <a:r>
              <a:rPr lang="si-LK" altLang="en-US" b="1" u="sng" dirty="0"/>
              <a:t>මුල් මැවිල්ල (සාම්ප්‍රදායික දැක්ම)</a:t>
            </a:r>
            <a:endParaRPr lang="en-US" altLang="en-US" b="1" u="sng" dirty="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9850" y="4043363"/>
            <a:ext cx="9074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පොළොව </a:t>
            </a:r>
            <a:r>
              <a:rPr lang="si-LK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වනාහි 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පාළුව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හිස්ව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තිබුණාය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ගැඹුර පිට අන්ධකාරය විය.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දෙවියන්වහන්සේගේ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ආත්මය ජල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මතුයෙහි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හැසිරෙමින්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සිටිසේක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(1:2 )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7537" y="930275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endParaRPr lang="en-US" altLang="en-US" sz="3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28600" y="2482850"/>
            <a:ext cx="859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පටන්ගැන්මෙහිදී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අහසත් පොළොවත්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මැවූසේක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(1:1)</a:t>
            </a:r>
            <a:endParaRPr lang="en-US" altLang="en-US" sz="1600" b="1" dirty="0">
              <a:solidFill>
                <a:srgbClr val="3399FF"/>
              </a:solidFill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15888" y="2057400"/>
            <a:ext cx="902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1- </a:t>
            </a:r>
            <a:r>
              <a:rPr lang="si-LK" altLang="en-US" b="1" dirty="0">
                <a:solidFill>
                  <a:srgbClr val="FFFFFF"/>
                </a:solidFill>
              </a:rPr>
              <a:t>1 වන </a:t>
            </a:r>
            <a:r>
              <a:rPr lang="si-LK" altLang="en-US" b="1" dirty="0" err="1">
                <a:solidFill>
                  <a:srgbClr val="FFFFFF"/>
                </a:solidFill>
              </a:rPr>
              <a:t>දිනයේදී</a:t>
            </a:r>
            <a:r>
              <a:rPr lang="si-LK" altLang="en-US" b="1" dirty="0">
                <a:solidFill>
                  <a:srgbClr val="FFFFFF"/>
                </a:solidFill>
              </a:rPr>
              <a:t> කිසිවක් නොමැතිව ලෝකය මැවීම </a:t>
            </a:r>
            <a:r>
              <a:rPr lang="si-LK" altLang="en-US" b="1" dirty="0" err="1">
                <a:solidFill>
                  <a:srgbClr val="FFFFFF"/>
                </a:solidFill>
              </a:rPr>
              <a:t>පටන්ගන්නවා</a:t>
            </a:r>
            <a:r>
              <a:rPr lang="si-LK" altLang="en-US" b="1" dirty="0">
                <a:solidFill>
                  <a:srgbClr val="FFFFFF"/>
                </a:solidFill>
              </a:rPr>
              <a:t>.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15888" y="3216275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2- </a:t>
            </a:r>
            <a:r>
              <a:rPr lang="si-LK" altLang="en-US" b="1" dirty="0">
                <a:solidFill>
                  <a:srgbClr val="FFFFFF"/>
                </a:solidFill>
              </a:rPr>
              <a:t>විශ්වය නිර්මාණය වූ </a:t>
            </a:r>
            <a:r>
              <a:rPr lang="si-LK" altLang="en-US" b="1" dirty="0" err="1">
                <a:solidFill>
                  <a:srgbClr val="FFFFFF"/>
                </a:solidFill>
              </a:rPr>
              <a:t>විගසම</a:t>
            </a:r>
            <a:r>
              <a:rPr lang="si-LK" altLang="en-US" b="1" dirty="0">
                <a:solidFill>
                  <a:srgbClr val="FFFFFF"/>
                </a:solidFill>
              </a:rPr>
              <a:t> පෘථිවියේ </a:t>
            </a:r>
            <a:r>
              <a:rPr lang="si-LK" altLang="en-US" b="1" dirty="0" err="1">
                <a:solidFill>
                  <a:srgbClr val="FFFFFF"/>
                </a:solidFill>
              </a:rPr>
              <a:t>මැවිමද</a:t>
            </a:r>
            <a:r>
              <a:rPr lang="si-LK" altLang="en-US" b="1" dirty="0">
                <a:solidFill>
                  <a:srgbClr val="FFFFFF"/>
                </a:solidFill>
              </a:rPr>
              <a:t>, සමාන්තර වගන්ති තුනක් විස්තර කරයි.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228600" y="5911850"/>
            <a:ext cx="859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එළිය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වේවයි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කීසේක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එවිට එළිය විය.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(1:3)</a:t>
            </a:r>
            <a:endParaRPr lang="en-US" altLang="en-US" sz="1600" b="1" dirty="0">
              <a:solidFill>
                <a:srgbClr val="3399FF"/>
              </a:solidFill>
            </a:endParaRP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15888" y="5105400"/>
            <a:ext cx="9028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3- </a:t>
            </a:r>
            <a:r>
              <a:rPr lang="si-LK" altLang="en-US" b="1" dirty="0">
                <a:solidFill>
                  <a:srgbClr val="FFFFFF"/>
                </a:solidFill>
              </a:rPr>
              <a:t>ස්වාධීන, වාක්‍යයකින් දෙවියන් වහන්සේ ක්‍රියා කළ ආකාරය - උන් වහන්සේගේ වචනයෙන් පෙන්වයි.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256010" name="Text Box 11"/>
          <p:cNvSpPr txBox="1">
            <a:spLocks noChangeArrowheads="1"/>
          </p:cNvSpPr>
          <p:nvPr/>
        </p:nvSpPr>
        <p:spPr bwMode="auto">
          <a:xfrm>
            <a:off x="5410200" y="6497638"/>
            <a:ext cx="33826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1600" b="1" dirty="0">
                <a:solidFill>
                  <a:srgbClr val="FFFFFF"/>
                </a:solidFill>
              </a:rPr>
              <a:t>ඇලන් රොස්, මැවීම සහ </a:t>
            </a:r>
            <a:r>
              <a:rPr lang="si-LK" altLang="en-US" sz="1600" b="1" dirty="0" err="1">
                <a:solidFill>
                  <a:srgbClr val="FFFFFF"/>
                </a:solidFill>
              </a:rPr>
              <a:t>ආශිර්වාදය</a:t>
            </a:r>
            <a:r>
              <a:rPr lang="si-LK" altLang="en-US" sz="1600" b="1" dirty="0">
                <a:solidFill>
                  <a:srgbClr val="FFFFFF"/>
                </a:solidFill>
              </a:rPr>
              <a:t>, 718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1295400" y="1371600"/>
            <a:ext cx="641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buFontTx/>
              <a:buChar char="•"/>
            </a:pPr>
            <a:r>
              <a:rPr lang="si-LK" altLang="en-US" dirty="0" err="1">
                <a:solidFill>
                  <a:srgbClr val="FFFFFF"/>
                </a:solidFill>
              </a:rPr>
              <a:t>ලියුපෝල්ඩ්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කෙයිල්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කැසුටෝ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9251950" y="158750"/>
            <a:ext cx="1246188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OTS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  <p:bldP spid="52231" grpId="0"/>
      <p:bldP spid="52232" grpId="0"/>
      <p:bldP spid="52234" grpId="0"/>
      <p:bldP spid="522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9850" y="4043363"/>
            <a:ext cx="9074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පොළොව වනාහි පාළුව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හිස්ව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තිබුණාය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ගැඹුර පිට අන්ධකාරය විය.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දෙවියන්වහන්සේගේ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ආත්මය ජල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මතුයෙහි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හැසිරෙමින්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සිටිසේක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(1:2)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533400" y="11430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endParaRPr lang="en-US" altLang="en-US" sz="3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28600" y="2482850"/>
            <a:ext cx="859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පටන්ගැන්මෙහිදී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අහසත් පොළොවත්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මැවූසේක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(1:1)</a:t>
            </a:r>
            <a:endParaRPr lang="en-US" altLang="en-US" sz="1600" b="1" dirty="0">
              <a:solidFill>
                <a:srgbClr val="3399FF"/>
              </a:solidFill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15888" y="2057400"/>
            <a:ext cx="902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1- </a:t>
            </a:r>
            <a:r>
              <a:rPr lang="si-LK" altLang="en-US" b="1" dirty="0">
                <a:solidFill>
                  <a:srgbClr val="FFFFFF"/>
                </a:solidFill>
              </a:rPr>
              <a:t>පසු </a:t>
            </a:r>
            <a:r>
              <a:rPr lang="si-LK" altLang="en-US" b="1" dirty="0" err="1">
                <a:solidFill>
                  <a:srgbClr val="FFFFFF"/>
                </a:solidFill>
              </a:rPr>
              <a:t>පදෙත්</a:t>
            </a:r>
            <a:r>
              <a:rPr lang="si-LK" altLang="en-US" b="1" dirty="0">
                <a:solidFill>
                  <a:srgbClr val="FFFFFF"/>
                </a:solidFill>
              </a:rPr>
              <a:t> සමග </a:t>
            </a:r>
            <a:r>
              <a:rPr lang="si-LK" altLang="en-US" b="1" dirty="0" err="1">
                <a:solidFill>
                  <a:srgbClr val="FFFFFF"/>
                </a:solidFill>
              </a:rPr>
              <a:t>සම්බන්ද</a:t>
            </a:r>
            <a:r>
              <a:rPr lang="si-LK" altLang="en-US" b="1" dirty="0">
                <a:solidFill>
                  <a:srgbClr val="FFFFFF"/>
                </a:solidFill>
              </a:rPr>
              <a:t> </a:t>
            </a:r>
            <a:r>
              <a:rPr lang="si-LK" altLang="en-US" b="1" dirty="0" err="1">
                <a:solidFill>
                  <a:srgbClr val="FFFFFF"/>
                </a:solidFill>
              </a:rPr>
              <a:t>නොවුන්</a:t>
            </a:r>
            <a:r>
              <a:rPr lang="si-LK" altLang="en-US" b="1" dirty="0">
                <a:solidFill>
                  <a:srgbClr val="FFFFFF"/>
                </a:solidFill>
              </a:rPr>
              <a:t> තනි </a:t>
            </a:r>
            <a:r>
              <a:rPr lang="si-LK" altLang="en-US" b="1" dirty="0" err="1">
                <a:solidFill>
                  <a:srgbClr val="FFFFFF"/>
                </a:solidFill>
              </a:rPr>
              <a:t>සිද්දියක්</a:t>
            </a:r>
            <a:r>
              <a:rPr lang="si-LK" altLang="en-US" b="1" dirty="0">
                <a:solidFill>
                  <a:srgbClr val="FFFFFF"/>
                </a:solidFill>
              </a:rPr>
              <a:t>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15888" y="3216275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2- </a:t>
            </a:r>
            <a:r>
              <a:rPr lang="si-LK" altLang="en-US" b="1" dirty="0" err="1">
                <a:solidFill>
                  <a:srgbClr val="FFFFFF"/>
                </a:solidFill>
              </a:rPr>
              <a:t>සාතන්</a:t>
            </a:r>
            <a:r>
              <a:rPr lang="si-LK" altLang="en-US" b="1" dirty="0">
                <a:solidFill>
                  <a:srgbClr val="FFFFFF"/>
                </a:solidFill>
              </a:rPr>
              <a:t> 1: 1 සහ 1: 2 අතර වැටී ඇති අතර, පසුව දෙවියන් වහන්සේගේ විනිශ්චය මගින් පොළොව අවුල් සහගත තත්වයකට පත් විය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28600" y="5911850"/>
            <a:ext cx="859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එළිය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වේවයි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කීසේක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එවිට එළිය විය.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(1:3)</a:t>
            </a:r>
            <a:endParaRPr lang="en-US" altLang="en-US" sz="1600" b="1" dirty="0">
              <a:solidFill>
                <a:srgbClr val="3399FF"/>
              </a:solidFill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15888" y="5105400"/>
            <a:ext cx="9028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3- </a:t>
            </a:r>
            <a:r>
              <a:rPr lang="si-LK" altLang="en-US" b="1" dirty="0">
                <a:solidFill>
                  <a:srgbClr val="FFFFFF"/>
                </a:solidFill>
              </a:rPr>
              <a:t>විනිශ්චය කරන ලද පෘථිවිය ප්‍රතිනිර්මාණය හා ප්‍රතිසංස්කරණය කිරීමේ පළමු පියවර ස්වාධීන, වාක්‍යයකින් විස්තර කෙරේ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258056" name="Text Box 9"/>
          <p:cNvSpPr txBox="1">
            <a:spLocks noChangeArrowheads="1"/>
          </p:cNvSpPr>
          <p:nvPr/>
        </p:nvSpPr>
        <p:spPr bwMode="auto">
          <a:xfrm>
            <a:off x="4668838" y="6521450"/>
            <a:ext cx="4475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1600" b="1" dirty="0">
                <a:solidFill>
                  <a:srgbClr val="FFFFFF"/>
                </a:solidFill>
              </a:rPr>
              <a:t>ඇලන් රොස්, නිර්මාණය සහ </a:t>
            </a:r>
            <a:r>
              <a:rPr lang="si-LK" altLang="en-US" sz="1600" b="1" dirty="0" err="1">
                <a:solidFill>
                  <a:srgbClr val="FFFFFF"/>
                </a:solidFill>
              </a:rPr>
              <a:t>ආශිර්වාදය</a:t>
            </a:r>
            <a:r>
              <a:rPr lang="si-LK" altLang="en-US" sz="1600" b="1" dirty="0">
                <a:solidFill>
                  <a:srgbClr val="FFFFFF"/>
                </a:solidFill>
              </a:rPr>
              <a:t>, 718-19, 721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258057" name="Text Box 10"/>
          <p:cNvSpPr txBox="1">
            <a:spLocks noChangeArrowheads="1"/>
          </p:cNvSpPr>
          <p:nvPr/>
        </p:nvSpPr>
        <p:spPr bwMode="auto">
          <a:xfrm>
            <a:off x="533400" y="13716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buFontTx/>
              <a:buChar char="•"/>
            </a:pPr>
            <a:r>
              <a:rPr lang="si-LK" altLang="en-US" dirty="0" err="1">
                <a:solidFill>
                  <a:srgbClr val="FFFFFF"/>
                </a:solidFill>
              </a:rPr>
              <a:t>පෙම්බර්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හෙන්ස්ටන්බර්ග්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ස්කොෆීල්ඩ්</a:t>
            </a:r>
            <a:r>
              <a:rPr lang="si-LK" altLang="en-US" dirty="0">
                <a:solidFill>
                  <a:srgbClr val="FFFFFF"/>
                </a:solidFill>
              </a:rPr>
              <a:t> යොමු බයිබලය (1 වන </a:t>
            </a:r>
            <a:r>
              <a:rPr lang="si-LK" altLang="en-US" dirty="0" err="1">
                <a:solidFill>
                  <a:srgbClr val="FFFFFF"/>
                </a:solidFill>
              </a:rPr>
              <a:t>සංස්</a:t>
            </a:r>
            <a:r>
              <a:rPr lang="si-LK" altLang="en-US" dirty="0">
                <a:solidFill>
                  <a:srgbClr val="FFFFFF"/>
                </a:solidFill>
              </a:rPr>
              <a:t>.)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0" y="2819400"/>
            <a:ext cx="22098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b="1" dirty="0" err="1">
                <a:solidFill>
                  <a:srgbClr val="FFFFFF"/>
                </a:solidFill>
              </a:rPr>
              <a:t>සාතන්ගේ</a:t>
            </a:r>
            <a:r>
              <a:rPr lang="si-LK" altLang="en-US" b="1" dirty="0">
                <a:solidFill>
                  <a:srgbClr val="FFFFFF"/>
                </a:solidFill>
              </a:rPr>
              <a:t> වැටීම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 rot="-308604">
            <a:off x="663157" y="4250680"/>
            <a:ext cx="8097088" cy="461665"/>
          </a:xfrm>
          <a:prstGeom prst="rect">
            <a:avLst/>
          </a:prstGeom>
          <a:solidFill>
            <a:srgbClr val="800080"/>
          </a:solidFill>
          <a:ln w="9525">
            <a:solidFill>
              <a:srgbClr val="000A0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dirty="0">
                <a:solidFill>
                  <a:srgbClr val="FFFFFF"/>
                </a:solidFill>
              </a:rPr>
              <a:t>-</a:t>
            </a:r>
            <a:r>
              <a:rPr lang="si-LK" altLang="en-US" dirty="0">
                <a:solidFill>
                  <a:srgbClr val="FFFFFF"/>
                </a:solidFill>
              </a:rPr>
              <a:t> </a:t>
            </a:r>
            <a:r>
              <a:rPr lang="si-LK" altLang="en-US" dirty="0" err="1">
                <a:solidFill>
                  <a:srgbClr val="FFFFFF"/>
                </a:solidFill>
              </a:rPr>
              <a:t>හෙබ්‍රෙව්</a:t>
            </a:r>
            <a:r>
              <a:rPr lang="si-LK" altLang="en-US" dirty="0">
                <a:solidFill>
                  <a:srgbClr val="FFFFFF"/>
                </a:solidFill>
              </a:rPr>
              <a:t> </a:t>
            </a:r>
            <a:r>
              <a:rPr lang="si-LK" altLang="en-US" dirty="0" err="1">
                <a:solidFill>
                  <a:srgbClr val="FFFFFF"/>
                </a:solidFill>
              </a:rPr>
              <a:t>විසංයෝජනයේ</a:t>
            </a:r>
            <a:r>
              <a:rPr lang="si-LK" altLang="en-US" dirty="0">
                <a:solidFill>
                  <a:srgbClr val="FFFFFF"/>
                </a:solidFill>
              </a:rPr>
              <a:t> පරිවර්තනය කළ </a:t>
            </a:r>
            <a:r>
              <a:rPr lang="si-LK" altLang="en-US" dirty="0" err="1">
                <a:solidFill>
                  <a:srgbClr val="FFFFFF"/>
                </a:solidFill>
              </a:rPr>
              <a:t>නොහැකි</a:t>
            </a:r>
            <a:r>
              <a:rPr lang="si-LK" altLang="en-US" dirty="0">
                <a:solidFill>
                  <a:srgbClr val="FFFFFF"/>
                </a:solidFill>
              </a:rPr>
              <a:t> පරිවර්තනයකි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1: 1 1: 2-3 ට සම්බන්ධ වන්නේ </a:t>
            </a:r>
            <a:r>
              <a:rPr lang="si-LK" alt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කෙසේද</a:t>
            </a:r>
            <a:r>
              <a:rPr lang="si-LK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altLang="en-US" sz="4800" dirty="0">
              <a:solidFill>
                <a:srgbClr val="B2B2B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87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533400"/>
          </a:xfrm>
        </p:spPr>
        <p:txBody>
          <a:bodyPr anchor="t" anchorCtr="0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si-LK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පරතරය න්‍යාය</a:t>
            </a:r>
            <a:endParaRPr lang="en-US" altLang="en-US" sz="3200" b="1" u="sng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9251950" y="158750"/>
            <a:ext cx="1246188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OTS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80" grpId="0"/>
      <p:bldP spid="54283" grpId="0" animBg="1"/>
      <p:bldP spid="5428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69850" y="4043363"/>
            <a:ext cx="9074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පොළොව වනාහි පාළුව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හිස්ව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තිබුණාය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ගැඹුර පිට අන්ධකාරය විය.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දෙවියන්වහන්සේගේ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ආත්මය ජල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මතුයෙහි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හැසිරෙමින්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සිටිසේක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(1:2)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533400" y="11430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endParaRPr lang="en-US" altLang="en-US" sz="320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28600" y="2651125"/>
            <a:ext cx="859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FAFE1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දෙවියන් වහන්සේ </a:t>
            </a:r>
            <a:r>
              <a:rPr lang="si-LK" altLang="en-US" sz="2000" b="1" dirty="0">
                <a:solidFill>
                  <a:srgbClr val="54A9F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අහසත් පොළොවත් </a:t>
            </a:r>
            <a:r>
              <a:rPr lang="si-LK" altLang="en-US" sz="2000" b="1" dirty="0">
                <a:solidFill>
                  <a:srgbClr val="FAFE1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මැවීමට පටන් ගත් විට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(1:1)</a:t>
            </a:r>
            <a:endParaRPr lang="en-US" altLang="en-US" sz="1600" b="1" dirty="0">
              <a:solidFill>
                <a:srgbClr val="3399FF"/>
              </a:solidFill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15888" y="2225675"/>
            <a:ext cx="902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1- </a:t>
            </a:r>
            <a:r>
              <a:rPr lang="si-LK" altLang="en-US" b="1" dirty="0">
                <a:solidFill>
                  <a:srgbClr val="FFFFFF"/>
                </a:solidFill>
              </a:rPr>
              <a:t>සාපේක්ෂ වගන්තිය (1: 2 ට </a:t>
            </a:r>
            <a:r>
              <a:rPr lang="si-LK" altLang="en-US" b="1" dirty="0" err="1">
                <a:solidFill>
                  <a:srgbClr val="FFFFFF"/>
                </a:solidFill>
              </a:rPr>
              <a:t>සම්බන්ද</a:t>
            </a:r>
            <a:r>
              <a:rPr lang="si-LK" altLang="en-US" b="1" dirty="0">
                <a:solidFill>
                  <a:srgbClr val="FFFFFF"/>
                </a:solidFill>
              </a:rPr>
              <a:t> හෝ තාවකාලික) හෝ මාතෘකාව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15888" y="3216275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2- </a:t>
            </a:r>
            <a:r>
              <a:rPr lang="si-LK" altLang="en-US" b="1" dirty="0">
                <a:solidFill>
                  <a:srgbClr val="FFFFFF"/>
                </a:solidFill>
              </a:rPr>
              <a:t>දෙවියන් වහන්සේ කථා කරන විට පොළොවේ තත්වය නැතැයි කීම, විචක්ෂණශීලී අර්ථයක් සහිත අවස්ථා තුනක වගන්ති විස්තර කරයි.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28600" y="6003925"/>
            <a:ext cx="8599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දෙවියන්වහන්සේ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එළිය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වේවයි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0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කීසේක</a:t>
            </a:r>
            <a:r>
              <a:rPr lang="si-LK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එවිට එළිය විය. </a:t>
            </a:r>
            <a:r>
              <a:rPr lang="en-US" altLang="ja-JP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</a:t>
            </a:r>
            <a:r>
              <a:rPr lang="en-US" altLang="en-US" sz="20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(1:3)</a:t>
            </a:r>
            <a:endParaRPr lang="en-US" altLang="en-US" sz="1600" b="1" dirty="0">
              <a:solidFill>
                <a:srgbClr val="3399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15888" y="4953000"/>
            <a:ext cx="9028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b="1" dirty="0">
                <a:solidFill>
                  <a:srgbClr val="FFFFFF"/>
                </a:solidFill>
              </a:rPr>
              <a:t>3- </a:t>
            </a:r>
            <a:r>
              <a:rPr lang="si-LK" altLang="en-US" b="1" dirty="0" err="1">
                <a:solidFill>
                  <a:srgbClr val="FFFFFF"/>
                </a:solidFill>
              </a:rPr>
              <a:t>දිව්‍ය</a:t>
            </a:r>
            <a:r>
              <a:rPr lang="si-LK" altLang="en-US" b="1" dirty="0">
                <a:solidFill>
                  <a:srgbClr val="FFFFFF"/>
                </a:solidFill>
              </a:rPr>
              <a:t> විනිශ්චයෙන් පසු දෙවියන් වහන්සේ පෘථිවිය වර්තමාන තත්වයට ප්‍රතිනිර්මාණය කළ ආකාරය (මැවිල්ලෙන් කිසිවක් නොවේ).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260104" name="Text Box 9"/>
          <p:cNvSpPr txBox="1">
            <a:spLocks noChangeArrowheads="1"/>
          </p:cNvSpPr>
          <p:nvPr/>
        </p:nvSpPr>
        <p:spPr bwMode="auto">
          <a:xfrm>
            <a:off x="5029200" y="6497638"/>
            <a:ext cx="402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sz="1600" b="1" dirty="0">
                <a:solidFill>
                  <a:srgbClr val="FFFFFF"/>
                </a:solidFill>
              </a:rPr>
              <a:t>ඇලන් රොස්, නිර්මාණය සහ </a:t>
            </a:r>
            <a:r>
              <a:rPr lang="si-LK" altLang="en-US" sz="1600" b="1" dirty="0" err="1">
                <a:solidFill>
                  <a:srgbClr val="FFFFFF"/>
                </a:solidFill>
              </a:rPr>
              <a:t>ආශිර්වාදය</a:t>
            </a:r>
            <a:r>
              <a:rPr lang="si-LK" altLang="en-US" sz="1600" b="1" dirty="0">
                <a:solidFill>
                  <a:srgbClr val="FFFFFF"/>
                </a:solidFill>
              </a:rPr>
              <a:t>, 719-20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260105" name="Text Box 10"/>
          <p:cNvSpPr txBox="1">
            <a:spLocks noChangeArrowheads="1"/>
          </p:cNvSpPr>
          <p:nvPr/>
        </p:nvSpPr>
        <p:spPr bwMode="auto">
          <a:xfrm>
            <a:off x="-152400" y="1371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 </a:t>
            </a:r>
            <a:r>
              <a:rPr lang="si-LK" altLang="en-US" dirty="0" err="1">
                <a:solidFill>
                  <a:srgbClr val="FFFFFF"/>
                </a:solidFill>
              </a:rPr>
              <a:t>රාෂි</a:t>
            </a:r>
            <a:r>
              <a:rPr lang="si-LK" altLang="en-US" dirty="0">
                <a:solidFill>
                  <a:srgbClr val="FFFFFF"/>
                </a:solidFill>
              </a:rPr>
              <a:t> / </a:t>
            </a:r>
            <a:r>
              <a:rPr lang="si-LK" altLang="en-US" dirty="0" err="1">
                <a:solidFill>
                  <a:srgbClr val="FFFFFF"/>
                </a:solidFill>
              </a:rPr>
              <a:t>එන්ඊබී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ස්පීසර්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අන්ගර්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යං</a:t>
            </a:r>
            <a:r>
              <a:rPr lang="si-LK" altLang="en-US" dirty="0">
                <a:solidFill>
                  <a:srgbClr val="FFFFFF"/>
                </a:solidFill>
              </a:rPr>
              <a:t>, </a:t>
            </a:r>
            <a:r>
              <a:rPr lang="si-LK" altLang="en-US" dirty="0" err="1">
                <a:solidFill>
                  <a:srgbClr val="FFFFFF"/>
                </a:solidFill>
              </a:rPr>
              <a:t>වොන්</a:t>
            </a:r>
            <a:r>
              <a:rPr lang="si-LK" altLang="en-US" dirty="0">
                <a:solidFill>
                  <a:srgbClr val="FFFFFF"/>
                </a:solidFill>
              </a:rPr>
              <a:t> </a:t>
            </a:r>
            <a:r>
              <a:rPr lang="si-LK" altLang="en-US" dirty="0" err="1">
                <a:solidFill>
                  <a:srgbClr val="FFFFFF"/>
                </a:solidFill>
              </a:rPr>
              <a:t>රැඩ්</a:t>
            </a:r>
            <a:r>
              <a:rPr lang="si-LK" altLang="en-US" dirty="0">
                <a:solidFill>
                  <a:srgbClr val="FFFFFF"/>
                </a:solidFill>
              </a:rPr>
              <a:t> / </a:t>
            </a:r>
            <a:r>
              <a:rPr lang="si-LK" altLang="en-US" dirty="0" err="1">
                <a:solidFill>
                  <a:srgbClr val="FFFFFF"/>
                </a:solidFill>
              </a:rPr>
              <a:t>වෝල්ට්කේ</a:t>
            </a:r>
            <a:r>
              <a:rPr lang="si-LK" altLang="en-US" dirty="0">
                <a:solidFill>
                  <a:srgbClr val="FFFFFF"/>
                </a:solidFill>
              </a:rPr>
              <a:t> / රොස්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60106" name="Text Box 11"/>
          <p:cNvSpPr txBox="1">
            <a:spLocks noChangeArrowheads="1"/>
          </p:cNvSpPr>
          <p:nvPr/>
        </p:nvSpPr>
        <p:spPr bwMode="auto">
          <a:xfrm>
            <a:off x="0" y="1828800"/>
            <a:ext cx="22098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si-LK" altLang="en-US" b="1" dirty="0" err="1">
                <a:solidFill>
                  <a:srgbClr val="FFFFFF"/>
                </a:solidFill>
              </a:rPr>
              <a:t>සාතන්ගේ</a:t>
            </a:r>
            <a:r>
              <a:rPr lang="si-LK" altLang="en-US" b="1" dirty="0">
                <a:solidFill>
                  <a:srgbClr val="FFFFFF"/>
                </a:solidFill>
              </a:rPr>
              <a:t> වැටීම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 rot="-308604">
            <a:off x="790173" y="2268711"/>
            <a:ext cx="7773988" cy="2677656"/>
          </a:xfrm>
          <a:prstGeom prst="rect">
            <a:avLst/>
          </a:prstGeom>
          <a:solidFill>
            <a:srgbClr val="800080"/>
          </a:solidFill>
          <a:ln w="9525">
            <a:solidFill>
              <a:srgbClr val="000A0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si-LK" altLang="en-US" dirty="0">
                <a:solidFill>
                  <a:srgbClr val="FFFFFF"/>
                </a:solidFill>
              </a:rPr>
              <a:t>ඇඟවුම්:</a:t>
            </a:r>
          </a:p>
          <a:p>
            <a:pPr>
              <a:buFont typeface="+mj-lt"/>
              <a:buAutoNum type="arabicPeriod"/>
            </a:pPr>
            <a:r>
              <a:rPr lang="si-LK" altLang="ja-JP" dirty="0">
                <a:solidFill>
                  <a:srgbClr val="FFFFFF"/>
                </a:solidFill>
              </a:rPr>
              <a:t>"ආරම්භක මැවීම හෝ මුල් මැවීම සඳහා </a:t>
            </a:r>
            <a:r>
              <a:rPr lang="si-LK" altLang="ja-JP" dirty="0" err="1">
                <a:solidFill>
                  <a:srgbClr val="FFFFFF"/>
                </a:solidFill>
              </a:rPr>
              <a:t>යමෙකු</a:t>
            </a:r>
            <a:r>
              <a:rPr lang="si-LK" altLang="ja-JP" dirty="0">
                <a:solidFill>
                  <a:srgbClr val="FFFFFF"/>
                </a:solidFill>
              </a:rPr>
              <a:t> බයිබලයේ වෙනත් තැනක බැලිය </a:t>
            </a:r>
            <a:r>
              <a:rPr lang="si-LK" altLang="ja-JP" dirty="0" err="1">
                <a:solidFill>
                  <a:srgbClr val="FFFFFF"/>
                </a:solidFill>
              </a:rPr>
              <a:t>යුතුය</a:t>
            </a:r>
            <a:r>
              <a:rPr lang="si-LK" altLang="ja-JP" dirty="0">
                <a:solidFill>
                  <a:srgbClr val="FFFFFF"/>
                </a:solidFill>
              </a:rPr>
              <a:t>“</a:t>
            </a:r>
          </a:p>
          <a:p>
            <a:pPr>
              <a:buFont typeface="+mj-lt"/>
              <a:buAutoNum type="arabicPeriod"/>
            </a:pPr>
            <a:r>
              <a:rPr lang="si-LK" altLang="ja-JP" dirty="0">
                <a:solidFill>
                  <a:srgbClr val="FFFFFF"/>
                </a:solidFill>
              </a:rPr>
              <a:t>“මෙම විග්‍රහය පරිණාමය </a:t>
            </a:r>
            <a:r>
              <a:rPr lang="si-LK" altLang="ja-JP" dirty="0" err="1">
                <a:solidFill>
                  <a:srgbClr val="FFFFFF"/>
                </a:solidFill>
              </a:rPr>
              <a:t>උගන්වන්නේවත්</a:t>
            </a:r>
            <a:r>
              <a:rPr lang="si-LK" altLang="ja-JP" dirty="0">
                <a:solidFill>
                  <a:srgbClr val="FFFFFF"/>
                </a:solidFill>
              </a:rPr>
              <a:t> එයට ඉඩ </a:t>
            </a:r>
            <a:r>
              <a:rPr lang="si-LK" altLang="ja-JP" dirty="0" err="1">
                <a:solidFill>
                  <a:srgbClr val="FFFFFF"/>
                </a:solidFill>
              </a:rPr>
              <a:t>දෙන්නේවත්</a:t>
            </a:r>
            <a:r>
              <a:rPr lang="si-LK" altLang="ja-JP" dirty="0">
                <a:solidFill>
                  <a:srgbClr val="FFFFFF"/>
                </a:solidFill>
              </a:rPr>
              <a:t> නැත… දෙවියන් වහන්සේ සමඟ ආරම්භය </a:t>
            </a:r>
            <a:r>
              <a:rPr lang="si-LK" altLang="ja-JP" dirty="0" err="1">
                <a:solidFill>
                  <a:srgbClr val="FFFFFF"/>
                </a:solidFill>
              </a:rPr>
              <a:t>අනිවාර්යයෙන්ම</a:t>
            </a:r>
            <a:r>
              <a:rPr lang="si-LK" altLang="ja-JP" dirty="0">
                <a:solidFill>
                  <a:srgbClr val="FFFFFF"/>
                </a:solidFill>
              </a:rPr>
              <a:t> නිරපේක්ෂ ආරම්භයක් නොවන බව එය හුදෙක් හඳුනා ගනී” (රොස්, 723)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i-LK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1: 1 1: 2-3 ට සම්බන්ධ වන්නේ </a:t>
            </a:r>
            <a:r>
              <a:rPr lang="si-LK" alt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කෙසේද</a:t>
            </a:r>
            <a:r>
              <a:rPr lang="si-LK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altLang="en-US" sz="4800" dirty="0">
              <a:solidFill>
                <a:srgbClr val="B2B2B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3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609600"/>
          </a:xfrm>
        </p:spPr>
        <p:txBody>
          <a:bodyPr anchor="t" anchorCtr="0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si-LK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සාපේක්ෂ ආරම්භය (වෙනස්කම් 5)</a:t>
            </a:r>
            <a:endParaRPr lang="en-US" altLang="en-US" sz="3200" b="1" u="sng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9251950" y="158750"/>
            <a:ext cx="1246188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OTS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6" grpId="0"/>
      <p:bldP spid="56328" grpId="0"/>
      <p:bldP spid="563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3276600" cy="3733800"/>
          </a:xfrm>
        </p:spPr>
        <p:txBody>
          <a:bodyPr/>
          <a:lstStyle/>
          <a:p>
            <a:pPr eaLnBrk="1" hangingPunct="1"/>
            <a:r>
              <a:rPr lang="si-LK" altLang="en-US" dirty="0"/>
              <a:t>ජල වාෂ්ප </a:t>
            </a:r>
            <a:r>
              <a:rPr lang="si-LK" altLang="en-US" dirty="0" err="1"/>
              <a:t>ආවරණයන්‍යාය</a:t>
            </a:r>
            <a:endParaRPr lang="en-US" alt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04800"/>
            <a:ext cx="5334000" cy="6248400"/>
          </a:xfrm>
        </p:spPr>
        <p:txBody>
          <a:bodyPr/>
          <a:lstStyle/>
          <a:p>
            <a:pPr marL="460375" indent="-460375" algn="l" eaLnBrk="1" hangingPunct="1">
              <a:buFont typeface="Wingdings" pitchFamily="2" charset="2"/>
              <a:buChar char="l"/>
            </a:pPr>
            <a:r>
              <a:rPr lang="si-LK" altLang="en-US" sz="2800" dirty="0"/>
              <a:t>1874 දී අයිසැක් නිව්ටන් වේල් විසින් </a:t>
            </a:r>
            <a:r>
              <a:rPr lang="si-LK" altLang="en-US" sz="2800" dirty="0" err="1"/>
              <a:t>මුලින්ම</a:t>
            </a:r>
            <a:r>
              <a:rPr lang="si-LK" altLang="en-US" sz="2800" dirty="0"/>
              <a:t> යෝජනා කරන </a:t>
            </a:r>
            <a:r>
              <a:rPr lang="si-LK" altLang="en-US" sz="2800" dirty="0" err="1"/>
              <a:t>ලදී</a:t>
            </a:r>
            <a:endParaRPr lang="si-LK" altLang="en-US" sz="2800" dirty="0"/>
          </a:p>
          <a:p>
            <a:pPr marL="460375" indent="-460375" algn="l" eaLnBrk="1" hangingPunct="1">
              <a:buFont typeface="Wingdings" pitchFamily="2" charset="2"/>
              <a:buChar char="l"/>
            </a:pPr>
            <a:r>
              <a:rPr lang="si-LK" altLang="en-US" sz="2800" dirty="0"/>
              <a:t>“ජලයෙන් ජලය වෙන් කිරීම සඳහා ජලය අතර </a:t>
            </a:r>
            <a:r>
              <a:rPr lang="si-LK" altLang="en-US" sz="2800" dirty="0" err="1"/>
              <a:t>පුළුල්ත්වයක්</a:t>
            </a:r>
            <a:r>
              <a:rPr lang="si-LK" altLang="en-US" sz="2800" dirty="0"/>
              <a:t> තිබිය </a:t>
            </a:r>
            <a:r>
              <a:rPr lang="si-LK" altLang="en-US" sz="2800" dirty="0" err="1"/>
              <a:t>යුතුය</a:t>
            </a:r>
            <a:r>
              <a:rPr lang="si-LK" altLang="en-US" sz="2800" dirty="0"/>
              <a:t>” (</a:t>
            </a:r>
            <a:r>
              <a:rPr lang="si-LK" altLang="en-US" sz="2800" dirty="0" err="1"/>
              <a:t>උත්</a:t>
            </a:r>
            <a:r>
              <a:rPr lang="si-LK" altLang="en-US" sz="2800" dirty="0"/>
              <a:t>. 1: 6)</a:t>
            </a:r>
          </a:p>
          <a:p>
            <a:pPr marL="460375" indent="-460375" algn="l" eaLnBrk="1" hangingPunct="1">
              <a:buFont typeface="Wingdings" pitchFamily="2" charset="2"/>
              <a:buChar char="l"/>
            </a:pPr>
            <a:r>
              <a:rPr lang="si-LK" altLang="en-US" sz="2800" dirty="0"/>
              <a:t>විශ්වීය ගංවතුර සඳහා අවශ්‍ය තරම් ජලය ලබා දී ඇත (</a:t>
            </a:r>
            <a:r>
              <a:rPr lang="si-LK" altLang="en-US" sz="2800" dirty="0" err="1"/>
              <a:t>උත්</a:t>
            </a:r>
            <a:r>
              <a:rPr lang="si-LK" altLang="en-US" sz="2800" dirty="0"/>
              <a:t>. 7:11)</a:t>
            </a:r>
          </a:p>
          <a:p>
            <a:pPr marL="460375" indent="-460375" algn="l" eaLnBrk="1" hangingPunct="1">
              <a:buFont typeface="Wingdings" pitchFamily="2" charset="2"/>
              <a:buChar char="l"/>
            </a:pPr>
            <a:r>
              <a:rPr lang="si-LK" altLang="en-US" sz="2800" dirty="0"/>
              <a:t>සක්‍රීය ගංවතුරට පෙර ආයු කාලය (විකිරණ අඩු කිරීම)</a:t>
            </a:r>
          </a:p>
          <a:p>
            <a:pPr marL="460375" indent="-460375" algn="l" eaLnBrk="1" hangingPunct="1">
              <a:buFont typeface="Wingdings" pitchFamily="2" charset="2"/>
              <a:buChar char="l"/>
            </a:pPr>
            <a:r>
              <a:rPr lang="si-LK" altLang="en-US" sz="2800" dirty="0"/>
              <a:t>තරුණ පෘථිවි උපදේශකයින් විසින් මෙහෙයවනු ලැබේ</a:t>
            </a:r>
          </a:p>
          <a:p>
            <a:pPr marL="460375" indent="-460375" algn="l" eaLnBrk="1" hangingPunct="1">
              <a:buFont typeface="Wingdings" pitchFamily="2" charset="2"/>
              <a:buChar char="l"/>
            </a:pPr>
            <a:r>
              <a:rPr lang="si-LK" altLang="en-US" sz="2800" dirty="0"/>
              <a:t>උණුසුම් තරඟයක්!</a:t>
            </a:r>
            <a:endParaRPr lang="en-US" altLang="en-US" sz="2800" dirty="0"/>
          </a:p>
        </p:txBody>
      </p:sp>
      <p:pic>
        <p:nvPicPr>
          <p:cNvPr id="262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1575"/>
            <a:ext cx="33528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8" name="Oval 7"/>
          <p:cNvSpPr>
            <a:spLocks noChangeArrowheads="1"/>
          </p:cNvSpPr>
          <p:nvPr/>
        </p:nvSpPr>
        <p:spPr bwMode="auto">
          <a:xfrm>
            <a:off x="1905000" y="4953000"/>
            <a:ext cx="533400" cy="838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251950" y="158750"/>
            <a:ext cx="1246188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OTS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286000"/>
            <a:ext cx="2852737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3048000" y="-76200"/>
            <a:ext cx="152400" cy="7239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zh-CN" altLang="en-US" sz="20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4195" name="Rectangle 7"/>
          <p:cNvSpPr>
            <a:spLocks noChangeArrowheads="1"/>
          </p:cNvSpPr>
          <p:nvPr/>
        </p:nvSpPr>
        <p:spPr bwMode="auto">
          <a:xfrm rot="5400000">
            <a:off x="4495800" y="-3200400"/>
            <a:ext cx="152400" cy="914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zh-CN" altLang="en-US" sz="20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3200400" y="1676400"/>
            <a:ext cx="441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000" b="1" dirty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නිර්මාණ පර්යේෂණ සඳහා ආදේශ කිරීම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හෙන්රි / ජෝන් මොරිස්, </a:t>
            </a: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ඩුවාන්</a:t>
            </a: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ගිෂ්</a:t>
            </a:r>
            <a:endParaRPr lang="si-LK" altLang="zh-CN" sz="2000" b="1" dirty="0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ජෝශප් </a:t>
            </a: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ඩිලෝ</a:t>
            </a: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, </a:t>
            </a: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කෙන්</a:t>
            </a: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හැම්</a:t>
            </a:r>
            <a:endParaRPr lang="si-LK" altLang="zh-CN" sz="2000" b="1" dirty="0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තරුණ පෘථිවිය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පැය 24 මැවීමේ දින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විශ්ව ගංවතුර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වාෂ්ප වියන්</a:t>
            </a:r>
          </a:p>
          <a:p>
            <a:pPr eaLnBrk="1" hangingPunct="1">
              <a:spcBef>
                <a:spcPct val="20000"/>
              </a:spcBef>
            </a:pPr>
            <a:endParaRPr lang="en-US" altLang="zh-CN" sz="2000" b="1" dirty="0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answersingenesis.org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genesispark.org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icr.org critiques Ross at:</a:t>
            </a:r>
            <a:endParaRPr lang="en-US" altLang="zh-CN" sz="2000" b="1" dirty="0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icr.org/pubs/imp/imp-217.htm</a:t>
            </a:r>
          </a:p>
        </p:txBody>
      </p:sp>
      <p:sp>
        <p:nvSpPr>
          <p:cNvPr id="2641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772400" cy="762000"/>
          </a:xfrm>
          <a:solidFill>
            <a:schemeClr val="tx1"/>
          </a:solidFill>
        </p:spPr>
        <p:txBody>
          <a:bodyPr/>
          <a:lstStyle/>
          <a:p>
            <a:pPr algn="l" eaLnBrk="1" hangingPunct="1"/>
            <a:r>
              <a:rPr lang="si-LK" altLang="zh-CN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එවැන්ජලිස්තවරු</a:t>
            </a:r>
            <a:r>
              <a:rPr lang="si-LK" altLang="zh-CN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වෙනස</a:t>
            </a:r>
            <a:endParaRPr lang="en-US" altLang="zh-C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4198" name="Rectangle 9"/>
          <p:cNvSpPr>
            <a:spLocks noChangeArrowheads="1"/>
          </p:cNvSpPr>
          <p:nvPr/>
        </p:nvSpPr>
        <p:spPr bwMode="auto">
          <a:xfrm>
            <a:off x="3048000" y="-152400"/>
            <a:ext cx="1524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zh-CN" altLang="en-US" sz="20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76200" y="1676400"/>
            <a:ext cx="2971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විශ්වාස කිරීමට හේතු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හියු</a:t>
            </a: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 රොස්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වෝල්ට් බ්‍රවුන්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පැරණි පෘථිවිය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ප්‍රගතිශීලී මැවිල්ල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මැද </a:t>
            </a:r>
            <a:r>
              <a:rPr lang="si-LK" altLang="zh-CN" sz="2000" b="1" dirty="0" err="1">
                <a:solidFill>
                  <a:srgbClr val="FFFFFF"/>
                </a:solidFill>
                <a:cs typeface="Arial" pitchFamily="34" charset="0"/>
              </a:rPr>
              <a:t>පෙරදිග</a:t>
            </a: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 ගංවතුර</a:t>
            </a:r>
          </a:p>
          <a:p>
            <a:pPr eaLnBrk="1" hangingPunct="1">
              <a:spcBef>
                <a:spcPct val="20000"/>
              </a:spcBef>
            </a:pPr>
            <a:r>
              <a:rPr lang="si-LK" altLang="zh-CN" sz="2000" b="1" dirty="0">
                <a:solidFill>
                  <a:srgbClr val="FFFFFF"/>
                </a:solidFill>
                <a:cs typeface="Arial" pitchFamily="34" charset="0"/>
              </a:rPr>
              <a:t>වැසි ජලය</a:t>
            </a:r>
            <a:endParaRPr lang="en-US" altLang="zh-CN" sz="1800" b="1" dirty="0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reasons.org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godandscience.org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pitchFamily="34" charset="0"/>
              </a:rPr>
              <a:t>creationscience.com</a:t>
            </a:r>
            <a:endParaRPr lang="en-US" altLang="zh-CN" sz="16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251950" y="158750"/>
            <a:ext cx="1246188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OTS 34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5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5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5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55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0" grpId="0" animBg="1"/>
      <p:bldP spid="195588" grpId="0" uiExpand="1" build="p" autoUpdateAnimBg="0"/>
      <p:bldP spid="19559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7034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r="50833"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si-LK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මැවීම් දෙකක් ගැන අදහස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447925"/>
            <a:ext cx="4114800" cy="3648075"/>
          </a:xfrm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"දෙවියන්" භාවිතය (</a:t>
            </a:r>
            <a:r>
              <a:rPr lang="si-LK" altLang="en-US" dirty="0" err="1">
                <a:solidFill>
                  <a:schemeClr val="bg1"/>
                </a:solidFill>
              </a:rPr>
              <a:t>එලෝහිම්</a:t>
            </a:r>
            <a:r>
              <a:rPr lang="si-LK" altLang="en-US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දින 1-6</a:t>
            </a:r>
          </a:p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සෑම </a:t>
            </a:r>
            <a:r>
              <a:rPr lang="si-LK" altLang="en-US" dirty="0" err="1">
                <a:solidFill>
                  <a:schemeClr val="bg1"/>
                </a:solidFill>
              </a:rPr>
              <a:t>දෙයක්ම</a:t>
            </a:r>
            <a:r>
              <a:rPr lang="si-LK" altLang="en-US" dirty="0">
                <a:solidFill>
                  <a:schemeClr val="bg1"/>
                </a:solidFill>
              </a:rPr>
              <a:t> මවන ලද්දේ "</a:t>
            </a:r>
            <a:r>
              <a:rPr lang="si-LK" altLang="en-US" dirty="0" err="1">
                <a:solidFill>
                  <a:schemeClr val="bg1"/>
                </a:solidFill>
              </a:rPr>
              <a:t>ආරම්භයේදී</a:t>
            </a:r>
            <a:r>
              <a:rPr lang="si-LK" altLang="en-US" dirty="0">
                <a:solidFill>
                  <a:schemeClr val="bg1"/>
                </a:solidFill>
              </a:rPr>
              <a:t>…"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438400"/>
            <a:ext cx="4267200" cy="3581400"/>
          </a:xfrm>
          <a:effectLst>
            <a:outerShdw blurRad="63500" dist="35921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“</a:t>
            </a:r>
            <a:r>
              <a:rPr lang="si-LK" altLang="en-US" dirty="0" err="1">
                <a:solidFill>
                  <a:schemeClr val="bg1"/>
                </a:solidFill>
              </a:rPr>
              <a:t>ස්වාමීන්වහන්සේ</a:t>
            </a:r>
            <a:r>
              <a:rPr lang="si-LK" altLang="en-US" dirty="0">
                <a:solidFill>
                  <a:schemeClr val="bg1"/>
                </a:solidFill>
              </a:rPr>
              <a:t>” (</a:t>
            </a:r>
            <a:r>
              <a:rPr lang="si-LK" altLang="en-US" dirty="0" err="1">
                <a:solidFill>
                  <a:schemeClr val="bg1"/>
                </a:solidFill>
              </a:rPr>
              <a:t>යෙහෝවා</a:t>
            </a:r>
            <a:r>
              <a:rPr lang="si-LK" altLang="en-US" dirty="0">
                <a:solidFill>
                  <a:schemeClr val="bg1"/>
                </a:solidFill>
              </a:rPr>
              <a:t>) භාවිතා කිරීම</a:t>
            </a:r>
          </a:p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6 වන දිනය පමණක්</a:t>
            </a:r>
          </a:p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ආදම් සහ ඒවගේ නිර්මාණය</a:t>
            </a:r>
          </a:p>
          <a:p>
            <a:pPr eaLnBrk="1" hangingPunct="1">
              <a:buFontTx/>
              <a:buNone/>
            </a:pPr>
            <a:r>
              <a:rPr lang="si-LK" altLang="en-US" dirty="0">
                <a:solidFill>
                  <a:schemeClr val="bg1"/>
                </a:solidFill>
              </a:rPr>
              <a:t>“මේවා (</a:t>
            </a:r>
            <a:r>
              <a:rPr lang="en-US" altLang="en-US" i="1" dirty="0" err="1">
                <a:solidFill>
                  <a:schemeClr val="bg1"/>
                </a:solidFill>
              </a:rPr>
              <a:t>toledot</a:t>
            </a:r>
            <a:r>
              <a:rPr lang="si-LK" altLang="en-US" dirty="0">
                <a:solidFill>
                  <a:schemeClr val="bg1"/>
                </a:solidFill>
              </a:rPr>
              <a:t>) </a:t>
            </a:r>
            <a:r>
              <a:rPr lang="si-LK" altLang="en-US" dirty="0" err="1">
                <a:solidFill>
                  <a:schemeClr val="bg1"/>
                </a:solidFill>
              </a:rPr>
              <a:t>පරම්පරාවන්</a:t>
            </a:r>
            <a:r>
              <a:rPr lang="si-LK" altLang="en-US" dirty="0">
                <a:solidFill>
                  <a:schemeClr val="bg1"/>
                </a:solidFill>
              </a:rPr>
              <a:t>…” (11</a:t>
            </a:r>
            <a:r>
              <a:rPr lang="en-US" altLang="en-US" dirty="0">
                <a:solidFill>
                  <a:schemeClr val="bg1"/>
                </a:solidFill>
              </a:rPr>
              <a:t>x)</a:t>
            </a:r>
            <a:r>
              <a:rPr lang="si-LK" altLang="en-US" dirty="0">
                <a:solidFill>
                  <a:schemeClr val="bg1"/>
                </a:solidFill>
              </a:rPr>
              <a:t>	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7" name="WordArt 7"/>
          <p:cNvSpPr>
            <a:spLocks noChangeArrowheads="1" noChangeShapeType="1" noTextEdit="1"/>
          </p:cNvSpPr>
          <p:nvPr/>
        </p:nvSpPr>
        <p:spPr bwMode="auto">
          <a:xfrm>
            <a:off x="228600" y="1524000"/>
            <a:ext cx="2438400" cy="8556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si-LK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උත්පත්ති</a:t>
            </a:r>
            <a:r>
              <a:rPr lang="si-LK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1</a:t>
            </a:r>
            <a:endParaRPr lang="en-GB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266248" name="WordArt 8"/>
          <p:cNvSpPr>
            <a:spLocks noChangeArrowheads="1" noChangeShapeType="1" noTextEdit="1"/>
          </p:cNvSpPr>
          <p:nvPr/>
        </p:nvSpPr>
        <p:spPr bwMode="auto">
          <a:xfrm>
            <a:off x="4267200" y="1524000"/>
            <a:ext cx="2438400" cy="8556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si-LK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උත්පත්ති</a:t>
            </a:r>
            <a:r>
              <a:rPr lang="en-GB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  <p:bldP spid="2867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2"/>
          <p:cNvSpPr>
            <a:spLocks noChangeArrowheads="1"/>
          </p:cNvSpPr>
          <p:nvPr/>
        </p:nvSpPr>
        <p:spPr bwMode="auto">
          <a:xfrm>
            <a:off x="-76200" y="-76200"/>
            <a:ext cx="9448800" cy="708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26829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chemeClr val="bg2"/>
                </a:solidFill>
              </a:rPr>
              <a:t>Black</a:t>
            </a:r>
            <a:endParaRPr lang="en-US" altLang="en-US"/>
          </a:p>
        </p:txBody>
      </p:sp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4" descr="Gen 763px-EriduGenesis.jpg"/>
          <p:cNvPicPr>
            <a:picLocks noChangeAspect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8721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itle 9"/>
          <p:cNvSpPr>
            <a:spLocks noGrp="1"/>
          </p:cNvSpPr>
          <p:nvPr>
            <p:ph type="title"/>
          </p:nvPr>
        </p:nvSpPr>
        <p:spPr>
          <a:xfrm>
            <a:off x="228600" y="152400"/>
            <a:ext cx="44958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si-LK" sz="36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තවත් </a:t>
            </a:r>
            <a:r>
              <a:rPr lang="si-LK" sz="36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සුමේරියානු</a:t>
            </a:r>
            <a:r>
              <a:rPr lang="si-LK" sz="36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 කථා දෙකක්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161796" name="Content Placeholder 11"/>
          <p:cNvSpPr txBox="1">
            <a:spLocks/>
          </p:cNvSpPr>
          <p:nvPr/>
        </p:nvSpPr>
        <p:spPr bwMode="auto">
          <a:xfrm>
            <a:off x="4648200" y="274320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si-LK" sz="2800" b="1" dirty="0" err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එන්කි</a:t>
            </a:r>
            <a:r>
              <a:rPr lang="si-LK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 නිර්මාණය කළේ </a:t>
            </a:r>
            <a:r>
              <a:rPr lang="si-LK" sz="2800" b="1" dirty="0" err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අප්සුගේ</a:t>
            </a:r>
            <a:r>
              <a:rPr lang="si-LK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 මැටි වලින්</a:t>
            </a:r>
            <a:endParaRPr lang="en-US" sz="1000" b="1" dirty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si-LK" sz="2800" b="1" dirty="0" err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එන්කි</a:t>
            </a:r>
            <a:r>
              <a:rPr lang="si-LK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, </a:t>
            </a:r>
            <a:r>
              <a:rPr lang="si-LK" sz="2800" b="1" dirty="0" err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නින්මාක්</a:t>
            </a:r>
            <a:r>
              <a:rPr lang="si-LK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 සහ </a:t>
            </a:r>
            <a:r>
              <a:rPr lang="si-LK" sz="2800" b="1" dirty="0" err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නම්මා</a:t>
            </a:r>
            <a:r>
              <a:rPr lang="si-LK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 මිනිසුන් මැටිවල නිර්මාණය කලේ ගොවිතැන් කිරීමට සහ වැඩ කිරීමට.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cs typeface="Arial" charset="0"/>
            </a:endParaRPr>
          </a:p>
        </p:txBody>
      </p:sp>
      <p:sp>
        <p:nvSpPr>
          <p:cNvPr id="161797" name="Content Placeholder 11"/>
          <p:cNvSpPr txBox="1">
            <a:spLocks/>
          </p:cNvSpPr>
          <p:nvPr/>
        </p:nvSpPr>
        <p:spPr bwMode="auto">
          <a:xfrm>
            <a:off x="4572000" y="1676400"/>
            <a:ext cx="426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si-LK" sz="2800" b="1" i="1" dirty="0" err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එන්කි</a:t>
            </a:r>
            <a:r>
              <a:rPr lang="si-LK" sz="2800" b="1" i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, </a:t>
            </a:r>
            <a:r>
              <a:rPr lang="si-LK" sz="2800" b="1" i="1" dirty="0" err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නින්මාක්</a:t>
            </a:r>
            <a:r>
              <a:rPr lang="si-LK" sz="2800" b="1" i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 සහ මානව </a:t>
            </a:r>
            <a:r>
              <a:rPr lang="si-LK" sz="2800" b="1" i="1" dirty="0" err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වර්ගයාගේ</a:t>
            </a:r>
            <a:r>
              <a:rPr lang="si-LK" sz="2800" b="1" i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  </a:t>
            </a:r>
            <a:r>
              <a:rPr lang="si-LK" sz="2800" b="1" i="1" dirty="0" err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cs typeface="Arial" charset="0"/>
              </a:rPr>
              <a:t>බිහිවීම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</a:effectLst>
              <a:cs typeface="Arial" charset="0"/>
            </a:endParaRPr>
          </a:p>
        </p:txBody>
      </p:sp>
      <p:sp>
        <p:nvSpPr>
          <p:cNvPr id="161798" name="Content Placeholder 10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363913" cy="685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si-LK" b="1" i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එරිදු</a:t>
            </a:r>
            <a:r>
              <a:rPr lang="si-LK" b="1" i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 </a:t>
            </a:r>
            <a:r>
              <a:rPr lang="si-LK" b="1" i="1" dirty="0" err="1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උත්පත්ති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ea typeface="ＭＳ Ｐゴシック" charset="0"/>
              <a:cs typeface="Arial" charset="0"/>
            </a:endParaRPr>
          </a:p>
        </p:txBody>
      </p:sp>
      <p:sp>
        <p:nvSpPr>
          <p:cNvPr id="161799" name="Content Placeholder 10"/>
          <p:cNvSpPr>
            <a:spLocks noGrp="1"/>
          </p:cNvSpPr>
          <p:nvPr>
            <p:ph sz="half" idx="1"/>
          </p:nvPr>
        </p:nvSpPr>
        <p:spPr>
          <a:xfrm>
            <a:off x="533400" y="2743200"/>
            <a:ext cx="4267200" cy="3733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ආරම්භය: </a:t>
            </a:r>
            <a:r>
              <a:rPr lang="si-LK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ක්‍රි.පූ</a:t>
            </a: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 1600</a:t>
            </a:r>
          </a:p>
          <a:p>
            <a:pPr>
              <a:defRPr/>
            </a:pP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සමාන්තරව </a:t>
            </a:r>
            <a:r>
              <a:rPr lang="si-LK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උත්පත්ති</a:t>
            </a: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 වාර්තාව</a:t>
            </a:r>
          </a:p>
          <a:p>
            <a:pPr>
              <a:defRPr/>
            </a:pP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මිනිස් </a:t>
            </a:r>
            <a:r>
              <a:rPr lang="si-LK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සංහතිය</a:t>
            </a: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, නගර සහ ජල </a:t>
            </a:r>
            <a:r>
              <a:rPr lang="si-LK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ගැල්ම</a:t>
            </a:r>
            <a:r>
              <a:rPr lang="si-LK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 විස්තර කරයි; වීරයා නම </a:t>
            </a:r>
            <a:r>
              <a:rPr lang="si-LK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  <a:cs typeface="Arial" charset="0"/>
              </a:rPr>
              <a:t>සියුසුද්‍ර</a:t>
            </a:r>
            <a:endParaRPr lang="en-US" sz="32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මෙම ඉදිරිපත් කිරීම නොමිලයේ ලබා ගන්න!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636981"/>
            <a:ext cx="9144000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53585"/>
            <a:ext cx="6081224" cy="3483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51E73-9930-44DD-B98A-9AB051C1AF26}"/>
              </a:ext>
            </a:extLst>
          </p:cNvPr>
          <p:cNvSpPr/>
          <p:nvPr/>
        </p:nvSpPr>
        <p:spPr>
          <a:xfrm>
            <a:off x="827584" y="763538"/>
            <a:ext cx="1596288" cy="415498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බයිබලය අධ්‍යයන බාගත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කිරීම්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F7DB-198F-4394-889B-0A0719D839D0}"/>
              </a:ext>
            </a:extLst>
          </p:cNvPr>
          <p:cNvSpPr/>
          <p:nvPr/>
        </p:nvSpPr>
        <p:spPr>
          <a:xfrm>
            <a:off x="3001915" y="855871"/>
            <a:ext cx="560994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නිවස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D8EE8-B621-49AA-B200-2EAC96173E34}"/>
              </a:ext>
            </a:extLst>
          </p:cNvPr>
          <p:cNvSpPr/>
          <p:nvPr/>
        </p:nvSpPr>
        <p:spPr>
          <a:xfrm>
            <a:off x="3562909" y="855871"/>
            <a:ext cx="988508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බාගත කිරීම්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0853E-FB9F-4122-8778-E07205AE2E28}"/>
              </a:ext>
            </a:extLst>
          </p:cNvPr>
          <p:cNvSpPr/>
          <p:nvPr/>
        </p:nvSpPr>
        <p:spPr>
          <a:xfrm>
            <a:off x="4534368" y="855871"/>
            <a:ext cx="118814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නිති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/</a:t>
            </a: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අසන පැණ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A474C-4CD5-48D8-873E-F3734BABFCDB}"/>
              </a:ext>
            </a:extLst>
          </p:cNvPr>
          <p:cNvSpPr/>
          <p:nvPr/>
        </p:nvSpPr>
        <p:spPr>
          <a:xfrm>
            <a:off x="5690454" y="855871"/>
            <a:ext cx="1428596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වෙබ් සම්බන්ධකිරීම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3D6110-D456-4437-9A04-874713969E9D}"/>
              </a:ext>
            </a:extLst>
          </p:cNvPr>
          <p:cNvSpPr/>
          <p:nvPr/>
        </p:nvSpPr>
        <p:spPr>
          <a:xfrm>
            <a:off x="7119050" y="854998"/>
            <a:ext cx="806631" cy="230832"/>
          </a:xfrm>
          <a:prstGeom prst="rect">
            <a:avLst/>
          </a:prstGeom>
          <a:solidFill>
            <a:srgbClr val="20283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දායක වීම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D4C66-4E12-4BAC-B186-3E886CE6F3D3}"/>
              </a:ext>
            </a:extLst>
          </p:cNvPr>
          <p:cNvSpPr/>
          <p:nvPr/>
        </p:nvSpPr>
        <p:spPr>
          <a:xfrm>
            <a:off x="7925681" y="854998"/>
            <a:ext cx="1077760" cy="230832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සම්බන්ධ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වීම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5B803A-3E76-4F3B-90B8-267AA0E67B32}"/>
              </a:ext>
            </a:extLst>
          </p:cNvPr>
          <p:cNvSpPr/>
          <p:nvPr/>
        </p:nvSpPr>
        <p:spPr>
          <a:xfrm>
            <a:off x="44360" y="5744194"/>
            <a:ext cx="90996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බයිබලය අධ්‍යයන බාගත කිරීම් නොමිලේ කළහැකිය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ඒ සඳහා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භාෂා 44 ක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ප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ින්තූර විස්තර ගොනු සහ වචන ගොනු 44 ක් මෙහි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ඇත.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0" name="Rectangle 1026">
            <a:extLst>
              <a:ext uri="{FF2B5EF4-FFF2-40B4-BE49-F238E27FC236}">
                <a16:creationId xmlns:a16="http://schemas.microsoft.com/office/drawing/2014/main" id="{96FD4FF5-5E99-49F6-A4AA-6B3DA2CC12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r>
              <a:rPr lang="si-LK" sz="2000" dirty="0"/>
              <a:t>පරණ ගිවිසුම් යුගයේ පසුබිම</a:t>
            </a:r>
            <a:r>
              <a:rPr lang="en-US" sz="2000" dirty="0"/>
              <a:t>  • 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</a:t>
            </a:r>
            <a:r>
              <a:rPr lang="si-LK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දී සබැඳෙයි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565845-C557-194B-8AC4-7B1E87D0690E}"/>
              </a:ext>
            </a:extLst>
          </p:cNvPr>
          <p:cNvSpPr/>
          <p:nvPr/>
        </p:nvSpPr>
        <p:spPr>
          <a:xfrm>
            <a:off x="715274" y="3745115"/>
            <a:ext cx="4690226" cy="400110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ඔබව සාදරයෙන් පිලිගන්නවා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BF235-8BE6-3F40-AB16-691FEC10549F}"/>
              </a:ext>
            </a:extLst>
          </p:cNvPr>
          <p:cNvSpPr/>
          <p:nvPr/>
        </p:nvSpPr>
        <p:spPr>
          <a:xfrm>
            <a:off x="715274" y="4124288"/>
            <a:ext cx="4690226" cy="707886"/>
          </a:xfrm>
          <a:prstGeom prst="rect">
            <a:avLst/>
          </a:prstGeom>
          <a:solidFill>
            <a:srgbClr val="20283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භාෂා 40 කට වඩා වැඩි බයිබලය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si-L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අධ්‍යයන බාගත කිරීම්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066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277813"/>
            <a:ext cx="4343400" cy="1093787"/>
          </a:xfrm>
        </p:spPr>
        <p:txBody>
          <a:bodyPr/>
          <a:lstStyle/>
          <a:p>
            <a:pPr eaLnBrk="1" hangingPunct="1"/>
            <a:r>
              <a:rPr lang="si-LK" altLang="en-US" dirty="0" err="1">
                <a:solidFill>
                  <a:schemeClr val="bg1"/>
                </a:solidFill>
              </a:rPr>
              <a:t>අට්රාහසිස්</a:t>
            </a:r>
            <a:r>
              <a:rPr lang="si-LK" altLang="en-US" dirty="0">
                <a:solidFill>
                  <a:schemeClr val="bg1"/>
                </a:solidFill>
              </a:rPr>
              <a:t> වීර කාව්‍ය</a:t>
            </a:r>
            <a:endParaRPr lang="en-US" altLang="en-US" dirty="0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457200"/>
            <a:ext cx="3505200" cy="6248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si-LK" altLang="ja-JP" b="1" dirty="0"/>
              <a:t>“</a:t>
            </a:r>
            <a:r>
              <a:rPr lang="si-LK" altLang="ja-JP" b="1" dirty="0" err="1"/>
              <a:t>උත්පති</a:t>
            </a:r>
            <a:r>
              <a:rPr lang="si-LK" altLang="ja-JP" b="1" dirty="0"/>
              <a:t> දේවතාවියට ​​දරුවන් බිහි කිරීමට ඉඩ දෙන්න. </a:t>
            </a:r>
            <a:r>
              <a:rPr lang="si-LK" altLang="ja-JP" b="1" dirty="0" err="1"/>
              <a:t>දෙවිවරුන්ගේ</a:t>
            </a:r>
            <a:r>
              <a:rPr lang="si-LK" altLang="ja-JP" b="1" dirty="0"/>
              <a:t> වෙහෙස මහන්සි වී වැඩ කිරීමට මිනිසාට ඉඩ දෙන්න… ඔහුට </a:t>
            </a:r>
            <a:r>
              <a:rPr lang="si-LK" altLang="ja-JP" b="1" dirty="0" err="1"/>
              <a:t>වියගහ</a:t>
            </a:r>
            <a:r>
              <a:rPr lang="si-LK" altLang="ja-JP" b="1" dirty="0"/>
              <a:t> දරා ගත හැකි වන පරිදි මනුෂ්‍යත්වය ඇති කරන්න… </a:t>
            </a:r>
            <a:r>
              <a:rPr lang="si-LK" altLang="ja-JP" b="1" dirty="0" err="1"/>
              <a:t>නින්ටූට</a:t>
            </a:r>
            <a:r>
              <a:rPr lang="si-LK" altLang="ja-JP" b="1" dirty="0"/>
              <a:t> මැටි මිශ්‍ර කිරීමට ඉඩ දෙන්න, දෙවියන් සහ මිනිසා මැටිවල හොඳින් මිශ්‍ර වීමට ඉඩ දෙන්න, ආත්ම දෙවියන්ගේ </a:t>
            </a:r>
            <a:r>
              <a:rPr lang="si-LK" altLang="ja-JP" b="1" dirty="0" err="1"/>
              <a:t>මාංසයෙන්</a:t>
            </a:r>
            <a:r>
              <a:rPr lang="si-LK" altLang="ja-JP" b="1" dirty="0"/>
              <a:t> සාදන්න </a:t>
            </a:r>
            <a:r>
              <a:rPr lang="si-LK" altLang="ja-JP" sz="1600" b="1" dirty="0"/>
              <a:t>”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si-LK" altLang="ja-JP" sz="1600" b="1" dirty="0"/>
              <a:t>(</a:t>
            </a:r>
            <a:r>
              <a:rPr lang="si-LK" altLang="ja-JP" sz="1600" b="1" dirty="0" err="1"/>
              <a:t>ආර්නෝල්ඩ්</a:t>
            </a:r>
            <a:r>
              <a:rPr lang="si-LK" altLang="ja-JP" sz="1600" b="1" dirty="0"/>
              <a:t> / </a:t>
            </a:r>
            <a:r>
              <a:rPr lang="si-LK" altLang="ja-JP" sz="1600" b="1" dirty="0" err="1"/>
              <a:t>බෙයර්</a:t>
            </a:r>
            <a:r>
              <a:rPr lang="si-LK" altLang="ja-JP" sz="1600" b="1" dirty="0"/>
              <a:t>, 24)</a:t>
            </a:r>
            <a:endParaRPr lang="en-US" altLang="en-US" sz="1600" b="1" dirty="0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524000"/>
            <a:ext cx="4648200" cy="2895600"/>
          </a:xfrm>
        </p:spPr>
        <p:txBody>
          <a:bodyPr/>
          <a:lstStyle/>
          <a:p>
            <a:pPr eaLnBrk="1" hangingPunct="1">
              <a:buClr>
                <a:schemeClr val="bg2"/>
              </a:buClr>
            </a:pPr>
            <a:r>
              <a:rPr lang="si-LK" alt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අක්කාඩියන්</a:t>
            </a: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i-LK" alt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ක්‍රි.පූ</a:t>
            </a: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1650</a:t>
            </a:r>
          </a:p>
          <a:p>
            <a:pPr eaLnBrk="1" hangingPunct="1">
              <a:buClr>
                <a:schemeClr val="bg2"/>
              </a:buClr>
            </a:pP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මැවිල්ල සහ ජල </a:t>
            </a:r>
            <a:r>
              <a:rPr lang="si-LK" alt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ගැල්මේ</a:t>
            </a: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කථා</a:t>
            </a:r>
          </a:p>
          <a:p>
            <a:pPr eaLnBrk="1" hangingPunct="1">
              <a:buClr>
                <a:schemeClr val="bg2"/>
              </a:buClr>
            </a:pPr>
            <a:r>
              <a:rPr lang="si-LK" alt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මනුෂ්‍යා</a:t>
            </a: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නිර්මාණය කලේ වැඩ වැඩි </a:t>
            </a:r>
            <a:r>
              <a:rPr lang="si-LK" alt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දෙවරුන්ට</a:t>
            </a: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වැඩ කිරීමට</a:t>
            </a:r>
          </a:p>
          <a:p>
            <a:pPr eaLnBrk="1" hangingPunct="1">
              <a:buClr>
                <a:schemeClr val="bg2"/>
              </a:buClr>
            </a:pPr>
            <a:r>
              <a:rPr lang="si-LK" altLang="en-US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මනුෂ්‍යා</a:t>
            </a:r>
            <a:r>
              <a:rPr lang="si-LK" alt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නිර්මාණය කලේ මැටිවලින්. </a:t>
            </a:r>
            <a:endParaRPr lang="en-US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8243888" y="44450"/>
            <a:ext cx="784225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pitchFamily="-111" charset="-128"/>
                <a:cs typeface="Arial"/>
              </a:rPr>
              <a:t>188i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6600"/>
          </a:solidFill>
        </p:spPr>
        <p:txBody>
          <a:bodyPr/>
          <a:lstStyle/>
          <a:p>
            <a:pPr eaLnBrk="1" hangingPunct="1"/>
            <a:r>
              <a:rPr lang="si-LK" alt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උත්පතියේ</a:t>
            </a:r>
            <a:r>
              <a:rPr lang="si-LK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අදහස් සහ උදහස්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172450" y="1905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187l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899186"/>
              </p:ext>
            </p:extLst>
          </p:nvPr>
        </p:nvGraphicFramePr>
        <p:xfrm>
          <a:off x="-36512" y="988036"/>
          <a:ext cx="9144000" cy="569300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82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මිථ්‍යාදෘෂ්ටික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anchor="ctr" horzOverflow="overflow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බයිබලානුකුල</a:t>
                      </a:r>
                      <a:r>
                        <a:rPr kumimoji="0" lang="si-LK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kumimoji="0" lang="si-LK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උත්පත්ති</a:t>
                      </a:r>
                      <a:r>
                        <a:rPr kumimoji="0" lang="si-LK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anchor="ctr" horzOverflow="overflow"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බහු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දේවවාදය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ඒක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දේවවාදී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(1: 1)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මිථ්‍යාව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ඉතිහාසය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මිනිසාගේ මූලාරම්භය පිළිබඳ කුතුහලය තෘප්තිමත් කිරීම සඳහා ලියා ඇත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0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දෙවියන් වහන්සේ </a:t>
                      </a:r>
                      <a:r>
                        <a:rPr lang="si-LK" sz="20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මහිමවත්</a:t>
                      </a:r>
                      <a:r>
                        <a:rPr lang="si-LK" sz="20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කිරීමටත් ඔහුගේ පාලනය ගැන ලියා ඇත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තමන් සහ වෙනත්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දෙවිවරුන්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මැවූහ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මැවීමට පෙර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යේසුස්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සිටියේය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(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යොහන්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1: 1-3)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පරිමාධිපත්‍යය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සඳහා අරගල කළහ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යාවේගේ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පරිමාධිපත්‍යය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පටන්ගැන්මේ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සිට </a:t>
                      </a: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(1:3)</a:t>
                      </a: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මිනිසා බොහෝ දුරට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දිව්‍යමය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ස්වරූපයෙන් නොවේ (පහත් තත්වය)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මිනිසා දෙවියන් වහන්සේගේ ස්වරූපයෙන් මවන ලදි (උසස් තත්වය)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මිනිසුන්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දෙවිවරුන්ගේ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වහලුන් බවට පත් විය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මිනිසා මැවීම පාලනය කරයි (1: 26-27)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ජීවිතය පැමිණියේ මරණයෙනි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ජීවනය පැමිණියේ ජීවනයෙන්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6600"/>
          </a:solidFill>
        </p:spPr>
        <p:txBody>
          <a:bodyPr/>
          <a:lstStyle/>
          <a:p>
            <a:pPr eaLnBrk="1" hangingPunct="1"/>
            <a:r>
              <a:rPr lang="si-LK" alt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උත්පතියේ</a:t>
            </a:r>
            <a:r>
              <a:rPr lang="si-LK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අදහස් සහ උදහස්</a:t>
            </a:r>
            <a:endParaRPr lang="en-US" alt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172450" y="1905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187l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68214"/>
              </p:ext>
            </p:extLst>
          </p:nvPr>
        </p:nvGraphicFramePr>
        <p:xfrm>
          <a:off x="-36512" y="932892"/>
          <a:ext cx="9144000" cy="534885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82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මිථ්‍යාදෘෂ්ටික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anchor="ctr" horzOverflow="overflow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i-LK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බයිබලානුකුල</a:t>
                      </a:r>
                      <a:r>
                        <a:rPr kumimoji="0" lang="si-LK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kumimoji="0" lang="si-LK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උත්පත්ති</a:t>
                      </a:r>
                      <a:r>
                        <a:rPr kumimoji="0" lang="si-LK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anchor="ctr" horzOverflow="overflow"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වඩාත්ම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බලගතු දෙවියන් මැජික් නිර්මාණය කිරීමට භාවිතා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කළේය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සමිඳාණන්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වහන්සේට මැජික් භාවිතා කිරීමට අවශ්‍ය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නොවීය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පිරිමි සහ ගැහැණු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දෙවිවරුන්ට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ලිංගික ක්‍රියාකාරකම්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තිබුණි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සමිඳාණන්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වහන්සේට ස්ත්‍රියක් සිටියේ නැත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මැවිල්ලෙහි වූයේ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දෙවිවරුන්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අතර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ගැටුමේදී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මැවිල්ල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පිළිවෙලට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සිදුවිය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නිර්මාණාත්මක ක්‍රියාකාරකම් දිනවලට වෙන්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නොකෙරේ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වැඩ සතිය දින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හයකදී</a:t>
                      </a: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මවන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ලදී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මොවුන් තමන් තුළ සිටින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දෙවිවරුය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ආලෝකය, හිරු, අහස, සඳ යනාදිය නිර්මාණය කිරීම.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විවේක දිනයක් උගන්වනු </a:t>
                      </a:r>
                      <a:r>
                        <a:rPr lang="si-LK" sz="24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නොලැබේ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සබත් විවේකයක් දවසක් ලෙස කරයි</a:t>
                      </a:r>
                      <a:endParaRPr lang="en-US" sz="24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අතීතයේ දී සදාකාලික යැයි උපකල්පනය කරන ලද ද්‍රව්‍ය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පෙර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පැවතුන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 ද්‍රව්‍ය 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නොමැත</a:t>
                      </a:r>
                      <a:endParaRPr lang="si-LK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(</a:t>
                      </a:r>
                      <a:r>
                        <a:rPr lang="si-LK" sz="24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හෙබ්‍රෙ</a:t>
                      </a:r>
                      <a:r>
                        <a:rPr lang="si-LK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"/>
                          <a:cs typeface="Arial"/>
                        </a:rPr>
                        <a:t>. 11: 3)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Times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ChangeArrowheads="1"/>
          </p:cNvSpPr>
          <p:nvPr>
            <p:ph type="title"/>
          </p:nvPr>
        </p:nvSpPr>
        <p:spPr>
          <a:xfrm>
            <a:off x="598488" y="1177925"/>
            <a:ext cx="7951787" cy="3373438"/>
          </a:xfrm>
        </p:spPr>
        <p:txBody>
          <a:bodyPr/>
          <a:lstStyle/>
          <a:p>
            <a:pPr indent="0" eaLnBrk="1" hangingPunct="1">
              <a:spcAft>
                <a:spcPts val="13"/>
              </a:spcAft>
            </a:pPr>
            <a:r>
              <a:rPr lang="en-US" altLang="en-US"/>
              <a:t>Relevance of Genesis Title 00513</a:t>
            </a:r>
          </a:p>
        </p:txBody>
      </p:sp>
      <p:sp>
        <p:nvSpPr>
          <p:cNvPr id="191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8588" y="3917950"/>
            <a:ext cx="6332537" cy="294005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1491" name="Picture 4" descr="Relevance Title 00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3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64999B-B30F-4892-90AA-C2CB88363DD9}"/>
              </a:ext>
            </a:extLst>
          </p:cNvPr>
          <p:cNvSpPr/>
          <p:nvPr/>
        </p:nvSpPr>
        <p:spPr bwMode="auto">
          <a:xfrm>
            <a:off x="856444" y="1634344"/>
            <a:ext cx="7416824" cy="2850555"/>
          </a:xfrm>
          <a:prstGeom prst="rect">
            <a:avLst/>
          </a:prstGeom>
          <a:solidFill>
            <a:srgbClr val="FFAD3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992FB2-9E29-4D3E-A6BA-FAE3B06867D8}"/>
              </a:ext>
            </a:extLst>
          </p:cNvPr>
          <p:cNvSpPr/>
          <p:nvPr/>
        </p:nvSpPr>
        <p:spPr>
          <a:xfrm>
            <a:off x="1289883" y="2052558"/>
            <a:ext cx="641377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i-LK" sz="6600" b="1" dirty="0" err="1">
                <a:ln w="6600">
                  <a:solidFill>
                    <a:srgbClr val="322F2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උත්පතියේ</a:t>
            </a:r>
            <a:r>
              <a:rPr lang="si-LK" sz="6600" b="1" dirty="0">
                <a:ln w="6600">
                  <a:solidFill>
                    <a:srgbClr val="322F2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si-LK" sz="6600" b="1" dirty="0" err="1">
                <a:ln w="6600">
                  <a:solidFill>
                    <a:srgbClr val="322F2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අදාලත්වය</a:t>
            </a:r>
            <a:endParaRPr lang="en-US" sz="6600" b="1" dirty="0">
              <a:ln w="6600">
                <a:solidFill>
                  <a:srgbClr val="322F21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 Black">
  <a:themeElements>
    <a:clrScheme name="1_Blank Black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CC00"/>
      </a:accent2>
      <a:accent3>
        <a:srgbClr val="AAAAAA"/>
      </a:accent3>
      <a:accent4>
        <a:srgbClr val="DADADA"/>
      </a:accent4>
      <a:accent5>
        <a:srgbClr val="AAAAAA"/>
      </a:accent5>
      <a:accent6>
        <a:srgbClr val="E7B900"/>
      </a:accent6>
      <a:hlink>
        <a:srgbClr val="009999"/>
      </a:hlink>
      <a:folHlink>
        <a:srgbClr val="99CC00"/>
      </a:folHlink>
    </a:clrScheme>
    <a:fontScheme name="1_Blank Black">
      <a:majorFont>
        <a:latin typeface="Myriad Pro Light"/>
        <a:ea typeface="ＭＳ Ｐゴシック"/>
        <a:cs typeface="Arial"/>
      </a:majorFont>
      <a:minorFont>
        <a:latin typeface="Myriad Pro Light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Blank Black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00000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E7B9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opo">
  <a:themeElements>
    <a:clrScheme name="Topo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Topo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roplet">
  <a:themeElements>
    <a:clrScheme name="Droplet 1">
      <a:dk1>
        <a:srgbClr val="336699"/>
      </a:dk1>
      <a:lt1>
        <a:srgbClr val="FFFFFF"/>
      </a:lt1>
      <a:dk2>
        <a:srgbClr val="08101A"/>
      </a:dk2>
      <a:lt2>
        <a:srgbClr val="FFFFFF"/>
      </a:lt2>
      <a:accent1>
        <a:srgbClr val="003399"/>
      </a:accent1>
      <a:accent2>
        <a:srgbClr val="468A4B"/>
      </a:accent2>
      <a:accent3>
        <a:srgbClr val="AAAAAB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roplet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roplet 1">
        <a:dk1>
          <a:srgbClr val="336699"/>
        </a:dk1>
        <a:lt1>
          <a:srgbClr val="FFFFFF"/>
        </a:lt1>
        <a:dk2>
          <a:srgbClr val="08101A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B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oplet 2">
        <a:dk1>
          <a:srgbClr val="3E3E5C"/>
        </a:dk1>
        <a:lt1>
          <a:srgbClr val="FFFFFF"/>
        </a:lt1>
        <a:dk2>
          <a:srgbClr val="08101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AAB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2004:Templates:Presentations:Designs:Chocolate</Template>
  <TotalTime>2356</TotalTime>
  <Words>3950</Words>
  <Application>Microsoft Macintosh PowerPoint</Application>
  <PresentationFormat>On-screen Show (4:3)</PresentationFormat>
  <Paragraphs>429</Paragraphs>
  <Slides>50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87" baseType="lpstr">
      <vt:lpstr>Alan Den</vt:lpstr>
      <vt:lpstr>Charcoal CY</vt:lpstr>
      <vt:lpstr>Myriad Pro Light</vt:lpstr>
      <vt:lpstr>Arial</vt:lpstr>
      <vt:lpstr>Arial Black</vt:lpstr>
      <vt:lpstr>Arial Narrow</vt:lpstr>
      <vt:lpstr>Arial Narrow Bold</vt:lpstr>
      <vt:lpstr>Calibri</vt:lpstr>
      <vt:lpstr>Impact</vt:lpstr>
      <vt:lpstr>Lucida Grande</vt:lpstr>
      <vt:lpstr>Monotype Sorts</vt:lpstr>
      <vt:lpstr>Times New Roman</vt:lpstr>
      <vt:lpstr>Trebuchet MS</vt:lpstr>
      <vt:lpstr>Verdana</vt:lpstr>
      <vt:lpstr>Wingdings</vt:lpstr>
      <vt:lpstr>Blank Presentation</vt:lpstr>
      <vt:lpstr>Title &amp; Bullets</vt:lpstr>
      <vt:lpstr>Orbit</vt:lpstr>
      <vt:lpstr>Default Design</vt:lpstr>
      <vt:lpstr>1_Orbit</vt:lpstr>
      <vt:lpstr>2_Default Design</vt:lpstr>
      <vt:lpstr>1_Title &amp; Bullets</vt:lpstr>
      <vt:lpstr>3_Default Design</vt:lpstr>
      <vt:lpstr>6_Default Design</vt:lpstr>
      <vt:lpstr>1_Blank Black</vt:lpstr>
      <vt:lpstr>2_Title &amp; Bullets</vt:lpstr>
      <vt:lpstr>Topo</vt:lpstr>
      <vt:lpstr>Droplet</vt:lpstr>
      <vt:lpstr>2_Orbit</vt:lpstr>
      <vt:lpstr>1_Blank Presentation</vt:lpstr>
      <vt:lpstr>4_Default Design</vt:lpstr>
      <vt:lpstr>8_Default Design</vt:lpstr>
      <vt:lpstr>Office Theme</vt:lpstr>
      <vt:lpstr>15_Default Design</vt:lpstr>
      <vt:lpstr>1_Office Theme</vt:lpstr>
      <vt:lpstr>5_Orbit</vt:lpstr>
      <vt:lpstr>Chart</vt:lpstr>
      <vt:lpstr>විශ්වය හට ගත්තේ කෙසේද?</vt:lpstr>
      <vt:lpstr>අපි සියලු දෙනාට තිබෙන ප්‍රශ්න</vt:lpstr>
      <vt:lpstr>උත්පත්ති කථාවට සමාන්තර කථා</vt:lpstr>
      <vt:lpstr>එනුමා එලිෂ් (" ඉහළ මට්ටමක බලන විට ")</vt:lpstr>
      <vt:lpstr>තවත් සුමේරියානු කථා දෙකක්</vt:lpstr>
      <vt:lpstr>අට්රාහසිස් වීර කාව්‍ය</vt:lpstr>
      <vt:lpstr>උත්පතියේ අදහස් සහ උදහස්</vt:lpstr>
      <vt:lpstr>උත්පතියේ අදහස් සහ උදහස්</vt:lpstr>
      <vt:lpstr>Relevance of Genesis Title 00513</vt:lpstr>
      <vt:lpstr>ආරම්භයේදී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PowerPoint Presentation</vt:lpstr>
      <vt:lpstr>Evolution: Death-Man 00413</vt:lpstr>
      <vt:lpstr>Creation: Actions-Death 00412</vt:lpstr>
      <vt:lpstr>Christian Barrier 1 00410</vt:lpstr>
      <vt:lpstr>Christian Barrier 2 00411</vt:lpstr>
      <vt:lpstr>Genesis 3:15</vt:lpstr>
      <vt:lpstr>Sin-Romans 8:22 00074</vt:lpstr>
      <vt:lpstr>Reinterpretations 00363</vt:lpstr>
      <vt:lpstr>මැවිල්ල ගැන අනුකල්පන</vt:lpstr>
      <vt:lpstr>Q335-Sagan 00434</vt:lpstr>
      <vt:lpstr>Q335-Sagan 00434</vt:lpstr>
      <vt:lpstr>Q335-Sagan 00434</vt:lpstr>
      <vt:lpstr>කවුද විශ්වාස කරන්නේ මොකද්ද කියා?</vt:lpstr>
      <vt:lpstr>ජීවිතය ආරම්භ වූයේ හදිසි අනතුරකින්ද?</vt:lpstr>
      <vt:lpstr>Q335-Sagan 00434</vt:lpstr>
      <vt:lpstr>Q335-Sagan 00434</vt:lpstr>
      <vt:lpstr>Q335-Sagan 00434</vt:lpstr>
      <vt:lpstr>Blocks-God's Word &amp; Man's Opinion-Termites 00884</vt:lpstr>
      <vt:lpstr>Balloons problem—evol vs creat</vt:lpstr>
      <vt:lpstr>Balloons problem—man's vs God's word</vt:lpstr>
      <vt:lpstr>Product-The Lie 00417</vt:lpstr>
      <vt:lpstr>Product-The Genesis Record 00416</vt:lpstr>
      <vt:lpstr>Questions &amp; Answers 00441</vt:lpstr>
      <vt:lpstr>AiG Web Address 00439</vt:lpstr>
      <vt:lpstr>මැවීමේ දවස්</vt:lpstr>
      <vt:lpstr>1: 1 1: 2-3 ට සම්බන්ධ වන්නේ කෙසේද?</vt:lpstr>
      <vt:lpstr>පරතරය න්‍යාය</vt:lpstr>
      <vt:lpstr>සාපේක්ෂ ආරම්භය (වෙනස්කම් 5)</vt:lpstr>
      <vt:lpstr>ජල වාෂ්ප ආවරණයන්‍යාය</vt:lpstr>
      <vt:lpstr>එවැන්ජලිස්තවරු වෙනස</vt:lpstr>
      <vt:lpstr>මැවීම් දෙකක් ගැන අදහස</vt:lpstr>
      <vt:lpstr>Black</vt:lpstr>
      <vt:lpstr>පරණ ගිවිසුම් යුගයේ පසුබිම  •  BibleStudyDownloads.org දී සබැඳෙයි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Creation</dc:title>
  <dc:creator>Rick Griffith</dc:creator>
  <cp:lastModifiedBy>Rick Griffith</cp:lastModifiedBy>
  <cp:revision>214</cp:revision>
  <dcterms:created xsi:type="dcterms:W3CDTF">2009-08-18T23:24:02Z</dcterms:created>
  <dcterms:modified xsi:type="dcterms:W3CDTF">2019-09-15T13:47:46Z</dcterms:modified>
</cp:coreProperties>
</file>