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 id="2147483666" r:id="rId2"/>
    <p:sldMasterId id="2147483665" r:id="rId3"/>
    <p:sldMasterId id="2147483769" r:id="rId4"/>
    <p:sldMasterId id="2147483782" r:id="rId5"/>
    <p:sldMasterId id="2147483793" r:id="rId6"/>
    <p:sldMasterId id="2147483795" r:id="rId7"/>
    <p:sldMasterId id="2147484005" r:id="rId8"/>
  </p:sldMasterIdLst>
  <p:notesMasterIdLst>
    <p:notesMasterId r:id="rId36"/>
  </p:notesMasterIdLst>
  <p:sldIdLst>
    <p:sldId id="256" r:id="rId9"/>
    <p:sldId id="257" r:id="rId10"/>
    <p:sldId id="324" r:id="rId11"/>
    <p:sldId id="258" r:id="rId12"/>
    <p:sldId id="331" r:id="rId13"/>
    <p:sldId id="259" r:id="rId14"/>
    <p:sldId id="330" r:id="rId15"/>
    <p:sldId id="329" r:id="rId16"/>
    <p:sldId id="328" r:id="rId17"/>
    <p:sldId id="337" r:id="rId18"/>
    <p:sldId id="338" r:id="rId19"/>
    <p:sldId id="339" r:id="rId20"/>
    <p:sldId id="340" r:id="rId21"/>
    <p:sldId id="341" r:id="rId22"/>
    <p:sldId id="342" r:id="rId23"/>
    <p:sldId id="343" r:id="rId24"/>
    <p:sldId id="344" r:id="rId25"/>
    <p:sldId id="345" r:id="rId26"/>
    <p:sldId id="346" r:id="rId27"/>
    <p:sldId id="347" r:id="rId28"/>
    <p:sldId id="348" r:id="rId29"/>
    <p:sldId id="349" r:id="rId30"/>
    <p:sldId id="350" r:id="rId31"/>
    <p:sldId id="355" r:id="rId32"/>
    <p:sldId id="351" r:id="rId33"/>
    <p:sldId id="327" r:id="rId34"/>
    <p:sldId id="545" r:id="rId35"/>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eaLnBrk="0" fontAlgn="base" hangingPunct="0">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eaLnBrk="0" fontAlgn="base" hangingPunct="0">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eaLnBrk="0" fontAlgn="base" hangingPunct="0">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eaLnBrk="0" fontAlgn="base" hangingPunct="0">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51FF"/>
    <a:srgbClr val="0000FF"/>
    <a:srgbClr val="F10B05"/>
    <a:srgbClr val="FFFFFF"/>
    <a:srgbClr val="B85A53"/>
    <a:srgbClr val="FFFF00"/>
    <a:srgbClr val="047E1C"/>
    <a:srgbClr val="073907"/>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39" autoAdjust="0"/>
    <p:restoredTop sz="90746" autoAdjust="0"/>
  </p:normalViewPr>
  <p:slideViewPr>
    <p:cSldViewPr>
      <p:cViewPr varScale="1">
        <p:scale>
          <a:sx n="114" d="100"/>
          <a:sy n="114" d="100"/>
        </p:scale>
        <p:origin x="1832"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heme" Target="theme/theme1.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66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endParaRPr lang="en-US" altLang="en-US"/>
          </a:p>
        </p:txBody>
      </p:sp>
      <p:sp>
        <p:nvSpPr>
          <p:cNvPr id="1566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endParaRPr lang="en-US" altLang="en-US"/>
          </a:p>
        </p:txBody>
      </p:sp>
      <p:sp>
        <p:nvSpPr>
          <p:cNvPr id="768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66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endParaRPr lang="en-US" altLang="en-US"/>
          </a:p>
        </p:txBody>
      </p:sp>
      <p:sp>
        <p:nvSpPr>
          <p:cNvPr id="1566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4239DA81-77A9-4B7B-BE0E-9C203437B29D}" type="slidenum">
              <a:rPr lang="en-US" altLang="en-US"/>
              <a:pPr/>
              <a:t>‹#›</a:t>
            </a:fld>
            <a:endParaRPr lang="en-US" altLang="en-US"/>
          </a:p>
        </p:txBody>
      </p:sp>
    </p:spTree>
    <p:extLst>
      <p:ext uri="{BB962C8B-B14F-4D97-AF65-F5344CB8AC3E}">
        <p14:creationId xmlns:p14="http://schemas.microsoft.com/office/powerpoint/2010/main" val="37430806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8"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3pPr>
    <a:lvl4pPr marL="13716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4pPr>
    <a:lvl5pPr marL="18288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FDEDCCCF-13BB-4F32-BB1D-A205F9879FA2}" type="slidenum">
              <a:rPr lang="en-US" altLang="en-US" sz="1200"/>
              <a:pPr/>
              <a:t>1</a:t>
            </a:fld>
            <a:endParaRPr lang="en-US" altLang="en-US" sz="1200"/>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97F60BFB-BDAF-41A2-9263-AA22CBE90DF5}" type="slidenum">
              <a:rPr lang="en-US" altLang="en-US" sz="1200"/>
              <a:pPr/>
              <a:t>10</a:t>
            </a:fld>
            <a:endParaRPr lang="en-US" altLang="en-US" sz="1200"/>
          </a:p>
        </p:txBody>
      </p:sp>
      <p:sp>
        <p:nvSpPr>
          <p:cNvPr id="97282" name="Rectangle 2"/>
          <p:cNvSpPr>
            <a:spLocks noGrp="1" noRot="1" noChangeAspect="1" noChangeArrowheads="1" noTextEdit="1"/>
          </p:cNvSpPr>
          <p:nvPr>
            <p:ph type="sldImg"/>
          </p:nvPr>
        </p:nvSpPr>
        <p:spPr>
          <a:solidFill>
            <a:srgbClr val="FFFFFF"/>
          </a:solidFill>
          <a:ln/>
        </p:spPr>
      </p:sp>
      <p:sp>
        <p:nvSpPr>
          <p:cNvPr id="9728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sz="2400">
                <a:latin typeface="Arial" pitchFamily="34" charset="0"/>
                <a:ea typeface="ＭＳ Ｐゴシック" pitchFamily="34" charset="-128"/>
              </a:rPr>
              <a:t>Elwood &amp; Yarbrough, Readings from the First Century World, 23; clover leaf map from Beitzel, 203.</a:t>
            </a:r>
            <a:endParaRPr lang="en-US" altLang="en-US" sz="1800">
              <a:latin typeface="Arial" pitchFamily="34" charset="0"/>
              <a:ea typeface="ＭＳ Ｐゴシック"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CB51A63F-7EDD-4FBF-B9AD-8C01EB08B9CB}" type="slidenum">
              <a:rPr lang="en-US" altLang="en-US" sz="1200">
                <a:solidFill>
                  <a:srgbClr val="000000"/>
                </a:solidFill>
              </a:rPr>
              <a:pPr/>
              <a:t>11</a:t>
            </a:fld>
            <a:endParaRPr lang="en-US" altLang="en-US" sz="1200">
              <a:solidFill>
                <a:srgbClr val="000000"/>
              </a:solidFill>
            </a:endParaRPr>
          </a:p>
        </p:txBody>
      </p:sp>
      <p:sp>
        <p:nvSpPr>
          <p:cNvPr id="99330" name="Rectangle 2"/>
          <p:cNvSpPr>
            <a:spLocks noGrp="1" noRot="1" noChangeAspect="1" noChangeArrowheads="1"/>
          </p:cNvSpPr>
          <p:nvPr>
            <p:ph type="sldImg"/>
          </p:nvPr>
        </p:nvSpPr>
        <p:spPr>
          <a:solidFill>
            <a:srgbClr val="FFFFFF"/>
          </a:solidFill>
          <a:ln/>
        </p:spPr>
      </p:sp>
      <p:sp>
        <p:nvSpPr>
          <p:cNvPr id="9933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z="2400">
              <a:latin typeface="Arial" pitchFamily="34" charset="0"/>
              <a:ea typeface="ＭＳ Ｐゴシック" pitchFamily="34" charset="-128"/>
            </a:endParaRPr>
          </a:p>
          <a:p>
            <a:pPr eaLnBrk="1" hangingPunct="1"/>
            <a:r>
              <a:rPr lang="en-US" altLang="en-US" sz="2400">
                <a:latin typeface="Arial" pitchFamily="34" charset="0"/>
                <a:ea typeface="ＭＳ Ｐゴシック" pitchFamily="34" charset="-128"/>
              </a:rPr>
              <a:t>Elwood &amp; Yarbrough, Readings from the First Century World, 23</a:t>
            </a:r>
            <a:endParaRPr lang="en-US" altLang="en-US" sz="1800">
              <a:latin typeface="Arial" pitchFamily="34" charset="0"/>
              <a:ea typeface="ＭＳ Ｐゴシック"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83388755-213C-4850-B2EA-9E1C07F5224D}" type="slidenum">
              <a:rPr lang="en-US" altLang="en-US" sz="1200">
                <a:solidFill>
                  <a:srgbClr val="000000"/>
                </a:solidFill>
              </a:rPr>
              <a:pPr/>
              <a:t>12</a:t>
            </a:fld>
            <a:endParaRPr lang="en-US" altLang="en-US" sz="1200">
              <a:solidFill>
                <a:srgbClr val="000000"/>
              </a:solidFill>
            </a:endParaRPr>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2400">
              <a:latin typeface="Arial" pitchFamily="34" charset="0"/>
              <a:ea typeface="ＭＳ Ｐゴシック" pitchFamily="34" charset="-128"/>
            </a:endParaRPr>
          </a:p>
          <a:p>
            <a:pPr eaLnBrk="1" hangingPunct="1"/>
            <a:r>
              <a:rPr lang="en-US" altLang="en-US" sz="2400">
                <a:latin typeface="Arial" pitchFamily="34" charset="0"/>
                <a:ea typeface="ＭＳ Ｐゴシック" pitchFamily="34" charset="-128"/>
              </a:rPr>
              <a:t>Elwood &amp; Yarbrough, Readings from the First Century World, 23</a:t>
            </a:r>
            <a:endParaRPr lang="en-US" altLang="en-US" sz="1800">
              <a:latin typeface="Arial" pitchFamily="34" charset="0"/>
              <a:ea typeface="ＭＳ Ｐゴシック"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A6CCA303-21D2-460A-AF44-BE4CAE8B021D}" type="slidenum">
              <a:rPr lang="en-US" altLang="en-US" sz="1200">
                <a:solidFill>
                  <a:srgbClr val="000000"/>
                </a:solidFill>
              </a:rPr>
              <a:pPr/>
              <a:t>13</a:t>
            </a:fld>
            <a:endParaRPr lang="en-US" altLang="en-US" sz="1200">
              <a:solidFill>
                <a:srgbClr val="000000"/>
              </a:solidFill>
            </a:endParaRPr>
          </a:p>
        </p:txBody>
      </p:sp>
      <p:sp>
        <p:nvSpPr>
          <p:cNvPr id="103426" name="Rectangle 1026"/>
          <p:cNvSpPr>
            <a:spLocks noGrp="1" noRot="1" noChangeAspect="1" noChangeArrowheads="1"/>
          </p:cNvSpPr>
          <p:nvPr>
            <p:ph type="sldImg"/>
          </p:nvPr>
        </p:nvSpPr>
        <p:spPr>
          <a:solidFill>
            <a:srgbClr val="FFFFFF"/>
          </a:solidFill>
          <a:ln/>
        </p:spPr>
      </p:sp>
      <p:sp>
        <p:nvSpPr>
          <p:cNvPr id="103427"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DAF7C48D-7212-4C30-9912-49237E95052E}" type="slidenum">
              <a:rPr lang="en-US" altLang="en-US" sz="1200">
                <a:solidFill>
                  <a:srgbClr val="000000"/>
                </a:solidFill>
              </a:rPr>
              <a:pPr/>
              <a:t>14</a:t>
            </a:fld>
            <a:endParaRPr lang="en-US" altLang="en-US" sz="1200">
              <a:solidFill>
                <a:srgbClr val="000000"/>
              </a:solidFill>
            </a:endParaRPr>
          </a:p>
        </p:txBody>
      </p:sp>
      <p:sp>
        <p:nvSpPr>
          <p:cNvPr id="105474" name="Rectangle 2"/>
          <p:cNvSpPr>
            <a:spLocks noGrp="1" noRot="1" noChangeAspect="1" noChangeArrowheads="1" noTextEdit="1"/>
          </p:cNvSpPr>
          <p:nvPr>
            <p:ph type="sldImg"/>
          </p:nvPr>
        </p:nvSpPr>
        <p:spPr>
          <a:solidFill>
            <a:srgbClr val="FFFFFF"/>
          </a:solidFill>
          <a:ln/>
        </p:spPr>
      </p:sp>
      <p:sp>
        <p:nvSpPr>
          <p:cNvPr id="142339" name="Rectangle 3"/>
          <p:cNvSpPr>
            <a:spLocks noGrp="1" noChangeArrowheads="1"/>
          </p:cNvSpPr>
          <p:nvPr>
            <p:ph type="body" idx="1"/>
          </p:nvPr>
        </p:nvSpPr>
        <p:spPr>
          <a:solidFill>
            <a:srgbClr val="FFFFFF"/>
          </a:solidFill>
          <a:ln>
            <a:solidFill>
              <a:srgbClr val="000000"/>
            </a:solidFill>
          </a:ln>
        </p:spPr>
        <p:txBody>
          <a:bodyPr/>
          <a:lstStyle/>
          <a:p>
            <a:pPr eaLnBrk="1" hangingPunct="1">
              <a:defRPr/>
            </a:pPr>
            <a:r>
              <a:rPr lang="en-US" sz="3200">
                <a:effectLst>
                  <a:outerShdw blurRad="38100" dist="38100" dir="2700000" algn="tl">
                    <a:srgbClr val="DDDDDD"/>
                  </a:outerShdw>
                </a:effectLst>
                <a:latin typeface="Garamond" pitchFamily="-105" charset="0"/>
              </a:rPr>
              <a:t>Mishnah</a:t>
            </a:r>
            <a:r>
              <a:rPr lang="en-US">
                <a:latin typeface="Arial" pitchFamily="-105" charset="0"/>
              </a:rPr>
              <a:t> Tractate Kelim 1.6-9 in Elwood &amp; Yarbrough, Readings from the First Century World, 23</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248E9082-F401-4AE0-B90F-515033CF2D00}" type="slidenum">
              <a:rPr lang="en-US" altLang="en-US" sz="1200">
                <a:solidFill>
                  <a:srgbClr val="000000"/>
                </a:solidFill>
              </a:rPr>
              <a:pPr/>
              <a:t>15</a:t>
            </a:fld>
            <a:endParaRPr lang="en-US" altLang="en-US" sz="1200">
              <a:solidFill>
                <a:srgbClr val="000000"/>
              </a:solidFill>
            </a:endParaRPr>
          </a:p>
        </p:txBody>
      </p:sp>
      <p:sp>
        <p:nvSpPr>
          <p:cNvPr id="107522" name="Rectangle 2"/>
          <p:cNvSpPr>
            <a:spLocks noGrp="1" noRot="1" noChangeAspect="1" noChangeArrowheads="1" noTextEdit="1"/>
          </p:cNvSpPr>
          <p:nvPr>
            <p:ph type="sldImg"/>
          </p:nvPr>
        </p:nvSpPr>
        <p:spPr>
          <a:solidFill>
            <a:srgbClr val="FFFFFF"/>
          </a:solidFill>
          <a:ln/>
        </p:spPr>
      </p:sp>
      <p:sp>
        <p:nvSpPr>
          <p:cNvPr id="142339" name="Rectangle 3"/>
          <p:cNvSpPr>
            <a:spLocks noGrp="1" noChangeArrowheads="1"/>
          </p:cNvSpPr>
          <p:nvPr>
            <p:ph type="body" idx="1"/>
          </p:nvPr>
        </p:nvSpPr>
        <p:spPr>
          <a:solidFill>
            <a:srgbClr val="FFFFFF"/>
          </a:solidFill>
          <a:ln>
            <a:solidFill>
              <a:srgbClr val="000000"/>
            </a:solidFill>
          </a:ln>
        </p:spPr>
        <p:txBody>
          <a:bodyPr/>
          <a:lstStyle/>
          <a:p>
            <a:pPr eaLnBrk="1" hangingPunct="1">
              <a:defRPr/>
            </a:pPr>
            <a:r>
              <a:rPr lang="en-US" sz="3200">
                <a:effectLst>
                  <a:outerShdw blurRad="38100" dist="38100" dir="2700000" algn="tl">
                    <a:srgbClr val="DDDDDD"/>
                  </a:outerShdw>
                </a:effectLst>
                <a:latin typeface="Garamond" pitchFamily="-105" charset="0"/>
              </a:rPr>
              <a:t>Mishnah</a:t>
            </a:r>
            <a:r>
              <a:rPr lang="en-US">
                <a:latin typeface="Arial" pitchFamily="-105" charset="0"/>
              </a:rPr>
              <a:t> Tractate Kelim 1.6-9 in Elwood &amp; Yarbrough, Readings from the First Century World, 23</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B6C94F05-3C41-4852-8257-EE4AF0E18EBA}" type="slidenum">
              <a:rPr lang="en-US" altLang="en-US" sz="1200">
                <a:solidFill>
                  <a:srgbClr val="000000"/>
                </a:solidFill>
              </a:rPr>
              <a:pPr/>
              <a:t>16</a:t>
            </a:fld>
            <a:endParaRPr lang="en-US" altLang="en-US" sz="1200">
              <a:solidFill>
                <a:srgbClr val="000000"/>
              </a:solidFill>
            </a:endParaRPr>
          </a:p>
        </p:txBody>
      </p:sp>
      <p:sp>
        <p:nvSpPr>
          <p:cNvPr id="109570"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p:txBody>
          <a:bodyPr/>
          <a:lstStyle/>
          <a:p>
            <a:pPr eaLnBrk="1" hangingPunct="1">
              <a:defRPr/>
            </a:pPr>
            <a:r>
              <a:rPr lang="en-US" sz="3200">
                <a:effectLst>
                  <a:outerShdw blurRad="38100" dist="38100" dir="2700000" algn="tl">
                    <a:srgbClr val="DDDDDD"/>
                  </a:outerShdw>
                </a:effectLst>
                <a:latin typeface="Garamond" pitchFamily="-105" charset="0"/>
              </a:rPr>
              <a:t>Mishnah</a:t>
            </a:r>
            <a:r>
              <a:rPr lang="en-US">
                <a:latin typeface="Arial" pitchFamily="-105" charset="0"/>
              </a:rPr>
              <a:t> Tractate Kelim 1.6-9 in Elwood &amp; Yarbrough, Readings from the First Century World, 23</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8D3C6506-682F-460A-8213-6DAC78FEA4D8}" type="slidenum">
              <a:rPr lang="en-US" altLang="en-US" sz="1200">
                <a:solidFill>
                  <a:srgbClr val="000000"/>
                </a:solidFill>
              </a:rPr>
              <a:pPr/>
              <a:t>17</a:t>
            </a:fld>
            <a:endParaRPr lang="en-US" altLang="en-US" sz="1200">
              <a:solidFill>
                <a:srgbClr val="000000"/>
              </a:solidFill>
            </a:endParaRPr>
          </a:p>
        </p:txBody>
      </p:sp>
      <p:sp>
        <p:nvSpPr>
          <p:cNvPr id="111618" name="Rectangle 1026"/>
          <p:cNvSpPr>
            <a:spLocks noGrp="1" noRot="1" noChangeAspect="1" noChangeArrowheads="1" noTextEdit="1"/>
          </p:cNvSpPr>
          <p:nvPr>
            <p:ph type="sldImg"/>
          </p:nvPr>
        </p:nvSpPr>
        <p:spPr>
          <a:ln/>
        </p:spPr>
      </p:sp>
      <p:sp>
        <p:nvSpPr>
          <p:cNvPr id="160771" name="Rectangle 1027"/>
          <p:cNvSpPr>
            <a:spLocks noGrp="1" noChangeArrowheads="1"/>
          </p:cNvSpPr>
          <p:nvPr>
            <p:ph type="body" idx="1"/>
          </p:nvPr>
        </p:nvSpPr>
        <p:spPr/>
        <p:txBody>
          <a:bodyPr/>
          <a:lstStyle/>
          <a:p>
            <a:pPr eaLnBrk="1" hangingPunct="1">
              <a:defRPr/>
            </a:pPr>
            <a:r>
              <a:rPr lang="en-US" sz="3200">
                <a:effectLst>
                  <a:outerShdw blurRad="38100" dist="38100" dir="2700000" algn="tl">
                    <a:srgbClr val="DDDDDD"/>
                  </a:outerShdw>
                </a:effectLst>
                <a:latin typeface="Garamond" pitchFamily="-105" charset="0"/>
              </a:rPr>
              <a:t>Mishnah</a:t>
            </a:r>
            <a:r>
              <a:rPr lang="en-US">
                <a:latin typeface="Arial" pitchFamily="-105" charset="0"/>
              </a:rPr>
              <a:t> Tractate Kelim 1.6-9 in Elwood &amp; Yarbrough, Readings from the First Century World, 23</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165156B7-C401-4CC0-AEBE-FF24A7B9D066}" type="slidenum">
              <a:rPr lang="en-US" altLang="en-US" sz="1200">
                <a:solidFill>
                  <a:srgbClr val="000000"/>
                </a:solidFill>
              </a:rPr>
              <a:pPr/>
              <a:t>18</a:t>
            </a:fld>
            <a:endParaRPr lang="en-US" altLang="en-US" sz="1200">
              <a:solidFill>
                <a:srgbClr val="000000"/>
              </a:solidFill>
            </a:endParaRPr>
          </a:p>
        </p:txBody>
      </p:sp>
      <p:sp>
        <p:nvSpPr>
          <p:cNvPr id="113666" name="Rectangle 1026"/>
          <p:cNvSpPr>
            <a:spLocks noGrp="1" noRot="1" noChangeAspect="1" noChangeArrowheads="1" noTextEdit="1"/>
          </p:cNvSpPr>
          <p:nvPr>
            <p:ph type="sldImg"/>
          </p:nvPr>
        </p:nvSpPr>
        <p:spPr>
          <a:ln/>
        </p:spPr>
      </p:sp>
      <p:sp>
        <p:nvSpPr>
          <p:cNvPr id="161795" name="Rectangle 1027"/>
          <p:cNvSpPr>
            <a:spLocks noGrp="1" noChangeArrowheads="1"/>
          </p:cNvSpPr>
          <p:nvPr>
            <p:ph type="body" idx="1"/>
          </p:nvPr>
        </p:nvSpPr>
        <p:spPr/>
        <p:txBody>
          <a:bodyPr/>
          <a:lstStyle/>
          <a:p>
            <a:pPr eaLnBrk="1" hangingPunct="1">
              <a:defRPr/>
            </a:pPr>
            <a:r>
              <a:rPr lang="en-US" sz="3200">
                <a:effectLst>
                  <a:outerShdw blurRad="38100" dist="38100" dir="2700000" algn="tl">
                    <a:srgbClr val="DDDDDD"/>
                  </a:outerShdw>
                </a:effectLst>
                <a:latin typeface="Garamond" pitchFamily="-105" charset="0"/>
              </a:rPr>
              <a:t>Mishnah</a:t>
            </a:r>
            <a:r>
              <a:rPr lang="en-US">
                <a:latin typeface="Arial" pitchFamily="-105" charset="0"/>
              </a:rPr>
              <a:t> Tractate Kelim 1.6-9 in Elwood &amp; Yarbrough, Readings from the First Century World, 23</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C09AF599-A248-4C24-B7F9-74B70DE75747}" type="slidenum">
              <a:rPr lang="en-US" altLang="en-US" sz="1200">
                <a:solidFill>
                  <a:srgbClr val="000000"/>
                </a:solidFill>
              </a:rPr>
              <a:pPr/>
              <a:t>19</a:t>
            </a:fld>
            <a:endParaRPr lang="en-US" altLang="en-US" sz="1200">
              <a:solidFill>
                <a:srgbClr val="000000"/>
              </a:solidFill>
            </a:endParaRPr>
          </a:p>
        </p:txBody>
      </p:sp>
      <p:sp>
        <p:nvSpPr>
          <p:cNvPr id="115714" name="Rectangle 1026"/>
          <p:cNvSpPr>
            <a:spLocks noGrp="1" noRot="1" noChangeAspect="1" noChangeArrowheads="1"/>
          </p:cNvSpPr>
          <p:nvPr>
            <p:ph type="sldImg"/>
          </p:nvPr>
        </p:nvSpPr>
        <p:spPr>
          <a:solidFill>
            <a:srgbClr val="FFFFFF"/>
          </a:solidFill>
          <a:ln/>
        </p:spPr>
      </p:sp>
      <p:sp>
        <p:nvSpPr>
          <p:cNvPr id="168963" name="Rectangle 1027"/>
          <p:cNvSpPr>
            <a:spLocks noGrp="1" noChangeArrowheads="1"/>
          </p:cNvSpPr>
          <p:nvPr>
            <p:ph type="body" idx="1"/>
          </p:nvPr>
        </p:nvSpPr>
        <p:spPr>
          <a:solidFill>
            <a:srgbClr val="FFFFFF"/>
          </a:solidFill>
          <a:ln>
            <a:solidFill>
              <a:srgbClr val="000000"/>
            </a:solidFill>
          </a:ln>
        </p:spPr>
        <p:txBody>
          <a:bodyPr/>
          <a:lstStyle/>
          <a:p>
            <a:pPr eaLnBrk="1" hangingPunct="1">
              <a:defRPr/>
            </a:pPr>
            <a:r>
              <a:rPr lang="en-US" sz="3200">
                <a:effectLst>
                  <a:outerShdw blurRad="38100" dist="38100" dir="2700000" algn="tl">
                    <a:srgbClr val="DDDDDD"/>
                  </a:outerShdw>
                </a:effectLst>
                <a:latin typeface="Garamond" pitchFamily="-105" charset="0"/>
              </a:rPr>
              <a:t>Mishnah</a:t>
            </a:r>
            <a:r>
              <a:rPr lang="en-US">
                <a:latin typeface="Arial" pitchFamily="-105" charset="0"/>
              </a:rPr>
              <a:t> Tractate Kelim 1.6-9 in Elwood &amp; Yarbrough, Readings from the First Century World, 23</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693B6C11-1B9F-4378-8453-C2A4FFA05807}" type="slidenum">
              <a:rPr lang="en-US" altLang="en-US" sz="1200"/>
              <a:pPr/>
              <a:t>2</a:t>
            </a:fld>
            <a:endParaRPr lang="en-US" altLang="en-US" sz="1200"/>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89B83FE5-D2CF-4B50-9A54-AB4C18902FAF}" type="slidenum">
              <a:rPr lang="en-US" altLang="en-US" sz="1200">
                <a:solidFill>
                  <a:srgbClr val="000000"/>
                </a:solidFill>
              </a:rPr>
              <a:pPr/>
              <a:t>20</a:t>
            </a:fld>
            <a:endParaRPr lang="en-US" altLang="en-US" sz="1200">
              <a:solidFill>
                <a:srgbClr val="000000"/>
              </a:solidFill>
            </a:endParaRPr>
          </a:p>
        </p:txBody>
      </p:sp>
      <p:sp>
        <p:nvSpPr>
          <p:cNvPr id="117762" name="Rectangle 1026"/>
          <p:cNvSpPr>
            <a:spLocks noGrp="1" noRot="1" noChangeAspect="1" noChangeArrowheads="1" noTextEdit="1"/>
          </p:cNvSpPr>
          <p:nvPr>
            <p:ph type="sldImg"/>
          </p:nvPr>
        </p:nvSpPr>
        <p:spPr>
          <a:ln/>
        </p:spPr>
      </p:sp>
      <p:sp>
        <p:nvSpPr>
          <p:cNvPr id="162819" name="Rectangle 1027"/>
          <p:cNvSpPr>
            <a:spLocks noGrp="1" noChangeArrowheads="1"/>
          </p:cNvSpPr>
          <p:nvPr>
            <p:ph type="body" idx="1"/>
          </p:nvPr>
        </p:nvSpPr>
        <p:spPr/>
        <p:txBody>
          <a:bodyPr/>
          <a:lstStyle/>
          <a:p>
            <a:pPr eaLnBrk="1" hangingPunct="1">
              <a:defRPr/>
            </a:pPr>
            <a:r>
              <a:rPr lang="en-US" sz="3200">
                <a:effectLst>
                  <a:outerShdw blurRad="38100" dist="38100" dir="2700000" algn="tl">
                    <a:srgbClr val="DDDDDD"/>
                  </a:outerShdw>
                </a:effectLst>
                <a:latin typeface="Garamond" pitchFamily="-105" charset="0"/>
              </a:rPr>
              <a:t>Mishnah</a:t>
            </a:r>
            <a:r>
              <a:rPr lang="en-US">
                <a:latin typeface="Arial" pitchFamily="-105" charset="0"/>
              </a:rPr>
              <a:t> Tractate Kelim 1.6-9 in Elwood &amp; Yarbrough, Readings from the First Century World, 23</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0FC160C4-5369-4292-9B50-7FE9B9CC5F14}" type="slidenum">
              <a:rPr lang="en-US" altLang="en-US" sz="1200">
                <a:solidFill>
                  <a:srgbClr val="000000"/>
                </a:solidFill>
              </a:rPr>
              <a:pPr/>
              <a:t>21</a:t>
            </a:fld>
            <a:endParaRPr lang="en-US" altLang="en-US" sz="1200">
              <a:solidFill>
                <a:srgbClr val="000000"/>
              </a:solidFill>
            </a:endParaRPr>
          </a:p>
        </p:txBody>
      </p:sp>
      <p:sp>
        <p:nvSpPr>
          <p:cNvPr id="119810" name="Rectangle 1026"/>
          <p:cNvSpPr>
            <a:spLocks noGrp="1" noRot="1" noChangeAspect="1" noChangeArrowheads="1" noTextEdit="1"/>
          </p:cNvSpPr>
          <p:nvPr>
            <p:ph type="sldImg"/>
          </p:nvPr>
        </p:nvSpPr>
        <p:spPr>
          <a:ln/>
        </p:spPr>
      </p:sp>
      <p:sp>
        <p:nvSpPr>
          <p:cNvPr id="163843" name="Rectangle 1027"/>
          <p:cNvSpPr>
            <a:spLocks noGrp="1" noChangeArrowheads="1"/>
          </p:cNvSpPr>
          <p:nvPr>
            <p:ph type="body" idx="1"/>
          </p:nvPr>
        </p:nvSpPr>
        <p:spPr/>
        <p:txBody>
          <a:bodyPr/>
          <a:lstStyle/>
          <a:p>
            <a:pPr eaLnBrk="1" hangingPunct="1">
              <a:defRPr/>
            </a:pPr>
            <a:r>
              <a:rPr lang="en-US" sz="3200">
                <a:effectLst>
                  <a:outerShdw blurRad="38100" dist="38100" dir="2700000" algn="tl">
                    <a:srgbClr val="DDDDDD"/>
                  </a:outerShdw>
                </a:effectLst>
                <a:latin typeface="Garamond" pitchFamily="-105" charset="0"/>
              </a:rPr>
              <a:t>Mishnah</a:t>
            </a:r>
            <a:r>
              <a:rPr lang="en-US">
                <a:latin typeface="Arial" pitchFamily="-105" charset="0"/>
              </a:rPr>
              <a:t> Tractate Kelim 1.6-9 in Elwood &amp; Yarbrough, Readings from the First Century World, 23</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EE676F5F-A611-4465-BE2E-A62AD9C94DF6}" type="slidenum">
              <a:rPr lang="en-US" altLang="en-US" sz="1200">
                <a:solidFill>
                  <a:srgbClr val="000000"/>
                </a:solidFill>
              </a:rPr>
              <a:pPr/>
              <a:t>22</a:t>
            </a:fld>
            <a:endParaRPr lang="en-US" altLang="en-US" sz="1200">
              <a:solidFill>
                <a:srgbClr val="000000"/>
              </a:solidFill>
            </a:endParaRPr>
          </a:p>
        </p:txBody>
      </p:sp>
      <p:sp>
        <p:nvSpPr>
          <p:cNvPr id="121858" name="Rectangle 1026"/>
          <p:cNvSpPr>
            <a:spLocks noGrp="1" noRot="1" noChangeAspect="1" noChangeArrowheads="1" noTextEdit="1"/>
          </p:cNvSpPr>
          <p:nvPr>
            <p:ph type="sldImg"/>
          </p:nvPr>
        </p:nvSpPr>
        <p:spPr>
          <a:ln/>
        </p:spPr>
      </p:sp>
      <p:sp>
        <p:nvSpPr>
          <p:cNvPr id="121859"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2261CAFF-CADA-4A06-98EB-06418AF71268}" type="slidenum">
              <a:rPr lang="en-US" altLang="en-US" sz="1200">
                <a:solidFill>
                  <a:srgbClr val="000000"/>
                </a:solidFill>
              </a:rPr>
              <a:pPr/>
              <a:t>23</a:t>
            </a:fld>
            <a:endParaRPr lang="en-US" altLang="en-US" sz="1200">
              <a:solidFill>
                <a:srgbClr val="000000"/>
              </a:solidFill>
            </a:endParaRPr>
          </a:p>
        </p:txBody>
      </p:sp>
      <p:sp>
        <p:nvSpPr>
          <p:cNvPr id="123906" name="Rectangle 1026"/>
          <p:cNvSpPr>
            <a:spLocks noGrp="1" noRot="1" noChangeAspect="1" noChangeArrowheads="1" noTextEdit="1"/>
          </p:cNvSpPr>
          <p:nvPr>
            <p:ph type="sldImg"/>
          </p:nvPr>
        </p:nvSpPr>
        <p:spPr>
          <a:ln/>
        </p:spPr>
      </p:sp>
      <p:sp>
        <p:nvSpPr>
          <p:cNvPr id="165891" name="Rectangle 1027"/>
          <p:cNvSpPr>
            <a:spLocks noGrp="1" noChangeArrowheads="1"/>
          </p:cNvSpPr>
          <p:nvPr>
            <p:ph type="body" idx="1"/>
          </p:nvPr>
        </p:nvSpPr>
        <p:spPr/>
        <p:txBody>
          <a:bodyPr/>
          <a:lstStyle/>
          <a:p>
            <a:pPr eaLnBrk="1" hangingPunct="1">
              <a:defRPr/>
            </a:pPr>
            <a:r>
              <a:rPr lang="en-US" sz="3200">
                <a:effectLst>
                  <a:outerShdw blurRad="38100" dist="38100" dir="2700000" algn="tl">
                    <a:srgbClr val="DDDDDD"/>
                  </a:outerShdw>
                </a:effectLst>
                <a:latin typeface="Garamond" pitchFamily="-105" charset="0"/>
              </a:rPr>
              <a:t>Mishnah</a:t>
            </a:r>
            <a:r>
              <a:rPr lang="en-US">
                <a:latin typeface="Arial" pitchFamily="-105" charset="0"/>
              </a:rPr>
              <a:t> Tractate Kelim 1.6-9 in Elwood &amp; Yarbrough, Readings from the First Century World, 23</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2261CAFF-CADA-4A06-98EB-06418AF71268}" type="slidenum">
              <a:rPr lang="en-US" altLang="en-US" sz="1200">
                <a:solidFill>
                  <a:srgbClr val="000000"/>
                </a:solidFill>
              </a:rPr>
              <a:pPr/>
              <a:t>24</a:t>
            </a:fld>
            <a:endParaRPr lang="en-US" altLang="en-US" sz="1200">
              <a:solidFill>
                <a:srgbClr val="000000"/>
              </a:solidFill>
            </a:endParaRPr>
          </a:p>
        </p:txBody>
      </p:sp>
      <p:sp>
        <p:nvSpPr>
          <p:cNvPr id="123906" name="Rectangle 1026"/>
          <p:cNvSpPr>
            <a:spLocks noGrp="1" noRot="1" noChangeAspect="1" noChangeArrowheads="1" noTextEdit="1"/>
          </p:cNvSpPr>
          <p:nvPr>
            <p:ph type="sldImg"/>
          </p:nvPr>
        </p:nvSpPr>
        <p:spPr>
          <a:ln/>
        </p:spPr>
      </p:sp>
      <p:sp>
        <p:nvSpPr>
          <p:cNvPr id="165891" name="Rectangle 1027"/>
          <p:cNvSpPr>
            <a:spLocks noGrp="1" noChangeArrowheads="1"/>
          </p:cNvSpPr>
          <p:nvPr>
            <p:ph type="body" idx="1"/>
          </p:nvPr>
        </p:nvSpPr>
        <p:spPr/>
        <p:txBody>
          <a:bodyPr/>
          <a:lstStyle/>
          <a:p>
            <a:pPr eaLnBrk="1" hangingPunct="1">
              <a:defRPr/>
            </a:pPr>
            <a:r>
              <a:rPr lang="en-US" sz="3200">
                <a:effectLst>
                  <a:outerShdw blurRad="38100" dist="38100" dir="2700000" algn="tl">
                    <a:srgbClr val="DDDDDD"/>
                  </a:outerShdw>
                </a:effectLst>
                <a:latin typeface="Garamond" pitchFamily="-105" charset="0"/>
              </a:rPr>
              <a:t>Mishnah</a:t>
            </a:r>
            <a:r>
              <a:rPr lang="en-US">
                <a:latin typeface="Arial" pitchFamily="-105" charset="0"/>
              </a:rPr>
              <a:t> Tractate Kelim 1.6-9 in Elwood &amp; Yarbrough, Readings from the First Century World, 23</a:t>
            </a:r>
          </a:p>
        </p:txBody>
      </p:sp>
    </p:spTree>
    <p:extLst>
      <p:ext uri="{BB962C8B-B14F-4D97-AF65-F5344CB8AC3E}">
        <p14:creationId xmlns:p14="http://schemas.microsoft.com/office/powerpoint/2010/main" val="38959065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1411B608-FE85-4376-A484-37EE08AA2278}" type="slidenum">
              <a:rPr lang="en-US" altLang="en-US" sz="1200">
                <a:solidFill>
                  <a:srgbClr val="000000"/>
                </a:solidFill>
              </a:rPr>
              <a:pPr/>
              <a:t>25</a:t>
            </a:fld>
            <a:endParaRPr lang="en-US" altLang="en-US" sz="1200">
              <a:solidFill>
                <a:srgbClr val="000000"/>
              </a:solidFill>
            </a:endParaRPr>
          </a:p>
        </p:txBody>
      </p:sp>
      <p:sp>
        <p:nvSpPr>
          <p:cNvPr id="125954" name="Rectangle 1026"/>
          <p:cNvSpPr>
            <a:spLocks noGrp="1" noRot="1" noChangeAspect="1" noChangeArrowheads="1" noTextEdit="1"/>
          </p:cNvSpPr>
          <p:nvPr>
            <p:ph type="sldImg"/>
          </p:nvPr>
        </p:nvSpPr>
        <p:spPr>
          <a:ln/>
        </p:spPr>
      </p:sp>
      <p:sp>
        <p:nvSpPr>
          <p:cNvPr id="166915" name="Rectangle 1027"/>
          <p:cNvSpPr>
            <a:spLocks noGrp="1" noChangeArrowheads="1"/>
          </p:cNvSpPr>
          <p:nvPr>
            <p:ph type="body" idx="1"/>
          </p:nvPr>
        </p:nvSpPr>
        <p:spPr/>
        <p:txBody>
          <a:bodyPr/>
          <a:lstStyle/>
          <a:p>
            <a:pPr eaLnBrk="1" hangingPunct="1">
              <a:defRPr/>
            </a:pPr>
            <a:r>
              <a:rPr lang="en-US" sz="3200">
                <a:effectLst>
                  <a:outerShdw blurRad="38100" dist="38100" dir="2700000" algn="tl">
                    <a:srgbClr val="DDDDDD"/>
                  </a:outerShdw>
                </a:effectLst>
                <a:latin typeface="Garamond" pitchFamily="-105" charset="0"/>
              </a:rPr>
              <a:t>Mishnah</a:t>
            </a:r>
            <a:r>
              <a:rPr lang="en-US">
                <a:latin typeface="Arial" pitchFamily="-105" charset="0"/>
              </a:rPr>
              <a:t> Tractate Kelim 1.6-9 in Elwood &amp; Yarbrough, Readings from the First Century World, 23</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7CF69D4C-0194-4DE3-B5CB-9BD5C67B9CDC}" type="slidenum">
              <a:rPr lang="en-US" altLang="en-US" sz="1200"/>
              <a:pPr/>
              <a:t>26</a:t>
            </a:fld>
            <a:endParaRPr lang="en-US" altLang="en-US" sz="1200"/>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OT Backgrounds (</a:t>
            </a:r>
            <a:r>
              <a:rPr lang="en-US" dirty="0" err="1">
                <a:latin typeface="Arial" charset="0"/>
                <a:ea typeface="ＭＳ Ｐゴシック" charset="0"/>
                <a:cs typeface="ＭＳ Ｐゴシック" charset="0"/>
              </a:rPr>
              <a:t>ob</a:t>
            </a:r>
            <a:r>
              <a:rPr lang="en-US" dirty="0">
                <a:latin typeface="Arial" charset="0"/>
                <a:ea typeface="ＭＳ Ｐゴシック" charset="0"/>
                <a:cs typeface="ＭＳ Ｐゴシック" charset="0"/>
              </a:rPr>
              <a:t>)</a:t>
            </a:r>
          </a:p>
        </p:txBody>
      </p:sp>
    </p:spTree>
    <p:extLst>
      <p:ext uri="{BB962C8B-B14F-4D97-AF65-F5344CB8AC3E}">
        <p14:creationId xmlns:p14="http://schemas.microsoft.com/office/powerpoint/2010/main" val="1535670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6C5A3A21-6935-44DD-A115-DB054BF0FFA5}" type="slidenum">
              <a:rPr lang="en-US" altLang="en-US" sz="1200"/>
              <a:pPr/>
              <a:t>3</a:t>
            </a:fld>
            <a:endParaRPr lang="en-US" altLang="en-US" sz="1200"/>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049DCFFD-42DB-47BF-AFF9-8A869DE10700}" type="slidenum">
              <a:rPr lang="en-US" altLang="en-US" sz="1200"/>
              <a:pPr/>
              <a:t>4</a:t>
            </a:fld>
            <a:endParaRPr lang="en-US" altLang="en-US" sz="1200"/>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itchFamily="34" charset="0"/>
                <a:ea typeface="ＭＳ Ｐゴシック" pitchFamily="34" charset="-128"/>
              </a:rPr>
              <a:t>ANE history by culture begins with the dispersion of peoples from Babel in Genesis 11.  Whereas the descendants of Japheth migrated north (red), the sons of Ham (green) and Seth (blue) remained within the Fertile Crescent and became three great regions: Egypt, Syria-Palestine, and Mesopotamia.  We will briefly study ANE peoples in each of these three regions.  OTB, 73 notes how each region has a different historical designation by time period.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C57A8F41-9A57-4AE7-BFDB-D0DEF881D257}" type="slidenum">
              <a:rPr lang="en-US" altLang="en-US" sz="1200"/>
              <a:pPr/>
              <a:t>5</a:t>
            </a:fld>
            <a:endParaRPr lang="en-US" altLang="en-US" sz="1200"/>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44CBB1E9-2AE6-4CB1-9BF9-821BEF9CA9C3}" type="slidenum">
              <a:rPr lang="en-US" altLang="en-US" sz="1200"/>
              <a:pPr/>
              <a:t>6</a:t>
            </a:fld>
            <a:endParaRPr lang="en-US" altLang="en-US" sz="1200"/>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D6686680-879A-433F-9BC3-0BD452012AE6}" type="slidenum">
              <a:rPr lang="en-US" altLang="en-US" sz="1200"/>
              <a:pPr/>
              <a:t>7</a:t>
            </a:fld>
            <a:endParaRPr lang="en-US" altLang="en-US" sz="1200"/>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itchFamily="34" charset="0"/>
                <a:ea typeface="ＭＳ Ｐゴシック" pitchFamily="34" charset="-128"/>
              </a:rPr>
              <a:t>All three of Noah's lines</a:t>
            </a:r>
            <a:r>
              <a:rPr lang="en-US" altLang="en-US" baseline="0" dirty="0">
                <a:latin typeface="Arial" pitchFamily="34" charset="0"/>
                <a:ea typeface="ＭＳ Ｐゴシック" pitchFamily="34" charset="-128"/>
              </a:rPr>
              <a:t> had dinner some years back: Susan and Rick (=Japheth) with a couple with an Iranian husband Nick (=Shem) and Chinese wife (=Ham). </a:t>
            </a:r>
            <a:endParaRPr lang="en-US" altLang="en-US" dirty="0">
              <a:latin typeface="Arial" pitchFamily="34" charset="0"/>
              <a:ea typeface="ＭＳ Ｐゴシック"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B4894493-9113-4CAD-ACD1-95335A58E574}" type="slidenum">
              <a:rPr lang="en-US" altLang="en-US" sz="1200"/>
              <a:pPr/>
              <a:t>8</a:t>
            </a:fld>
            <a:endParaRPr lang="en-US" altLang="en-US" sz="1200"/>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955A6AD1-5BFF-4052-AAD5-B9FB5DD9E2A8}" type="slidenum">
              <a:rPr lang="en-US" altLang="en-US" sz="1200"/>
              <a:pPr/>
              <a:t>9</a:t>
            </a:fld>
            <a:endParaRPr lang="en-US" altLang="en-US" sz="1200"/>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70700"/>
            <a:chOff x="0" y="0"/>
            <a:chExt cx="5770" cy="4328"/>
          </a:xfrm>
        </p:grpSpPr>
        <p:sp>
          <p:nvSpPr>
            <p:cNvPr id="5"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en-US" altLang="en-US" sz="1800"/>
            </a:p>
          </p:txBody>
        </p:sp>
        <p:sp>
          <p:nvSpPr>
            <p:cNvPr id="6"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en-US" altLang="en-US" sz="1800"/>
            </a:p>
          </p:txBody>
        </p:sp>
        <p:sp>
          <p:nvSpPr>
            <p:cNvPr id="7"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en-US" altLang="en-US" sz="1800"/>
            </a:p>
          </p:txBody>
        </p:sp>
        <p:grpSp>
          <p:nvGrpSpPr>
            <p:cNvPr id="8" name="Group 6"/>
            <p:cNvGrpSpPr>
              <a:grpSpLocks/>
            </p:cNvGrpSpPr>
            <p:nvPr/>
          </p:nvGrpSpPr>
          <p:grpSpPr bwMode="auto">
            <a:xfrm>
              <a:off x="4944" y="-1"/>
              <a:ext cx="816" cy="3976"/>
              <a:chOff x="4944" y="-1"/>
              <a:chExt cx="816" cy="3976"/>
            </a:xfrm>
          </p:grpSpPr>
          <p:grpSp>
            <p:nvGrpSpPr>
              <p:cNvPr id="20" name="Group 7"/>
              <p:cNvGrpSpPr>
                <a:grpSpLocks/>
              </p:cNvGrpSpPr>
              <p:nvPr userDrawn="1"/>
            </p:nvGrpSpPr>
            <p:grpSpPr bwMode="auto">
              <a:xfrm>
                <a:off x="5280" y="-1"/>
                <a:ext cx="480" cy="1432"/>
                <a:chOff x="5280" y="-1"/>
                <a:chExt cx="480" cy="1432"/>
              </a:xfrm>
            </p:grpSpPr>
            <p:grpSp>
              <p:nvGrpSpPr>
                <p:cNvPr id="41" name="Group 8"/>
                <p:cNvGrpSpPr>
                  <a:grpSpLocks/>
                </p:cNvGrpSpPr>
                <p:nvPr userDrawn="1"/>
              </p:nvGrpSpPr>
              <p:grpSpPr bwMode="auto">
                <a:xfrm rot="-5400000">
                  <a:off x="5485" y="-1"/>
                  <a:ext cx="175" cy="176"/>
                  <a:chOff x="1667" y="323"/>
                  <a:chExt cx="1700" cy="2560"/>
                </a:xfrm>
              </p:grpSpPr>
              <p:grpSp>
                <p:nvGrpSpPr>
                  <p:cNvPr id="50" name="Group 9"/>
                  <p:cNvGrpSpPr>
                    <a:grpSpLocks/>
                  </p:cNvGrpSpPr>
                  <p:nvPr/>
                </p:nvGrpSpPr>
                <p:grpSpPr bwMode="auto">
                  <a:xfrm>
                    <a:off x="1667" y="323"/>
                    <a:ext cx="1700" cy="2560"/>
                    <a:chOff x="1667" y="323"/>
                    <a:chExt cx="1700" cy="2560"/>
                  </a:xfrm>
                </p:grpSpPr>
                <p:sp>
                  <p:nvSpPr>
                    <p:cNvPr id="57" name="Freeform 10"/>
                    <p:cNvSpPr>
                      <a:spLocks/>
                    </p:cNvSpPr>
                    <p:nvPr/>
                  </p:nvSpPr>
                  <p:spPr bwMode="auto">
                    <a:xfrm>
                      <a:off x="2148" y="330"/>
                      <a:ext cx="1234" cy="2560"/>
                    </a:xfrm>
                    <a:custGeom>
                      <a:avLst/>
                      <a:gdLst>
                        <a:gd name="T0" fmla="*/ 338 w 1231"/>
                        <a:gd name="T1" fmla="*/ 283 h 2560"/>
                        <a:gd name="T2" fmla="*/ 416 w 1231"/>
                        <a:gd name="T3" fmla="*/ 115 h 2560"/>
                        <a:gd name="T4" fmla="*/ 584 w 1231"/>
                        <a:gd name="T5" fmla="*/ 7 h 2560"/>
                        <a:gd name="T6" fmla="*/ 897 w 1231"/>
                        <a:gd name="T7" fmla="*/ 61 h 2560"/>
                        <a:gd name="T8" fmla="*/ 1054 w 1231"/>
                        <a:gd name="T9" fmla="*/ 349 h 2560"/>
                        <a:gd name="T10" fmla="*/ 981 w 1231"/>
                        <a:gd name="T11" fmla="*/ 769 h 2560"/>
                        <a:gd name="T12" fmla="*/ 945 w 1231"/>
                        <a:gd name="T13" fmla="*/ 943 h 2560"/>
                        <a:gd name="T14" fmla="*/ 1108 w 1231"/>
                        <a:gd name="T15" fmla="*/ 1075 h 2560"/>
                        <a:gd name="T16" fmla="*/ 1234 w 1231"/>
                        <a:gd name="T17" fmla="*/ 1525 h 2560"/>
                        <a:gd name="T18" fmla="*/ 1126 w 1231"/>
                        <a:gd name="T19" fmla="*/ 1969 h 2560"/>
                        <a:gd name="T20" fmla="*/ 909 w 1231"/>
                        <a:gd name="T21" fmla="*/ 2077 h 2560"/>
                        <a:gd name="T22" fmla="*/ 723 w 1231"/>
                        <a:gd name="T23" fmla="*/ 2059 h 2560"/>
                        <a:gd name="T24" fmla="*/ 657 w 1231"/>
                        <a:gd name="T25" fmla="*/ 2251 h 2560"/>
                        <a:gd name="T26" fmla="*/ 530 w 1231"/>
                        <a:gd name="T27" fmla="*/ 2527 h 2560"/>
                        <a:gd name="T28" fmla="*/ 212 w 1231"/>
                        <a:gd name="T29" fmla="*/ 2509 h 2560"/>
                        <a:gd name="T30" fmla="*/ 31 w 1231"/>
                        <a:gd name="T31" fmla="*/ 2227 h 2560"/>
                        <a:gd name="T32" fmla="*/ 25 w 1231"/>
                        <a:gd name="T33" fmla="*/ 1969 h 2560"/>
                        <a:gd name="T34" fmla="*/ 145 w 1231"/>
                        <a:gd name="T35" fmla="*/ 1651 h 2560"/>
                        <a:gd name="T36" fmla="*/ 260 w 1231"/>
                        <a:gd name="T37" fmla="*/ 1513 h 2560"/>
                        <a:gd name="T38" fmla="*/ 218 w 1231"/>
                        <a:gd name="T39" fmla="*/ 1729 h 2560"/>
                        <a:gd name="T40" fmla="*/ 73 w 1231"/>
                        <a:gd name="T41" fmla="*/ 2023 h 2560"/>
                        <a:gd name="T42" fmla="*/ 169 w 1231"/>
                        <a:gd name="T43" fmla="*/ 2323 h 2560"/>
                        <a:gd name="T44" fmla="*/ 440 w 1231"/>
                        <a:gd name="T45" fmla="*/ 2431 h 2560"/>
                        <a:gd name="T46" fmla="*/ 596 w 1231"/>
                        <a:gd name="T47" fmla="*/ 2227 h 2560"/>
                        <a:gd name="T48" fmla="*/ 578 w 1231"/>
                        <a:gd name="T49" fmla="*/ 1807 h 2560"/>
                        <a:gd name="T50" fmla="*/ 494 w 1231"/>
                        <a:gd name="T51" fmla="*/ 1531 h 2560"/>
                        <a:gd name="T52" fmla="*/ 536 w 1231"/>
                        <a:gd name="T53" fmla="*/ 1459 h 2560"/>
                        <a:gd name="T54" fmla="*/ 627 w 1231"/>
                        <a:gd name="T55" fmla="*/ 1633 h 2560"/>
                        <a:gd name="T56" fmla="*/ 723 w 1231"/>
                        <a:gd name="T57" fmla="*/ 1933 h 2560"/>
                        <a:gd name="T58" fmla="*/ 969 w 1231"/>
                        <a:gd name="T59" fmla="*/ 1963 h 2560"/>
                        <a:gd name="T60" fmla="*/ 1138 w 1231"/>
                        <a:gd name="T61" fmla="*/ 1687 h 2560"/>
                        <a:gd name="T62" fmla="*/ 1120 w 1231"/>
                        <a:gd name="T63" fmla="*/ 1273 h 2560"/>
                        <a:gd name="T64" fmla="*/ 885 w 1231"/>
                        <a:gd name="T65" fmla="*/ 1057 h 2560"/>
                        <a:gd name="T66" fmla="*/ 681 w 1231"/>
                        <a:gd name="T67" fmla="*/ 1129 h 2560"/>
                        <a:gd name="T68" fmla="*/ 578 w 1231"/>
                        <a:gd name="T69" fmla="*/ 1117 h 2560"/>
                        <a:gd name="T70" fmla="*/ 621 w 1231"/>
                        <a:gd name="T71" fmla="*/ 1033 h 2560"/>
                        <a:gd name="T72" fmla="*/ 813 w 1231"/>
                        <a:gd name="T73" fmla="*/ 937 h 2560"/>
                        <a:gd name="T74" fmla="*/ 951 w 1231"/>
                        <a:gd name="T75" fmla="*/ 613 h 2560"/>
                        <a:gd name="T76" fmla="*/ 885 w 1231"/>
                        <a:gd name="T77" fmla="*/ 175 h 2560"/>
                        <a:gd name="T78" fmla="*/ 621 w 1231"/>
                        <a:gd name="T79" fmla="*/ 103 h 2560"/>
                        <a:gd name="T80" fmla="*/ 392 w 1231"/>
                        <a:gd name="T81" fmla="*/ 355 h 2560"/>
                        <a:gd name="T82" fmla="*/ 404 w 1231"/>
                        <a:gd name="T83" fmla="*/ 763 h 2560"/>
                        <a:gd name="T84" fmla="*/ 344 w 1231"/>
                        <a:gd name="T85" fmla="*/ 949 h 2560"/>
                        <a:gd name="T86" fmla="*/ 290 w 1231"/>
                        <a:gd name="T87" fmla="*/ 685 h 2560"/>
                        <a:gd name="T88" fmla="*/ 308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p>
                  </p:txBody>
                </p:sp>
                <p:sp>
                  <p:nvSpPr>
                    <p:cNvPr id="58" name="Freeform 11"/>
                    <p:cNvSpPr>
                      <a:spLocks/>
                    </p:cNvSpPr>
                    <p:nvPr/>
                  </p:nvSpPr>
                  <p:spPr bwMode="auto">
                    <a:xfrm>
                      <a:off x="1672" y="359"/>
                      <a:ext cx="865" cy="2065"/>
                    </a:xfrm>
                    <a:custGeom>
                      <a:avLst/>
                      <a:gdLst>
                        <a:gd name="T0" fmla="*/ 785 w 865"/>
                        <a:gd name="T1" fmla="*/ 528 h 2071"/>
                        <a:gd name="T2" fmla="*/ 797 w 865"/>
                        <a:gd name="T3" fmla="*/ 349 h 2071"/>
                        <a:gd name="T4" fmla="*/ 863 w 865"/>
                        <a:gd name="T5" fmla="*/ 205 h 2071"/>
                        <a:gd name="T6" fmla="*/ 809 w 865"/>
                        <a:gd name="T7" fmla="*/ 217 h 2071"/>
                        <a:gd name="T8" fmla="*/ 749 w 865"/>
                        <a:gd name="T9" fmla="*/ 217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5 h 2071"/>
                        <a:gd name="T22" fmla="*/ 119 w 865"/>
                        <a:gd name="T23" fmla="*/ 403 h 2071"/>
                        <a:gd name="T24" fmla="*/ 131 w 865"/>
                        <a:gd name="T25" fmla="*/ 588 h 2071"/>
                        <a:gd name="T26" fmla="*/ 173 w 865"/>
                        <a:gd name="T27" fmla="*/ 780 h 2071"/>
                        <a:gd name="T28" fmla="*/ 197 w 865"/>
                        <a:gd name="T29" fmla="*/ 881 h 2071"/>
                        <a:gd name="T30" fmla="*/ 167 w 865"/>
                        <a:gd name="T31" fmla="*/ 983 h 2071"/>
                        <a:gd name="T32" fmla="*/ 65 w 865"/>
                        <a:gd name="T33" fmla="*/ 1121 h 2071"/>
                        <a:gd name="T34" fmla="*/ 17 w 865"/>
                        <a:gd name="T35" fmla="*/ 1294 h 2071"/>
                        <a:gd name="T36" fmla="*/ 5 w 865"/>
                        <a:gd name="T37" fmla="*/ 1546 h 2071"/>
                        <a:gd name="T38" fmla="*/ 47 w 865"/>
                        <a:gd name="T39" fmla="*/ 1743 h 2071"/>
                        <a:gd name="T40" fmla="*/ 131 w 865"/>
                        <a:gd name="T41" fmla="*/ 1893 h 2071"/>
                        <a:gd name="T42" fmla="*/ 299 w 865"/>
                        <a:gd name="T43" fmla="*/ 1982 h 2071"/>
                        <a:gd name="T44" fmla="*/ 425 w 865"/>
                        <a:gd name="T45" fmla="*/ 1976 h 2071"/>
                        <a:gd name="T46" fmla="*/ 467 w 865"/>
                        <a:gd name="T47" fmla="*/ 1988 h 2071"/>
                        <a:gd name="T48" fmla="*/ 497 w 865"/>
                        <a:gd name="T49" fmla="*/ 2060 h 2071"/>
                        <a:gd name="T50" fmla="*/ 497 w 865"/>
                        <a:gd name="T51" fmla="*/ 1958 h 2071"/>
                        <a:gd name="T52" fmla="*/ 557 w 865"/>
                        <a:gd name="T53" fmla="*/ 1773 h 2071"/>
                        <a:gd name="T54" fmla="*/ 617 w 865"/>
                        <a:gd name="T55" fmla="*/ 1653 h 2071"/>
                        <a:gd name="T56" fmla="*/ 581 w 865"/>
                        <a:gd name="T57" fmla="*/ 1695 h 2071"/>
                        <a:gd name="T58" fmla="*/ 515 w 865"/>
                        <a:gd name="T59" fmla="*/ 1815 h 2071"/>
                        <a:gd name="T60" fmla="*/ 407 w 865"/>
                        <a:gd name="T61" fmla="*/ 1898 h 2071"/>
                        <a:gd name="T62" fmla="*/ 269 w 865"/>
                        <a:gd name="T63" fmla="*/ 1893 h 2071"/>
                        <a:gd name="T64" fmla="*/ 179 w 865"/>
                        <a:gd name="T65" fmla="*/ 1809 h 2071"/>
                        <a:gd name="T66" fmla="*/ 113 w 865"/>
                        <a:gd name="T67" fmla="*/ 1635 h 2071"/>
                        <a:gd name="T68" fmla="*/ 107 w 865"/>
                        <a:gd name="T69" fmla="*/ 1390 h 2071"/>
                        <a:gd name="T70" fmla="*/ 137 w 865"/>
                        <a:gd name="T71" fmla="*/ 1187 h 2071"/>
                        <a:gd name="T72" fmla="*/ 203 w 865"/>
                        <a:gd name="T73" fmla="*/ 1067 h 2071"/>
                        <a:gd name="T74" fmla="*/ 323 w 865"/>
                        <a:gd name="T75" fmla="*/ 1019 h 2071"/>
                        <a:gd name="T76" fmla="*/ 509 w 865"/>
                        <a:gd name="T77" fmla="*/ 1073 h 2071"/>
                        <a:gd name="T78" fmla="*/ 611 w 865"/>
                        <a:gd name="T79" fmla="*/ 1121 h 2071"/>
                        <a:gd name="T80" fmla="*/ 665 w 865"/>
                        <a:gd name="T81" fmla="*/ 1097 h 2071"/>
                        <a:gd name="T82" fmla="*/ 659 w 865"/>
                        <a:gd name="T83" fmla="*/ 1043 h 2071"/>
                        <a:gd name="T84" fmla="*/ 611 w 865"/>
                        <a:gd name="T85" fmla="*/ 1001 h 2071"/>
                        <a:gd name="T86" fmla="*/ 497 w 865"/>
                        <a:gd name="T87" fmla="*/ 977 h 2071"/>
                        <a:gd name="T88" fmla="*/ 323 w 865"/>
                        <a:gd name="T89" fmla="*/ 893 h 2071"/>
                        <a:gd name="T90" fmla="*/ 233 w 865"/>
                        <a:gd name="T91" fmla="*/ 678 h 2071"/>
                        <a:gd name="T92" fmla="*/ 209 w 865"/>
                        <a:gd name="T93" fmla="*/ 415 h 2071"/>
                        <a:gd name="T94" fmla="*/ 317 w 865"/>
                        <a:gd name="T95" fmla="*/ 170 h 2071"/>
                        <a:gd name="T96" fmla="*/ 485 w 865"/>
                        <a:gd name="T97" fmla="*/ 110 h 2071"/>
                        <a:gd name="T98" fmla="*/ 617 w 865"/>
                        <a:gd name="T99" fmla="*/ 164 h 2071"/>
                        <a:gd name="T100" fmla="*/ 707 w 865"/>
                        <a:gd name="T101" fmla="*/ 289 h 2071"/>
                        <a:gd name="T102" fmla="*/ 737 w 865"/>
                        <a:gd name="T103" fmla="*/ 427 h 2071"/>
                        <a:gd name="T104" fmla="*/ 773 w 865"/>
                        <a:gd name="T105" fmla="*/ 600 h 2071"/>
                        <a:gd name="T106" fmla="*/ 809 w 865"/>
                        <a:gd name="T107" fmla="*/ 582 h 2071"/>
                        <a:gd name="T108" fmla="*/ 785 w 865"/>
                        <a:gd name="T109" fmla="*/ 528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p>
                  </p:txBody>
                </p:sp>
              </p:grpSp>
              <p:sp>
                <p:nvSpPr>
                  <p:cNvPr id="51" name="Oval 12"/>
                  <p:cNvSpPr>
                    <a:spLocks noChangeArrowheads="1"/>
                  </p:cNvSpPr>
                  <p:nvPr/>
                </p:nvSpPr>
                <p:spPr bwMode="auto">
                  <a:xfrm>
                    <a:off x="2391" y="1407"/>
                    <a:ext cx="175" cy="247"/>
                  </a:xfrm>
                  <a:prstGeom prst="ellipse">
                    <a:avLst/>
                  </a:pr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52" name="Freeform 13"/>
                  <p:cNvSpPr>
                    <a:spLocks/>
                  </p:cNvSpPr>
                  <p:nvPr/>
                </p:nvSpPr>
                <p:spPr bwMode="auto">
                  <a:xfrm>
                    <a:off x="2634" y="723"/>
                    <a:ext cx="262" cy="524"/>
                  </a:xfrm>
                  <a:custGeom>
                    <a:avLst/>
                    <a:gdLst>
                      <a:gd name="T0" fmla="*/ 3 w 266"/>
                      <a:gd name="T1" fmla="*/ 486 h 521"/>
                      <a:gd name="T2" fmla="*/ 27 w 266"/>
                      <a:gd name="T3" fmla="*/ 275 h 521"/>
                      <a:gd name="T4" fmla="*/ 109 w 266"/>
                      <a:gd name="T5" fmla="*/ 45 h 521"/>
                      <a:gd name="T6" fmla="*/ 180 w 266"/>
                      <a:gd name="T7" fmla="*/ 3 h 521"/>
                      <a:gd name="T8" fmla="*/ 233 w 266"/>
                      <a:gd name="T9" fmla="*/ 39 h 521"/>
                      <a:gd name="T10" fmla="*/ 257 w 266"/>
                      <a:gd name="T11" fmla="*/ 130 h 521"/>
                      <a:gd name="T12" fmla="*/ 204 w 266"/>
                      <a:gd name="T13" fmla="*/ 275 h 521"/>
                      <a:gd name="T14" fmla="*/ 103 w 266"/>
                      <a:gd name="T15" fmla="*/ 480 h 521"/>
                      <a:gd name="T16" fmla="*/ 44 w 266"/>
                      <a:gd name="T17" fmla="*/ 504 h 521"/>
                      <a:gd name="T18" fmla="*/ 3 w 266"/>
                      <a:gd name="T19" fmla="*/ 486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p>
                </p:txBody>
              </p:sp>
              <p:sp>
                <p:nvSpPr>
                  <p:cNvPr id="53" name="Freeform 14"/>
                  <p:cNvSpPr>
                    <a:spLocks/>
                  </p:cNvSpPr>
                  <p:nvPr/>
                </p:nvSpPr>
                <p:spPr bwMode="auto">
                  <a:xfrm>
                    <a:off x="2702" y="1596"/>
                    <a:ext cx="398" cy="349"/>
                  </a:xfrm>
                  <a:custGeom>
                    <a:avLst/>
                    <a:gdLst>
                      <a:gd name="T0" fmla="*/ 102 w 392"/>
                      <a:gd name="T1" fmla="*/ 206 h 340"/>
                      <a:gd name="T2" fmla="*/ 16 w 392"/>
                      <a:gd name="T3" fmla="*/ 89 h 340"/>
                      <a:gd name="T4" fmla="*/ 4 w 392"/>
                      <a:gd name="T5" fmla="*/ 46 h 340"/>
                      <a:gd name="T6" fmla="*/ 28 w 392"/>
                      <a:gd name="T7" fmla="*/ 3 h 340"/>
                      <a:gd name="T8" fmla="*/ 132 w 392"/>
                      <a:gd name="T9" fmla="*/ 28 h 340"/>
                      <a:gd name="T10" fmla="*/ 254 w 392"/>
                      <a:gd name="T11" fmla="*/ 77 h 340"/>
                      <a:gd name="T12" fmla="*/ 370 w 392"/>
                      <a:gd name="T13" fmla="*/ 163 h 340"/>
                      <a:gd name="T14" fmla="*/ 394 w 392"/>
                      <a:gd name="T15" fmla="*/ 280 h 340"/>
                      <a:gd name="T16" fmla="*/ 345 w 392"/>
                      <a:gd name="T17" fmla="*/ 342 h 340"/>
                      <a:gd name="T18" fmla="*/ 248 w 392"/>
                      <a:gd name="T19" fmla="*/ 323 h 340"/>
                      <a:gd name="T20" fmla="*/ 102 w 392"/>
                      <a:gd name="T21" fmla="*/ 206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p>
                </p:txBody>
              </p:sp>
              <p:sp>
                <p:nvSpPr>
                  <p:cNvPr id="54" name="Freeform 15"/>
                  <p:cNvSpPr>
                    <a:spLocks/>
                  </p:cNvSpPr>
                  <p:nvPr/>
                </p:nvSpPr>
                <p:spPr bwMode="auto">
                  <a:xfrm>
                    <a:off x="2430" y="1930"/>
                    <a:ext cx="146" cy="567"/>
                  </a:xfrm>
                  <a:custGeom>
                    <a:avLst/>
                    <a:gdLst>
                      <a:gd name="T0" fmla="*/ 17 w 151"/>
                      <a:gd name="T1" fmla="*/ 168 h 558"/>
                      <a:gd name="T2" fmla="*/ 41 w 151"/>
                      <a:gd name="T3" fmla="*/ 40 h 558"/>
                      <a:gd name="T4" fmla="*/ 64 w 151"/>
                      <a:gd name="T5" fmla="*/ 3 h 558"/>
                      <a:gd name="T6" fmla="*/ 104 w 151"/>
                      <a:gd name="T7" fmla="*/ 27 h 558"/>
                      <a:gd name="T8" fmla="*/ 133 w 151"/>
                      <a:gd name="T9" fmla="*/ 168 h 558"/>
                      <a:gd name="T10" fmla="*/ 139 w 151"/>
                      <a:gd name="T11" fmla="*/ 430 h 558"/>
                      <a:gd name="T12" fmla="*/ 93 w 151"/>
                      <a:gd name="T13" fmla="*/ 552 h 558"/>
                      <a:gd name="T14" fmla="*/ 23 w 151"/>
                      <a:gd name="T15" fmla="*/ 521 h 558"/>
                      <a:gd name="T16" fmla="*/ 0 w 151"/>
                      <a:gd name="T17" fmla="*/ 320 h 558"/>
                      <a:gd name="T18" fmla="*/ 17 w 151"/>
                      <a:gd name="T19" fmla="*/ 168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p>
                </p:txBody>
              </p:sp>
              <p:sp>
                <p:nvSpPr>
                  <p:cNvPr id="55" name="Freeform 16"/>
                  <p:cNvSpPr>
                    <a:spLocks/>
                  </p:cNvSpPr>
                  <p:nvPr/>
                </p:nvSpPr>
                <p:spPr bwMode="auto">
                  <a:xfrm>
                    <a:off x="1905" y="1596"/>
                    <a:ext cx="389" cy="247"/>
                  </a:xfrm>
                  <a:custGeom>
                    <a:avLst/>
                    <a:gdLst>
                      <a:gd name="T0" fmla="*/ 174 w 392"/>
                      <a:gd name="T1" fmla="*/ 60 h 253"/>
                      <a:gd name="T2" fmla="*/ 305 w 392"/>
                      <a:gd name="T3" fmla="*/ 19 h 253"/>
                      <a:gd name="T4" fmla="*/ 364 w 392"/>
                      <a:gd name="T5" fmla="*/ 7 h 253"/>
                      <a:gd name="T6" fmla="*/ 382 w 392"/>
                      <a:gd name="T7" fmla="*/ 60 h 253"/>
                      <a:gd name="T8" fmla="*/ 323 w 392"/>
                      <a:gd name="T9" fmla="*/ 130 h 253"/>
                      <a:gd name="T10" fmla="*/ 192 w 392"/>
                      <a:gd name="T11" fmla="*/ 218 h 253"/>
                      <a:gd name="T12" fmla="*/ 37 w 392"/>
                      <a:gd name="T13" fmla="*/ 241 h 253"/>
                      <a:gd name="T14" fmla="*/ 1 w 392"/>
                      <a:gd name="T15" fmla="*/ 183 h 253"/>
                      <a:gd name="T16" fmla="*/ 43 w 392"/>
                      <a:gd name="T17" fmla="*/ 112 h 253"/>
                      <a:gd name="T18" fmla="*/ 174 w 392"/>
                      <a:gd name="T19" fmla="*/ 60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p>
                </p:txBody>
              </p:sp>
              <p:sp>
                <p:nvSpPr>
                  <p:cNvPr id="56" name="Freeform 17"/>
                  <p:cNvSpPr>
                    <a:spLocks/>
                  </p:cNvSpPr>
                  <p:nvPr/>
                </p:nvSpPr>
                <p:spPr bwMode="auto">
                  <a:xfrm>
                    <a:off x="2090" y="912"/>
                    <a:ext cx="233" cy="378"/>
                  </a:xfrm>
                  <a:custGeom>
                    <a:avLst/>
                    <a:gdLst>
                      <a:gd name="T0" fmla="*/ 76 w 238"/>
                      <a:gd name="T1" fmla="*/ 264 h 386"/>
                      <a:gd name="T2" fmla="*/ 23 w 238"/>
                      <a:gd name="T3" fmla="*/ 188 h 386"/>
                      <a:gd name="T4" fmla="*/ 0 w 238"/>
                      <a:gd name="T5" fmla="*/ 94 h 386"/>
                      <a:gd name="T6" fmla="*/ 23 w 238"/>
                      <a:gd name="T7" fmla="*/ 12 h 386"/>
                      <a:gd name="T8" fmla="*/ 117 w 238"/>
                      <a:gd name="T9" fmla="*/ 24 h 386"/>
                      <a:gd name="T10" fmla="*/ 176 w 238"/>
                      <a:gd name="T11" fmla="*/ 129 h 386"/>
                      <a:gd name="T12" fmla="*/ 229 w 238"/>
                      <a:gd name="T13" fmla="*/ 300 h 386"/>
                      <a:gd name="T14" fmla="*/ 200 w 238"/>
                      <a:gd name="T15" fmla="*/ 370 h 386"/>
                      <a:gd name="T16" fmla="*/ 164 w 238"/>
                      <a:gd name="T17" fmla="*/ 347 h 386"/>
                      <a:gd name="T18" fmla="*/ 76 w 238"/>
                      <a:gd name="T19" fmla="*/ 264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p>
                </p:txBody>
              </p:sp>
            </p:grpSp>
            <p:pic>
              <p:nvPicPr>
                <p:cNvPr id="42" name="Picture 1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1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2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2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2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2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2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2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 name="Group 26"/>
              <p:cNvGrpSpPr>
                <a:grpSpLocks/>
              </p:cNvGrpSpPr>
              <p:nvPr userDrawn="1"/>
            </p:nvGrpSpPr>
            <p:grpSpPr bwMode="auto">
              <a:xfrm>
                <a:off x="4944" y="1008"/>
                <a:ext cx="522" cy="2967"/>
                <a:chOff x="4944" y="1008"/>
                <a:chExt cx="522" cy="2967"/>
              </a:xfrm>
            </p:grpSpPr>
            <p:pic>
              <p:nvPicPr>
                <p:cNvPr id="22" name="Picture 2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3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3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3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3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3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3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4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4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4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4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4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4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9"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p>
          </p:txBody>
        </p:sp>
        <p:sp>
          <p:nvSpPr>
            <p:cNvPr id="10"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a:latin typeface="Arial" pitchFamily="-108" charset="0"/>
                <a:ea typeface="+mn-ea"/>
              </a:endParaRPr>
            </a:p>
          </p:txBody>
        </p:sp>
        <p:sp>
          <p:nvSpPr>
            <p:cNvPr id="11"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defRPr/>
              </a:pPr>
              <a:endParaRPr lang="en-US">
                <a:latin typeface="Arial" pitchFamily="-108" charset="0"/>
                <a:ea typeface="+mn-ea"/>
              </a:endParaRPr>
            </a:p>
          </p:txBody>
        </p:sp>
        <p:sp>
          <p:nvSpPr>
            <p:cNvPr id="12"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p>
          </p:txBody>
        </p:sp>
        <p:sp>
          <p:nvSpPr>
            <p:cNvPr id="13"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p>
          </p:txBody>
        </p:sp>
        <p:sp>
          <p:nvSpPr>
            <p:cNvPr id="14"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p>
          </p:txBody>
        </p:sp>
        <p:sp>
          <p:nvSpPr>
            <p:cNvPr id="15"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p>
          </p:txBody>
        </p:sp>
        <p:sp>
          <p:nvSpPr>
            <p:cNvPr id="16"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a:latin typeface="Arial" pitchFamily="-108" charset="0"/>
                <a:ea typeface="+mn-ea"/>
              </a:endParaRPr>
            </a:p>
          </p:txBody>
        </p:sp>
        <p:sp>
          <p:nvSpPr>
            <p:cNvPr id="17"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en-US" altLang="en-US" sz="1800"/>
            </a:p>
          </p:txBody>
        </p:sp>
        <p:sp>
          <p:nvSpPr>
            <p:cNvPr id="18"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a:noFill/>
              <a:round/>
              <a:headEnd/>
              <a:tailEnd/>
            </a:ln>
            <a:effectLst/>
          </p:spPr>
          <p:txBody>
            <a:bodyPr wrap="none" anchor="ctr"/>
            <a:lstStyle/>
            <a:p>
              <a:pPr>
                <a:defRPr/>
              </a:pPr>
              <a:endParaRPr lang="en-US">
                <a:latin typeface="Arial" pitchFamily="-108" charset="0"/>
                <a:ea typeface="+mn-ea"/>
              </a:endParaRPr>
            </a:p>
          </p:txBody>
        </p:sp>
        <p:sp>
          <p:nvSpPr>
            <p:cNvPr id="19" name="AutoShape 56"/>
            <p:cNvSpPr>
              <a:spLocks noChangeArrowheads="1"/>
            </p:cNvSpPr>
            <p:nvPr/>
          </p:nvSpPr>
          <p:spPr bwMode="hidden">
            <a:xfrm rot="5400000">
              <a:off x="2724" y="2089"/>
              <a:ext cx="4320" cy="142"/>
            </a:xfrm>
            <a:custGeom>
              <a:avLst/>
              <a:gdLst>
                <a:gd name="T0" fmla="*/ 852 w 21600"/>
                <a:gd name="T1" fmla="*/ 0 h 21600"/>
                <a:gd name="T2" fmla="*/ 432 w 21600"/>
                <a:gd name="T3" fmla="*/ 1 h 21600"/>
                <a:gd name="T4" fmla="*/ 12 w 21600"/>
                <a:gd name="T5" fmla="*/ 0 h 21600"/>
                <a:gd name="T6" fmla="*/ 432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p>
              <a:endParaRPr lang="en-GB"/>
            </a:p>
          </p:txBody>
        </p:sp>
      </p:grpSp>
      <p:sp>
        <p:nvSpPr>
          <p:cNvPr id="19513" name="Rectangle 57"/>
          <p:cNvSpPr>
            <a:spLocks noGrp="1" noChangeArrowheads="1"/>
          </p:cNvSpPr>
          <p:nvPr>
            <p:ph type="ctrTitle" sz="quarter"/>
          </p:nvPr>
        </p:nvSpPr>
        <p:spPr>
          <a:xfrm>
            <a:off x="685800" y="1370013"/>
            <a:ext cx="6965950" cy="2057400"/>
          </a:xfrm>
        </p:spPr>
        <p:txBody>
          <a:bodyPr/>
          <a:lstStyle>
            <a:lvl1pPr>
              <a:defRPr/>
            </a:lvl1pPr>
          </a:lstStyle>
          <a:p>
            <a:r>
              <a:rPr lang="en-US"/>
              <a:t>Click to edit Master title style</a:t>
            </a:r>
          </a:p>
        </p:txBody>
      </p:sp>
      <p:sp>
        <p:nvSpPr>
          <p:cNvPr id="19514" name="Rectangle 58"/>
          <p:cNvSpPr>
            <a:spLocks noGrp="1" noChangeArrowheads="1"/>
          </p:cNvSpPr>
          <p:nvPr>
            <p:ph type="subTitle" sz="quarter" idx="1"/>
          </p:nvPr>
        </p:nvSpPr>
        <p:spPr>
          <a:xfrm>
            <a:off x="1727200" y="3886200"/>
            <a:ext cx="5640388" cy="1752600"/>
          </a:xfrm>
        </p:spPr>
        <p:txBody>
          <a:bodyPr/>
          <a:lstStyle>
            <a:lvl1pPr marL="0" indent="0" algn="ctr">
              <a:buFontTx/>
              <a:buNone/>
              <a:defRPr/>
            </a:lvl1pPr>
          </a:lstStyle>
          <a:p>
            <a:r>
              <a:rPr lang="en-US"/>
              <a:t>Click to edit Master subtitle style</a:t>
            </a:r>
          </a:p>
        </p:txBody>
      </p:sp>
      <p:sp>
        <p:nvSpPr>
          <p:cNvPr id="59" name="Rectangle 59"/>
          <p:cNvSpPr>
            <a:spLocks noGrp="1" noChangeArrowheads="1"/>
          </p:cNvSpPr>
          <p:nvPr>
            <p:ph type="dt" sz="quarter" idx="10"/>
          </p:nvPr>
        </p:nvSpPr>
        <p:spPr/>
        <p:txBody>
          <a:bodyPr/>
          <a:lstStyle>
            <a:lvl1pPr>
              <a:defRPr/>
            </a:lvl1pPr>
          </a:lstStyle>
          <a:p>
            <a:endParaRPr lang="en-US" altLang="en-US"/>
          </a:p>
        </p:txBody>
      </p:sp>
      <p:sp>
        <p:nvSpPr>
          <p:cNvPr id="60" name="Rectangle 60"/>
          <p:cNvSpPr>
            <a:spLocks noGrp="1" noChangeArrowheads="1"/>
          </p:cNvSpPr>
          <p:nvPr>
            <p:ph type="ftr" sz="quarter" idx="11"/>
          </p:nvPr>
        </p:nvSpPr>
        <p:spPr/>
        <p:txBody>
          <a:bodyPr/>
          <a:lstStyle>
            <a:lvl1pPr>
              <a:defRPr/>
            </a:lvl1pPr>
          </a:lstStyle>
          <a:p>
            <a:endParaRPr lang="en-US" altLang="en-US"/>
          </a:p>
        </p:txBody>
      </p:sp>
      <p:sp>
        <p:nvSpPr>
          <p:cNvPr id="61" name="Rectangle 61"/>
          <p:cNvSpPr>
            <a:spLocks noGrp="1" noChangeArrowheads="1"/>
          </p:cNvSpPr>
          <p:nvPr>
            <p:ph type="sldNum" sz="quarter" idx="12"/>
          </p:nvPr>
        </p:nvSpPr>
        <p:spPr/>
        <p:txBody>
          <a:bodyPr/>
          <a:lstStyle>
            <a:lvl1pPr>
              <a:defRPr/>
            </a:lvl1pPr>
          </a:lstStyle>
          <a:p>
            <a:fld id="{0A84290D-9B2C-43CD-B6BE-0C7494A028D4}" type="slidenum">
              <a:rPr lang="en-US" altLang="en-US"/>
              <a:pPr/>
              <a:t>‹#›</a:t>
            </a:fld>
            <a:endParaRPr lang="en-US" altLang="en-US"/>
          </a:p>
        </p:txBody>
      </p:sp>
    </p:spTree>
    <p:extLst>
      <p:ext uri="{BB962C8B-B14F-4D97-AF65-F5344CB8AC3E}">
        <p14:creationId xmlns:p14="http://schemas.microsoft.com/office/powerpoint/2010/main" val="79252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endParaRPr lang="en-US" altLang="en-US"/>
          </a:p>
        </p:txBody>
      </p:sp>
      <p:sp>
        <p:nvSpPr>
          <p:cNvPr id="5" name="Rectangle 60"/>
          <p:cNvSpPr>
            <a:spLocks noGrp="1" noChangeArrowheads="1"/>
          </p:cNvSpPr>
          <p:nvPr>
            <p:ph type="ftr" sz="quarter" idx="11"/>
          </p:nvPr>
        </p:nvSpPr>
        <p:spPr>
          <a:ln/>
        </p:spPr>
        <p:txBody>
          <a:bodyPr/>
          <a:lstStyle>
            <a:lvl1pPr>
              <a:defRPr/>
            </a:lvl1pPr>
          </a:lstStyle>
          <a:p>
            <a:endParaRPr lang="en-US" altLang="en-US"/>
          </a:p>
        </p:txBody>
      </p:sp>
      <p:sp>
        <p:nvSpPr>
          <p:cNvPr id="6" name="Rectangle 61"/>
          <p:cNvSpPr>
            <a:spLocks noGrp="1" noChangeArrowheads="1"/>
          </p:cNvSpPr>
          <p:nvPr>
            <p:ph type="sldNum" sz="quarter" idx="12"/>
          </p:nvPr>
        </p:nvSpPr>
        <p:spPr>
          <a:ln/>
        </p:spPr>
        <p:txBody>
          <a:bodyPr/>
          <a:lstStyle>
            <a:lvl1pPr>
              <a:defRPr/>
            </a:lvl1pPr>
          </a:lstStyle>
          <a:p>
            <a:fld id="{6DE5DB9B-AEBF-428F-99B1-9486270BC7EA}" type="slidenum">
              <a:rPr lang="en-US" altLang="en-US"/>
              <a:pPr/>
              <a:t>‹#›</a:t>
            </a:fld>
            <a:endParaRPr lang="en-US" altLang="en-US"/>
          </a:p>
        </p:txBody>
      </p:sp>
    </p:spTree>
    <p:extLst>
      <p:ext uri="{BB962C8B-B14F-4D97-AF65-F5344CB8AC3E}">
        <p14:creationId xmlns:p14="http://schemas.microsoft.com/office/powerpoint/2010/main" val="38567559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9075" y="227013"/>
            <a:ext cx="5456238" cy="5868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endParaRPr lang="en-US" altLang="en-US"/>
          </a:p>
        </p:txBody>
      </p:sp>
      <p:sp>
        <p:nvSpPr>
          <p:cNvPr id="5" name="Rectangle 60"/>
          <p:cNvSpPr>
            <a:spLocks noGrp="1" noChangeArrowheads="1"/>
          </p:cNvSpPr>
          <p:nvPr>
            <p:ph type="ftr" sz="quarter" idx="11"/>
          </p:nvPr>
        </p:nvSpPr>
        <p:spPr>
          <a:ln/>
        </p:spPr>
        <p:txBody>
          <a:bodyPr/>
          <a:lstStyle>
            <a:lvl1pPr>
              <a:defRPr/>
            </a:lvl1pPr>
          </a:lstStyle>
          <a:p>
            <a:endParaRPr lang="en-US" altLang="en-US"/>
          </a:p>
        </p:txBody>
      </p:sp>
      <p:sp>
        <p:nvSpPr>
          <p:cNvPr id="6" name="Rectangle 61"/>
          <p:cNvSpPr>
            <a:spLocks noGrp="1" noChangeArrowheads="1"/>
          </p:cNvSpPr>
          <p:nvPr>
            <p:ph type="sldNum" sz="quarter" idx="12"/>
          </p:nvPr>
        </p:nvSpPr>
        <p:spPr>
          <a:ln/>
        </p:spPr>
        <p:txBody>
          <a:bodyPr/>
          <a:lstStyle>
            <a:lvl1pPr>
              <a:defRPr/>
            </a:lvl1pPr>
          </a:lstStyle>
          <a:p>
            <a:fld id="{C25E3060-2500-4307-98E4-3D0D35F85511}" type="slidenum">
              <a:rPr lang="en-US" altLang="en-US"/>
              <a:pPr/>
              <a:t>‹#›</a:t>
            </a:fld>
            <a:endParaRPr lang="en-US" altLang="en-US"/>
          </a:p>
        </p:txBody>
      </p:sp>
    </p:spTree>
    <p:extLst>
      <p:ext uri="{BB962C8B-B14F-4D97-AF65-F5344CB8AC3E}">
        <p14:creationId xmlns:p14="http://schemas.microsoft.com/office/powerpoint/2010/main" val="29398052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Arial" pitchFamily="-108" charset="0"/>
                  <a:ea typeface="+mn-ea"/>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Arial" pitchFamily="-108" charset="0"/>
                  <a:ea typeface="+mn-ea"/>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Arial" pitchFamily="-108" charset="0"/>
                  <a:ea typeface="+mn-ea"/>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Arial" pitchFamily="-108" charset="0"/>
                  <a:ea typeface="+mn-ea"/>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pitchFamily="-108" charset="0"/>
                <a:ea typeface="+mn-ea"/>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20685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20686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endParaRPr lang="en-US" alt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endParaRPr lang="en-US" alt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A67E147B-32B6-4E87-B09D-AAFF2FAE1966}" type="slidenum">
              <a:rPr lang="en-US" altLang="en-US"/>
              <a:pPr/>
              <a:t>‹#›</a:t>
            </a:fld>
            <a:endParaRPr lang="en-US" altLang="en-US"/>
          </a:p>
        </p:txBody>
      </p:sp>
    </p:spTree>
    <p:extLst>
      <p:ext uri="{BB962C8B-B14F-4D97-AF65-F5344CB8AC3E}">
        <p14:creationId xmlns:p14="http://schemas.microsoft.com/office/powerpoint/2010/main" val="15144626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0954646F-5E7A-4024-9F6A-6C24F77B0CD5}"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2316532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085C2118-A091-4D29-AA65-660675E70700}"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4891417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72829869-3FDD-44D5-8820-916EB8EA1777}"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40864536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endParaRPr lang="en-US" altLang="en-US"/>
          </a:p>
        </p:txBody>
      </p:sp>
      <p:sp>
        <p:nvSpPr>
          <p:cNvPr id="8" name="Rectangle 3"/>
          <p:cNvSpPr>
            <a:spLocks noGrp="1" noChangeArrowheads="1"/>
          </p:cNvSpPr>
          <p:nvPr>
            <p:ph type="sldNum" sz="quarter" idx="11"/>
          </p:nvPr>
        </p:nvSpPr>
        <p:spPr>
          <a:ln/>
        </p:spPr>
        <p:txBody>
          <a:bodyPr/>
          <a:lstStyle>
            <a:lvl1pPr>
              <a:defRPr/>
            </a:lvl1pPr>
          </a:lstStyle>
          <a:p>
            <a:fld id="{3293F28A-B5AF-4676-B1FF-9FF0129BB2C9}" type="slidenum">
              <a:rPr lang="en-US" altLang="en-US"/>
              <a:pPr/>
              <a:t>‹#›</a:t>
            </a:fld>
            <a:endParaRPr lang="en-US" altLang="en-US"/>
          </a:p>
        </p:txBody>
      </p:sp>
      <p:sp>
        <p:nvSpPr>
          <p:cNvPr id="9"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8791293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endParaRPr lang="en-US" altLang="en-US"/>
          </a:p>
        </p:txBody>
      </p:sp>
      <p:sp>
        <p:nvSpPr>
          <p:cNvPr id="4" name="Rectangle 3"/>
          <p:cNvSpPr>
            <a:spLocks noGrp="1" noChangeArrowheads="1"/>
          </p:cNvSpPr>
          <p:nvPr>
            <p:ph type="sldNum" sz="quarter" idx="11"/>
          </p:nvPr>
        </p:nvSpPr>
        <p:spPr>
          <a:ln/>
        </p:spPr>
        <p:txBody>
          <a:bodyPr/>
          <a:lstStyle>
            <a:lvl1pPr>
              <a:defRPr/>
            </a:lvl1pPr>
          </a:lstStyle>
          <a:p>
            <a:fld id="{9114B306-12F6-40B0-A843-43905DC5507E}" type="slidenum">
              <a:rPr lang="en-US" altLang="en-US"/>
              <a:pPr/>
              <a:t>‹#›</a:t>
            </a:fld>
            <a:endParaRPr lang="en-US" altLang="en-US"/>
          </a:p>
        </p:txBody>
      </p:sp>
      <p:sp>
        <p:nvSpPr>
          <p:cNvPr id="5"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3147474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endParaRPr lang="en-US" altLang="en-US"/>
          </a:p>
        </p:txBody>
      </p:sp>
      <p:sp>
        <p:nvSpPr>
          <p:cNvPr id="3" name="Rectangle 3"/>
          <p:cNvSpPr>
            <a:spLocks noGrp="1" noChangeArrowheads="1"/>
          </p:cNvSpPr>
          <p:nvPr>
            <p:ph type="sldNum" sz="quarter" idx="11"/>
          </p:nvPr>
        </p:nvSpPr>
        <p:spPr>
          <a:ln/>
        </p:spPr>
        <p:txBody>
          <a:bodyPr/>
          <a:lstStyle>
            <a:lvl1pPr>
              <a:defRPr/>
            </a:lvl1pPr>
          </a:lstStyle>
          <a:p>
            <a:fld id="{A6A89CA1-B36B-46B9-B52F-843029EBE029}" type="slidenum">
              <a:rPr lang="en-US" altLang="en-US"/>
              <a:pPr/>
              <a:t>‹#›</a:t>
            </a:fld>
            <a:endParaRPr lang="en-US" altLang="en-US"/>
          </a:p>
        </p:txBody>
      </p:sp>
      <p:sp>
        <p:nvSpPr>
          <p:cNvPr id="4"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6558991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88AC93C5-757F-47EE-999C-9D9FFBAF14BF}"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679103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endParaRPr lang="en-US" altLang="en-US"/>
          </a:p>
        </p:txBody>
      </p:sp>
      <p:sp>
        <p:nvSpPr>
          <p:cNvPr id="5" name="Rectangle 60"/>
          <p:cNvSpPr>
            <a:spLocks noGrp="1" noChangeArrowheads="1"/>
          </p:cNvSpPr>
          <p:nvPr>
            <p:ph type="ftr" sz="quarter" idx="11"/>
          </p:nvPr>
        </p:nvSpPr>
        <p:spPr>
          <a:ln/>
        </p:spPr>
        <p:txBody>
          <a:bodyPr/>
          <a:lstStyle>
            <a:lvl1pPr>
              <a:defRPr/>
            </a:lvl1pPr>
          </a:lstStyle>
          <a:p>
            <a:endParaRPr lang="en-US" altLang="en-US"/>
          </a:p>
        </p:txBody>
      </p:sp>
      <p:sp>
        <p:nvSpPr>
          <p:cNvPr id="6" name="Rectangle 61"/>
          <p:cNvSpPr>
            <a:spLocks noGrp="1" noChangeArrowheads="1"/>
          </p:cNvSpPr>
          <p:nvPr>
            <p:ph type="sldNum" sz="quarter" idx="12"/>
          </p:nvPr>
        </p:nvSpPr>
        <p:spPr>
          <a:ln/>
        </p:spPr>
        <p:txBody>
          <a:bodyPr/>
          <a:lstStyle>
            <a:lvl1pPr>
              <a:defRPr/>
            </a:lvl1pPr>
          </a:lstStyle>
          <a:p>
            <a:fld id="{1B507CAB-08DE-4CCE-B28C-7B0E0024DE5F}" type="slidenum">
              <a:rPr lang="en-US" altLang="en-US"/>
              <a:pPr/>
              <a:t>‹#›</a:t>
            </a:fld>
            <a:endParaRPr lang="en-US" altLang="en-US"/>
          </a:p>
        </p:txBody>
      </p:sp>
    </p:spTree>
    <p:extLst>
      <p:ext uri="{BB962C8B-B14F-4D97-AF65-F5344CB8AC3E}">
        <p14:creationId xmlns:p14="http://schemas.microsoft.com/office/powerpoint/2010/main" val="95970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71ABF1E5-23AD-4C44-93F0-541DE7688995}"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547992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C0178047-8F5A-4B99-807D-2CF63FFE2CB3}"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7539292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F40D48AD-2656-4E1F-A538-13844F9518E7}"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1569995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DDC205AE-096C-48B2-AB58-F9F60ABFA1F1}" type="slidenum">
              <a:rPr lang="en-US" altLang="en-US"/>
              <a:pPr/>
              <a:t>‹#›</a:t>
            </a:fld>
            <a:endParaRPr lang="en-US" altLang="en-US"/>
          </a:p>
        </p:txBody>
      </p:sp>
    </p:spTree>
    <p:extLst>
      <p:ext uri="{BB962C8B-B14F-4D97-AF65-F5344CB8AC3E}">
        <p14:creationId xmlns:p14="http://schemas.microsoft.com/office/powerpoint/2010/main" val="37678603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29B3AFDE-DE71-4ACD-96C5-DF4EF325D663}" type="slidenum">
              <a:rPr lang="en-US" altLang="en-US"/>
              <a:pPr/>
              <a:t>‹#›</a:t>
            </a:fld>
            <a:endParaRPr lang="en-US" altLang="en-US"/>
          </a:p>
        </p:txBody>
      </p:sp>
    </p:spTree>
    <p:extLst>
      <p:ext uri="{BB962C8B-B14F-4D97-AF65-F5344CB8AC3E}">
        <p14:creationId xmlns:p14="http://schemas.microsoft.com/office/powerpoint/2010/main" val="34671987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A8D69292-99C6-4723-8608-79720DCD5A95}" type="slidenum">
              <a:rPr lang="en-US" altLang="en-US"/>
              <a:pPr/>
              <a:t>‹#›</a:t>
            </a:fld>
            <a:endParaRPr lang="en-US" altLang="en-US"/>
          </a:p>
        </p:txBody>
      </p:sp>
    </p:spTree>
    <p:extLst>
      <p:ext uri="{BB962C8B-B14F-4D97-AF65-F5344CB8AC3E}">
        <p14:creationId xmlns:p14="http://schemas.microsoft.com/office/powerpoint/2010/main" val="5752721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6B8E83DD-2919-4263-895D-E2B9E2E06868}" type="slidenum">
              <a:rPr lang="en-US" altLang="en-US"/>
              <a:pPr/>
              <a:t>‹#›</a:t>
            </a:fld>
            <a:endParaRPr lang="en-US" altLang="en-US"/>
          </a:p>
        </p:txBody>
      </p:sp>
    </p:spTree>
    <p:extLst>
      <p:ext uri="{BB962C8B-B14F-4D97-AF65-F5344CB8AC3E}">
        <p14:creationId xmlns:p14="http://schemas.microsoft.com/office/powerpoint/2010/main" val="40242984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C4F3EB3F-90DB-4847-8F91-CA189FF9037F}" type="slidenum">
              <a:rPr lang="en-US" altLang="en-US"/>
              <a:pPr/>
              <a:t>‹#›</a:t>
            </a:fld>
            <a:endParaRPr lang="en-US" altLang="en-US"/>
          </a:p>
        </p:txBody>
      </p:sp>
    </p:spTree>
    <p:extLst>
      <p:ext uri="{BB962C8B-B14F-4D97-AF65-F5344CB8AC3E}">
        <p14:creationId xmlns:p14="http://schemas.microsoft.com/office/powerpoint/2010/main" val="34491101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CEC0BD74-C9AF-4061-9D2A-9EBACA3DD1A2}" type="slidenum">
              <a:rPr lang="en-US" altLang="en-US"/>
              <a:pPr/>
              <a:t>‹#›</a:t>
            </a:fld>
            <a:endParaRPr lang="en-US" altLang="en-US"/>
          </a:p>
        </p:txBody>
      </p:sp>
    </p:spTree>
    <p:extLst>
      <p:ext uri="{BB962C8B-B14F-4D97-AF65-F5344CB8AC3E}">
        <p14:creationId xmlns:p14="http://schemas.microsoft.com/office/powerpoint/2010/main" val="14836667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5016EA46-3B0C-45D2-A166-3DE24D3E8832}" type="slidenum">
              <a:rPr lang="en-US" altLang="en-US"/>
              <a:pPr/>
              <a:t>‹#›</a:t>
            </a:fld>
            <a:endParaRPr lang="en-US" altLang="en-US"/>
          </a:p>
        </p:txBody>
      </p:sp>
    </p:spTree>
    <p:extLst>
      <p:ext uri="{BB962C8B-B14F-4D97-AF65-F5344CB8AC3E}">
        <p14:creationId xmlns:p14="http://schemas.microsoft.com/office/powerpoint/2010/main" val="2290735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9"/>
          <p:cNvSpPr>
            <a:spLocks noGrp="1" noChangeArrowheads="1"/>
          </p:cNvSpPr>
          <p:nvPr>
            <p:ph type="dt" sz="half" idx="10"/>
          </p:nvPr>
        </p:nvSpPr>
        <p:spPr>
          <a:ln/>
        </p:spPr>
        <p:txBody>
          <a:bodyPr/>
          <a:lstStyle>
            <a:lvl1pPr>
              <a:defRPr/>
            </a:lvl1pPr>
          </a:lstStyle>
          <a:p>
            <a:endParaRPr lang="en-US" altLang="en-US"/>
          </a:p>
        </p:txBody>
      </p:sp>
      <p:sp>
        <p:nvSpPr>
          <p:cNvPr id="5" name="Rectangle 60"/>
          <p:cNvSpPr>
            <a:spLocks noGrp="1" noChangeArrowheads="1"/>
          </p:cNvSpPr>
          <p:nvPr>
            <p:ph type="ftr" sz="quarter" idx="11"/>
          </p:nvPr>
        </p:nvSpPr>
        <p:spPr>
          <a:ln/>
        </p:spPr>
        <p:txBody>
          <a:bodyPr/>
          <a:lstStyle>
            <a:lvl1pPr>
              <a:defRPr/>
            </a:lvl1pPr>
          </a:lstStyle>
          <a:p>
            <a:endParaRPr lang="en-US" altLang="en-US"/>
          </a:p>
        </p:txBody>
      </p:sp>
      <p:sp>
        <p:nvSpPr>
          <p:cNvPr id="6" name="Rectangle 61"/>
          <p:cNvSpPr>
            <a:spLocks noGrp="1" noChangeArrowheads="1"/>
          </p:cNvSpPr>
          <p:nvPr>
            <p:ph type="sldNum" sz="quarter" idx="12"/>
          </p:nvPr>
        </p:nvSpPr>
        <p:spPr>
          <a:ln/>
        </p:spPr>
        <p:txBody>
          <a:bodyPr/>
          <a:lstStyle>
            <a:lvl1pPr>
              <a:defRPr/>
            </a:lvl1pPr>
          </a:lstStyle>
          <a:p>
            <a:fld id="{F1FA5024-F7C7-47FC-8324-8677CA45CFD9}" type="slidenum">
              <a:rPr lang="en-US" altLang="en-US"/>
              <a:pPr/>
              <a:t>‹#›</a:t>
            </a:fld>
            <a:endParaRPr lang="en-US" altLang="en-US"/>
          </a:p>
        </p:txBody>
      </p:sp>
    </p:spTree>
    <p:extLst>
      <p:ext uri="{BB962C8B-B14F-4D97-AF65-F5344CB8AC3E}">
        <p14:creationId xmlns:p14="http://schemas.microsoft.com/office/powerpoint/2010/main" val="24155232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8141A4A3-3D9E-426F-8AF0-86F18CF60B9F}" type="slidenum">
              <a:rPr lang="en-US" altLang="en-US"/>
              <a:pPr/>
              <a:t>‹#›</a:t>
            </a:fld>
            <a:endParaRPr lang="en-US" altLang="en-US"/>
          </a:p>
        </p:txBody>
      </p:sp>
    </p:spTree>
    <p:extLst>
      <p:ext uri="{BB962C8B-B14F-4D97-AF65-F5344CB8AC3E}">
        <p14:creationId xmlns:p14="http://schemas.microsoft.com/office/powerpoint/2010/main" val="6620392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C2FF010C-2458-48EF-9A80-BF856FF0E492}" type="slidenum">
              <a:rPr lang="en-US" altLang="en-US"/>
              <a:pPr/>
              <a:t>‹#›</a:t>
            </a:fld>
            <a:endParaRPr lang="en-US" altLang="en-US"/>
          </a:p>
        </p:txBody>
      </p:sp>
    </p:spTree>
    <p:extLst>
      <p:ext uri="{BB962C8B-B14F-4D97-AF65-F5344CB8AC3E}">
        <p14:creationId xmlns:p14="http://schemas.microsoft.com/office/powerpoint/2010/main" val="27991238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A6137055-03FF-4BCF-92B7-435EDBCC0291}" type="slidenum">
              <a:rPr lang="en-US" altLang="en-US"/>
              <a:pPr/>
              <a:t>‹#›</a:t>
            </a:fld>
            <a:endParaRPr lang="en-US" altLang="en-US"/>
          </a:p>
        </p:txBody>
      </p:sp>
    </p:spTree>
    <p:extLst>
      <p:ext uri="{BB962C8B-B14F-4D97-AF65-F5344CB8AC3E}">
        <p14:creationId xmlns:p14="http://schemas.microsoft.com/office/powerpoint/2010/main" val="20064868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91968795-4472-4929-903F-557A5ED8278A}" type="slidenum">
              <a:rPr lang="en-US" altLang="en-US"/>
              <a:pPr/>
              <a:t>‹#›</a:t>
            </a:fld>
            <a:endParaRPr lang="en-US" altLang="en-US"/>
          </a:p>
        </p:txBody>
      </p:sp>
    </p:spTree>
    <p:extLst>
      <p:ext uri="{BB962C8B-B14F-4D97-AF65-F5344CB8AC3E}">
        <p14:creationId xmlns:p14="http://schemas.microsoft.com/office/powerpoint/2010/main" val="935275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endParaRPr lang="en-US" alt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endParaRPr lang="en-US" alt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24115490-5707-4119-BB35-11B9D4BA83AA}" type="slidenum">
              <a:rPr lang="en-US" altLang="en-US"/>
              <a:pPr/>
              <a:t>‹#›</a:t>
            </a:fld>
            <a:endParaRPr lang="en-US" altLang="en-US"/>
          </a:p>
        </p:txBody>
      </p:sp>
    </p:spTree>
    <p:extLst>
      <p:ext uri="{BB962C8B-B14F-4D97-AF65-F5344CB8AC3E}">
        <p14:creationId xmlns:p14="http://schemas.microsoft.com/office/powerpoint/2010/main" val="13358035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4E96EE06-4449-4AA0-BE96-DE1DE9352D64}"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8961834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AB749290-A8DD-480F-8A18-0EEECB0B82D7}"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22853242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32FC4F72-1888-496D-847E-BFCB7AE6C0E2}"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1281965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endParaRPr lang="en-US" altLang="en-US"/>
          </a:p>
        </p:txBody>
      </p:sp>
      <p:sp>
        <p:nvSpPr>
          <p:cNvPr id="8" name="Rectangle 3"/>
          <p:cNvSpPr>
            <a:spLocks noGrp="1" noChangeArrowheads="1"/>
          </p:cNvSpPr>
          <p:nvPr>
            <p:ph type="sldNum" sz="quarter" idx="11"/>
          </p:nvPr>
        </p:nvSpPr>
        <p:spPr>
          <a:ln/>
        </p:spPr>
        <p:txBody>
          <a:bodyPr/>
          <a:lstStyle>
            <a:lvl1pPr>
              <a:defRPr/>
            </a:lvl1pPr>
          </a:lstStyle>
          <a:p>
            <a:fld id="{39D6822A-7848-43D0-8EF7-1874F8505A80}" type="slidenum">
              <a:rPr lang="en-US" altLang="en-US"/>
              <a:pPr/>
              <a:t>‹#›</a:t>
            </a:fld>
            <a:endParaRPr lang="en-US" altLang="en-US"/>
          </a:p>
        </p:txBody>
      </p:sp>
      <p:sp>
        <p:nvSpPr>
          <p:cNvPr id="9"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11416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endParaRPr lang="en-US" altLang="en-US"/>
          </a:p>
        </p:txBody>
      </p:sp>
      <p:sp>
        <p:nvSpPr>
          <p:cNvPr id="4" name="Rectangle 3"/>
          <p:cNvSpPr>
            <a:spLocks noGrp="1" noChangeArrowheads="1"/>
          </p:cNvSpPr>
          <p:nvPr>
            <p:ph type="sldNum" sz="quarter" idx="11"/>
          </p:nvPr>
        </p:nvSpPr>
        <p:spPr>
          <a:ln/>
        </p:spPr>
        <p:txBody>
          <a:bodyPr/>
          <a:lstStyle>
            <a:lvl1pPr>
              <a:defRPr/>
            </a:lvl1pPr>
          </a:lstStyle>
          <a:p>
            <a:fld id="{266DCCAD-8157-4872-9C6A-F90CA89737AB}" type="slidenum">
              <a:rPr lang="en-US" altLang="en-US"/>
              <a:pPr/>
              <a:t>‹#›</a:t>
            </a:fld>
            <a:endParaRPr lang="en-US" altLang="en-US"/>
          </a:p>
        </p:txBody>
      </p:sp>
      <p:sp>
        <p:nvSpPr>
          <p:cNvPr id="5"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396416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63525" y="1598613"/>
            <a:ext cx="3616325"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032250" y="1598613"/>
            <a:ext cx="36179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a:ln/>
        </p:spPr>
        <p:txBody>
          <a:bodyPr/>
          <a:lstStyle>
            <a:lvl1pPr>
              <a:defRPr/>
            </a:lvl1pPr>
          </a:lstStyle>
          <a:p>
            <a:endParaRPr lang="en-US" altLang="en-US"/>
          </a:p>
        </p:txBody>
      </p:sp>
      <p:sp>
        <p:nvSpPr>
          <p:cNvPr id="6" name="Rectangle 60"/>
          <p:cNvSpPr>
            <a:spLocks noGrp="1" noChangeArrowheads="1"/>
          </p:cNvSpPr>
          <p:nvPr>
            <p:ph type="ftr" sz="quarter" idx="11"/>
          </p:nvPr>
        </p:nvSpPr>
        <p:spPr>
          <a:ln/>
        </p:spPr>
        <p:txBody>
          <a:bodyPr/>
          <a:lstStyle>
            <a:lvl1pPr>
              <a:defRPr/>
            </a:lvl1pPr>
          </a:lstStyle>
          <a:p>
            <a:endParaRPr lang="en-US" altLang="en-US"/>
          </a:p>
        </p:txBody>
      </p:sp>
      <p:sp>
        <p:nvSpPr>
          <p:cNvPr id="7" name="Rectangle 61"/>
          <p:cNvSpPr>
            <a:spLocks noGrp="1" noChangeArrowheads="1"/>
          </p:cNvSpPr>
          <p:nvPr>
            <p:ph type="sldNum" sz="quarter" idx="12"/>
          </p:nvPr>
        </p:nvSpPr>
        <p:spPr>
          <a:ln/>
        </p:spPr>
        <p:txBody>
          <a:bodyPr/>
          <a:lstStyle>
            <a:lvl1pPr>
              <a:defRPr/>
            </a:lvl1pPr>
          </a:lstStyle>
          <a:p>
            <a:fld id="{88A4310F-5619-44F7-9085-448E55819D84}" type="slidenum">
              <a:rPr lang="en-US" altLang="en-US"/>
              <a:pPr/>
              <a:t>‹#›</a:t>
            </a:fld>
            <a:endParaRPr lang="en-US" altLang="en-US"/>
          </a:p>
        </p:txBody>
      </p:sp>
    </p:spTree>
    <p:extLst>
      <p:ext uri="{BB962C8B-B14F-4D97-AF65-F5344CB8AC3E}">
        <p14:creationId xmlns:p14="http://schemas.microsoft.com/office/powerpoint/2010/main" val="27370056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endParaRPr lang="en-US" altLang="en-US"/>
          </a:p>
        </p:txBody>
      </p:sp>
      <p:sp>
        <p:nvSpPr>
          <p:cNvPr id="3" name="Rectangle 3"/>
          <p:cNvSpPr>
            <a:spLocks noGrp="1" noChangeArrowheads="1"/>
          </p:cNvSpPr>
          <p:nvPr>
            <p:ph type="sldNum" sz="quarter" idx="11"/>
          </p:nvPr>
        </p:nvSpPr>
        <p:spPr>
          <a:ln/>
        </p:spPr>
        <p:txBody>
          <a:bodyPr/>
          <a:lstStyle>
            <a:lvl1pPr>
              <a:defRPr/>
            </a:lvl1pPr>
          </a:lstStyle>
          <a:p>
            <a:fld id="{9F35BD61-D64F-41D8-9673-6DC340265E1D}" type="slidenum">
              <a:rPr lang="en-US" altLang="en-US"/>
              <a:pPr/>
              <a:t>‹#›</a:t>
            </a:fld>
            <a:endParaRPr lang="en-US" altLang="en-US"/>
          </a:p>
        </p:txBody>
      </p:sp>
      <p:sp>
        <p:nvSpPr>
          <p:cNvPr id="4"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24738863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F41AFFBF-49F8-4D11-8C8A-377B81447BA7}"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5193120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4D34B2D3-7BFC-4808-ACDD-6D4DCFEB1F57}"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981339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7A206A11-59CC-496F-9982-589458CC436E}"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1161539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EB2465BF-F0C0-4C53-8C40-8498992C2C17}"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1563414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endParaRPr lang="en-US" altLang="en-US"/>
          </a:p>
        </p:txBody>
      </p:sp>
      <p:sp>
        <p:nvSpPr>
          <p:cNvPr id="7" name="Rectangle 3"/>
          <p:cNvSpPr>
            <a:spLocks noGrp="1" noChangeArrowheads="1"/>
          </p:cNvSpPr>
          <p:nvPr>
            <p:ph type="sldNum" sz="quarter" idx="11"/>
          </p:nvPr>
        </p:nvSpPr>
        <p:spPr>
          <a:ln/>
        </p:spPr>
        <p:txBody>
          <a:bodyPr/>
          <a:lstStyle>
            <a:lvl1pPr>
              <a:defRPr/>
            </a:lvl1pPr>
          </a:lstStyle>
          <a:p>
            <a:fld id="{94E3C242-E174-496B-A289-C0D466F2D373}" type="slidenum">
              <a:rPr lang="en-US" altLang="en-US"/>
              <a:pPr/>
              <a:t>‹#›</a:t>
            </a:fld>
            <a:endParaRPr lang="en-US" altLang="en-US"/>
          </a:p>
        </p:txBody>
      </p:sp>
      <p:sp>
        <p:nvSpPr>
          <p:cNvPr id="8"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5470949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endParaRPr lang="en-US" altLang="en-US"/>
          </a:p>
        </p:txBody>
      </p:sp>
      <p:sp>
        <p:nvSpPr>
          <p:cNvPr id="5" name="Rectangle 1032"/>
          <p:cNvSpPr>
            <a:spLocks noGrp="1" noChangeArrowheads="1"/>
          </p:cNvSpPr>
          <p:nvPr>
            <p:ph type="ftr" sz="quarter" idx="11"/>
          </p:nvPr>
        </p:nvSpPr>
        <p:spPr>
          <a:ln/>
        </p:spPr>
        <p:txBody>
          <a:bodyPr/>
          <a:lstStyle>
            <a:lvl1pPr>
              <a:defRPr/>
            </a:lvl1pPr>
          </a:lstStyle>
          <a:p>
            <a:endParaRPr lang="en-US" altLang="en-US"/>
          </a:p>
        </p:txBody>
      </p:sp>
      <p:sp>
        <p:nvSpPr>
          <p:cNvPr id="6" name="Rectangle 1033"/>
          <p:cNvSpPr>
            <a:spLocks noGrp="1" noChangeArrowheads="1"/>
          </p:cNvSpPr>
          <p:nvPr>
            <p:ph type="sldNum" sz="quarter" idx="12"/>
          </p:nvPr>
        </p:nvSpPr>
        <p:spPr>
          <a:ln/>
        </p:spPr>
        <p:txBody>
          <a:bodyPr/>
          <a:lstStyle>
            <a:lvl1pPr>
              <a:defRPr/>
            </a:lvl1pPr>
          </a:lstStyle>
          <a:p>
            <a:fld id="{F354BABA-E73C-4B4B-AAF0-5ED62446BF7C}" type="slidenum">
              <a:rPr lang="en-US" altLang="en-US"/>
              <a:pPr/>
              <a:t>‹#›</a:t>
            </a:fld>
            <a:endParaRPr lang="en-US" altLang="en-US"/>
          </a:p>
        </p:txBody>
      </p:sp>
    </p:spTree>
    <p:extLst>
      <p:ext uri="{BB962C8B-B14F-4D97-AF65-F5344CB8AC3E}">
        <p14:creationId xmlns:p14="http://schemas.microsoft.com/office/powerpoint/2010/main" val="11396238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1"/>
          <p:cNvSpPr>
            <a:spLocks noGrp="1" noChangeArrowheads="1"/>
          </p:cNvSpPr>
          <p:nvPr>
            <p:ph type="dt" sz="half" idx="10"/>
          </p:nvPr>
        </p:nvSpPr>
        <p:spPr>
          <a:ln/>
        </p:spPr>
        <p:txBody>
          <a:bodyPr/>
          <a:lstStyle>
            <a:lvl1pPr>
              <a:defRPr/>
            </a:lvl1pPr>
          </a:lstStyle>
          <a:p>
            <a:endParaRPr lang="en-US" altLang="en-US"/>
          </a:p>
        </p:txBody>
      </p:sp>
      <p:sp>
        <p:nvSpPr>
          <p:cNvPr id="5" name="Rectangle 1032"/>
          <p:cNvSpPr>
            <a:spLocks noGrp="1" noChangeArrowheads="1"/>
          </p:cNvSpPr>
          <p:nvPr>
            <p:ph type="ftr" sz="quarter" idx="11"/>
          </p:nvPr>
        </p:nvSpPr>
        <p:spPr>
          <a:ln/>
        </p:spPr>
        <p:txBody>
          <a:bodyPr/>
          <a:lstStyle>
            <a:lvl1pPr>
              <a:defRPr/>
            </a:lvl1pPr>
          </a:lstStyle>
          <a:p>
            <a:endParaRPr lang="en-US" altLang="en-US"/>
          </a:p>
        </p:txBody>
      </p:sp>
      <p:sp>
        <p:nvSpPr>
          <p:cNvPr id="6" name="Rectangle 1033"/>
          <p:cNvSpPr>
            <a:spLocks noGrp="1" noChangeArrowheads="1"/>
          </p:cNvSpPr>
          <p:nvPr>
            <p:ph type="sldNum" sz="quarter" idx="12"/>
          </p:nvPr>
        </p:nvSpPr>
        <p:spPr>
          <a:ln/>
        </p:spPr>
        <p:txBody>
          <a:bodyPr/>
          <a:lstStyle>
            <a:lvl1pPr>
              <a:defRPr/>
            </a:lvl1pPr>
          </a:lstStyle>
          <a:p>
            <a:fld id="{1C4F5495-99DA-409E-893C-FB7A1A825639}" type="slidenum">
              <a:rPr lang="en-US" altLang="en-US"/>
              <a:pPr/>
              <a:t>‹#›</a:t>
            </a:fld>
            <a:endParaRPr lang="en-US" altLang="en-US"/>
          </a:p>
        </p:txBody>
      </p:sp>
    </p:spTree>
    <p:extLst>
      <p:ext uri="{BB962C8B-B14F-4D97-AF65-F5344CB8AC3E}">
        <p14:creationId xmlns:p14="http://schemas.microsoft.com/office/powerpoint/2010/main" val="29149136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1"/>
          <p:cNvSpPr>
            <a:spLocks noGrp="1" noChangeArrowheads="1"/>
          </p:cNvSpPr>
          <p:nvPr>
            <p:ph type="dt" sz="half" idx="10"/>
          </p:nvPr>
        </p:nvSpPr>
        <p:spPr>
          <a:ln/>
        </p:spPr>
        <p:txBody>
          <a:bodyPr/>
          <a:lstStyle>
            <a:lvl1pPr>
              <a:defRPr/>
            </a:lvl1pPr>
          </a:lstStyle>
          <a:p>
            <a:endParaRPr lang="en-US" altLang="en-US"/>
          </a:p>
        </p:txBody>
      </p:sp>
      <p:sp>
        <p:nvSpPr>
          <p:cNvPr id="6" name="Rectangle 1032"/>
          <p:cNvSpPr>
            <a:spLocks noGrp="1" noChangeArrowheads="1"/>
          </p:cNvSpPr>
          <p:nvPr>
            <p:ph type="ftr" sz="quarter" idx="11"/>
          </p:nvPr>
        </p:nvSpPr>
        <p:spPr>
          <a:ln/>
        </p:spPr>
        <p:txBody>
          <a:bodyPr/>
          <a:lstStyle>
            <a:lvl1pPr>
              <a:defRPr/>
            </a:lvl1pPr>
          </a:lstStyle>
          <a:p>
            <a:endParaRPr lang="en-US" altLang="en-US"/>
          </a:p>
        </p:txBody>
      </p:sp>
      <p:sp>
        <p:nvSpPr>
          <p:cNvPr id="7" name="Rectangle 1033"/>
          <p:cNvSpPr>
            <a:spLocks noGrp="1" noChangeArrowheads="1"/>
          </p:cNvSpPr>
          <p:nvPr>
            <p:ph type="sldNum" sz="quarter" idx="12"/>
          </p:nvPr>
        </p:nvSpPr>
        <p:spPr>
          <a:ln/>
        </p:spPr>
        <p:txBody>
          <a:bodyPr/>
          <a:lstStyle>
            <a:lvl1pPr>
              <a:defRPr/>
            </a:lvl1pPr>
          </a:lstStyle>
          <a:p>
            <a:fld id="{5B6655B9-B52D-4F34-9411-E54B738B5A07}" type="slidenum">
              <a:rPr lang="en-US" altLang="en-US"/>
              <a:pPr/>
              <a:t>‹#›</a:t>
            </a:fld>
            <a:endParaRPr lang="en-US" altLang="en-US"/>
          </a:p>
        </p:txBody>
      </p:sp>
    </p:spTree>
    <p:extLst>
      <p:ext uri="{BB962C8B-B14F-4D97-AF65-F5344CB8AC3E}">
        <p14:creationId xmlns:p14="http://schemas.microsoft.com/office/powerpoint/2010/main" val="24606901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1"/>
          <p:cNvSpPr>
            <a:spLocks noGrp="1" noChangeArrowheads="1"/>
          </p:cNvSpPr>
          <p:nvPr>
            <p:ph type="dt" sz="half" idx="10"/>
          </p:nvPr>
        </p:nvSpPr>
        <p:spPr>
          <a:ln/>
        </p:spPr>
        <p:txBody>
          <a:bodyPr/>
          <a:lstStyle>
            <a:lvl1pPr>
              <a:defRPr/>
            </a:lvl1pPr>
          </a:lstStyle>
          <a:p>
            <a:endParaRPr lang="en-US" altLang="en-US"/>
          </a:p>
        </p:txBody>
      </p:sp>
      <p:sp>
        <p:nvSpPr>
          <p:cNvPr id="8" name="Rectangle 1032"/>
          <p:cNvSpPr>
            <a:spLocks noGrp="1" noChangeArrowheads="1"/>
          </p:cNvSpPr>
          <p:nvPr>
            <p:ph type="ftr" sz="quarter" idx="11"/>
          </p:nvPr>
        </p:nvSpPr>
        <p:spPr>
          <a:ln/>
        </p:spPr>
        <p:txBody>
          <a:bodyPr/>
          <a:lstStyle>
            <a:lvl1pPr>
              <a:defRPr/>
            </a:lvl1pPr>
          </a:lstStyle>
          <a:p>
            <a:endParaRPr lang="en-US" altLang="en-US"/>
          </a:p>
        </p:txBody>
      </p:sp>
      <p:sp>
        <p:nvSpPr>
          <p:cNvPr id="9" name="Rectangle 1033"/>
          <p:cNvSpPr>
            <a:spLocks noGrp="1" noChangeArrowheads="1"/>
          </p:cNvSpPr>
          <p:nvPr>
            <p:ph type="sldNum" sz="quarter" idx="12"/>
          </p:nvPr>
        </p:nvSpPr>
        <p:spPr>
          <a:ln/>
        </p:spPr>
        <p:txBody>
          <a:bodyPr/>
          <a:lstStyle>
            <a:lvl1pPr>
              <a:defRPr/>
            </a:lvl1pPr>
          </a:lstStyle>
          <a:p>
            <a:fld id="{1B4D86CE-29FA-4339-81E3-EE9E135463EB}" type="slidenum">
              <a:rPr lang="en-US" altLang="en-US"/>
              <a:pPr/>
              <a:t>‹#›</a:t>
            </a:fld>
            <a:endParaRPr lang="en-US" altLang="en-US"/>
          </a:p>
        </p:txBody>
      </p:sp>
    </p:spTree>
    <p:extLst>
      <p:ext uri="{BB962C8B-B14F-4D97-AF65-F5344CB8AC3E}">
        <p14:creationId xmlns:p14="http://schemas.microsoft.com/office/powerpoint/2010/main" val="20620324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p:cNvSpPr>
            <a:spLocks noGrp="1" noChangeArrowheads="1"/>
          </p:cNvSpPr>
          <p:nvPr>
            <p:ph type="dt" sz="half" idx="10"/>
          </p:nvPr>
        </p:nvSpPr>
        <p:spPr>
          <a:ln/>
        </p:spPr>
        <p:txBody>
          <a:bodyPr/>
          <a:lstStyle>
            <a:lvl1pPr>
              <a:defRPr/>
            </a:lvl1pPr>
          </a:lstStyle>
          <a:p>
            <a:endParaRPr lang="en-US" altLang="en-US"/>
          </a:p>
        </p:txBody>
      </p:sp>
      <p:sp>
        <p:nvSpPr>
          <p:cNvPr id="8" name="Rectangle 60"/>
          <p:cNvSpPr>
            <a:spLocks noGrp="1" noChangeArrowheads="1"/>
          </p:cNvSpPr>
          <p:nvPr>
            <p:ph type="ftr" sz="quarter" idx="11"/>
          </p:nvPr>
        </p:nvSpPr>
        <p:spPr>
          <a:ln/>
        </p:spPr>
        <p:txBody>
          <a:bodyPr/>
          <a:lstStyle>
            <a:lvl1pPr>
              <a:defRPr/>
            </a:lvl1pPr>
          </a:lstStyle>
          <a:p>
            <a:endParaRPr lang="en-US" altLang="en-US"/>
          </a:p>
        </p:txBody>
      </p:sp>
      <p:sp>
        <p:nvSpPr>
          <p:cNvPr id="9" name="Rectangle 61"/>
          <p:cNvSpPr>
            <a:spLocks noGrp="1" noChangeArrowheads="1"/>
          </p:cNvSpPr>
          <p:nvPr>
            <p:ph type="sldNum" sz="quarter" idx="12"/>
          </p:nvPr>
        </p:nvSpPr>
        <p:spPr>
          <a:ln/>
        </p:spPr>
        <p:txBody>
          <a:bodyPr/>
          <a:lstStyle>
            <a:lvl1pPr>
              <a:defRPr/>
            </a:lvl1pPr>
          </a:lstStyle>
          <a:p>
            <a:fld id="{98AFAA3D-66E8-4849-9ACF-79198B7B143F}" type="slidenum">
              <a:rPr lang="en-US" altLang="en-US"/>
              <a:pPr/>
              <a:t>‹#›</a:t>
            </a:fld>
            <a:endParaRPr lang="en-US" altLang="en-US"/>
          </a:p>
        </p:txBody>
      </p:sp>
    </p:spTree>
    <p:extLst>
      <p:ext uri="{BB962C8B-B14F-4D97-AF65-F5344CB8AC3E}">
        <p14:creationId xmlns:p14="http://schemas.microsoft.com/office/powerpoint/2010/main" val="7875653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1"/>
          <p:cNvSpPr>
            <a:spLocks noGrp="1" noChangeArrowheads="1"/>
          </p:cNvSpPr>
          <p:nvPr>
            <p:ph type="dt" sz="half" idx="10"/>
          </p:nvPr>
        </p:nvSpPr>
        <p:spPr>
          <a:ln/>
        </p:spPr>
        <p:txBody>
          <a:bodyPr/>
          <a:lstStyle>
            <a:lvl1pPr>
              <a:defRPr/>
            </a:lvl1pPr>
          </a:lstStyle>
          <a:p>
            <a:endParaRPr lang="en-US" altLang="en-US"/>
          </a:p>
        </p:txBody>
      </p:sp>
      <p:sp>
        <p:nvSpPr>
          <p:cNvPr id="4" name="Rectangle 1032"/>
          <p:cNvSpPr>
            <a:spLocks noGrp="1" noChangeArrowheads="1"/>
          </p:cNvSpPr>
          <p:nvPr>
            <p:ph type="ftr" sz="quarter" idx="11"/>
          </p:nvPr>
        </p:nvSpPr>
        <p:spPr>
          <a:ln/>
        </p:spPr>
        <p:txBody>
          <a:bodyPr/>
          <a:lstStyle>
            <a:lvl1pPr>
              <a:defRPr/>
            </a:lvl1pPr>
          </a:lstStyle>
          <a:p>
            <a:endParaRPr lang="en-US" altLang="en-US"/>
          </a:p>
        </p:txBody>
      </p:sp>
      <p:sp>
        <p:nvSpPr>
          <p:cNvPr id="5" name="Rectangle 1033"/>
          <p:cNvSpPr>
            <a:spLocks noGrp="1" noChangeArrowheads="1"/>
          </p:cNvSpPr>
          <p:nvPr>
            <p:ph type="sldNum" sz="quarter" idx="12"/>
          </p:nvPr>
        </p:nvSpPr>
        <p:spPr>
          <a:ln/>
        </p:spPr>
        <p:txBody>
          <a:bodyPr/>
          <a:lstStyle>
            <a:lvl1pPr>
              <a:defRPr/>
            </a:lvl1pPr>
          </a:lstStyle>
          <a:p>
            <a:fld id="{90C7C043-6896-4EE1-A0D6-0252ABCFD2B7}" type="slidenum">
              <a:rPr lang="en-US" altLang="en-US"/>
              <a:pPr/>
              <a:t>‹#›</a:t>
            </a:fld>
            <a:endParaRPr lang="en-US" altLang="en-US"/>
          </a:p>
        </p:txBody>
      </p:sp>
    </p:spTree>
    <p:extLst>
      <p:ext uri="{BB962C8B-B14F-4D97-AF65-F5344CB8AC3E}">
        <p14:creationId xmlns:p14="http://schemas.microsoft.com/office/powerpoint/2010/main" val="25288889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1"/>
          <p:cNvSpPr>
            <a:spLocks noGrp="1" noChangeArrowheads="1"/>
          </p:cNvSpPr>
          <p:nvPr>
            <p:ph type="dt" sz="half" idx="10"/>
          </p:nvPr>
        </p:nvSpPr>
        <p:spPr>
          <a:ln/>
        </p:spPr>
        <p:txBody>
          <a:bodyPr/>
          <a:lstStyle>
            <a:lvl1pPr>
              <a:defRPr/>
            </a:lvl1pPr>
          </a:lstStyle>
          <a:p>
            <a:endParaRPr lang="en-US" altLang="en-US"/>
          </a:p>
        </p:txBody>
      </p:sp>
      <p:sp>
        <p:nvSpPr>
          <p:cNvPr id="3" name="Rectangle 1032"/>
          <p:cNvSpPr>
            <a:spLocks noGrp="1" noChangeArrowheads="1"/>
          </p:cNvSpPr>
          <p:nvPr>
            <p:ph type="ftr" sz="quarter" idx="11"/>
          </p:nvPr>
        </p:nvSpPr>
        <p:spPr>
          <a:ln/>
        </p:spPr>
        <p:txBody>
          <a:bodyPr/>
          <a:lstStyle>
            <a:lvl1pPr>
              <a:defRPr/>
            </a:lvl1pPr>
          </a:lstStyle>
          <a:p>
            <a:endParaRPr lang="en-US" altLang="en-US"/>
          </a:p>
        </p:txBody>
      </p:sp>
      <p:sp>
        <p:nvSpPr>
          <p:cNvPr id="4" name="Rectangle 1033"/>
          <p:cNvSpPr>
            <a:spLocks noGrp="1" noChangeArrowheads="1"/>
          </p:cNvSpPr>
          <p:nvPr>
            <p:ph type="sldNum" sz="quarter" idx="12"/>
          </p:nvPr>
        </p:nvSpPr>
        <p:spPr>
          <a:ln/>
        </p:spPr>
        <p:txBody>
          <a:bodyPr/>
          <a:lstStyle>
            <a:lvl1pPr>
              <a:defRPr/>
            </a:lvl1pPr>
          </a:lstStyle>
          <a:p>
            <a:fld id="{B85747FF-72C5-43F2-9F00-64ACA301F30F}" type="slidenum">
              <a:rPr lang="en-US" altLang="en-US"/>
              <a:pPr/>
              <a:t>‹#›</a:t>
            </a:fld>
            <a:endParaRPr lang="en-US" altLang="en-US"/>
          </a:p>
        </p:txBody>
      </p:sp>
    </p:spTree>
    <p:extLst>
      <p:ext uri="{BB962C8B-B14F-4D97-AF65-F5344CB8AC3E}">
        <p14:creationId xmlns:p14="http://schemas.microsoft.com/office/powerpoint/2010/main" val="34502404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endParaRPr lang="en-US" altLang="en-US"/>
          </a:p>
        </p:txBody>
      </p:sp>
      <p:sp>
        <p:nvSpPr>
          <p:cNvPr id="6" name="Rectangle 1032"/>
          <p:cNvSpPr>
            <a:spLocks noGrp="1" noChangeArrowheads="1"/>
          </p:cNvSpPr>
          <p:nvPr>
            <p:ph type="ftr" sz="quarter" idx="11"/>
          </p:nvPr>
        </p:nvSpPr>
        <p:spPr>
          <a:ln/>
        </p:spPr>
        <p:txBody>
          <a:bodyPr/>
          <a:lstStyle>
            <a:lvl1pPr>
              <a:defRPr/>
            </a:lvl1pPr>
          </a:lstStyle>
          <a:p>
            <a:endParaRPr lang="en-US" altLang="en-US"/>
          </a:p>
        </p:txBody>
      </p:sp>
      <p:sp>
        <p:nvSpPr>
          <p:cNvPr id="7" name="Rectangle 1033"/>
          <p:cNvSpPr>
            <a:spLocks noGrp="1" noChangeArrowheads="1"/>
          </p:cNvSpPr>
          <p:nvPr>
            <p:ph type="sldNum" sz="quarter" idx="12"/>
          </p:nvPr>
        </p:nvSpPr>
        <p:spPr>
          <a:ln/>
        </p:spPr>
        <p:txBody>
          <a:bodyPr/>
          <a:lstStyle>
            <a:lvl1pPr>
              <a:defRPr/>
            </a:lvl1pPr>
          </a:lstStyle>
          <a:p>
            <a:fld id="{B790DB3F-DB6F-49C8-99ED-123510772E2F}" type="slidenum">
              <a:rPr lang="en-US" altLang="en-US"/>
              <a:pPr/>
              <a:t>‹#›</a:t>
            </a:fld>
            <a:endParaRPr lang="en-US" altLang="en-US"/>
          </a:p>
        </p:txBody>
      </p:sp>
    </p:spTree>
    <p:extLst>
      <p:ext uri="{BB962C8B-B14F-4D97-AF65-F5344CB8AC3E}">
        <p14:creationId xmlns:p14="http://schemas.microsoft.com/office/powerpoint/2010/main" val="40480465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endParaRPr lang="en-US" altLang="en-US"/>
          </a:p>
        </p:txBody>
      </p:sp>
      <p:sp>
        <p:nvSpPr>
          <p:cNvPr id="6" name="Rectangle 1032"/>
          <p:cNvSpPr>
            <a:spLocks noGrp="1" noChangeArrowheads="1"/>
          </p:cNvSpPr>
          <p:nvPr>
            <p:ph type="ftr" sz="quarter" idx="11"/>
          </p:nvPr>
        </p:nvSpPr>
        <p:spPr>
          <a:ln/>
        </p:spPr>
        <p:txBody>
          <a:bodyPr/>
          <a:lstStyle>
            <a:lvl1pPr>
              <a:defRPr/>
            </a:lvl1pPr>
          </a:lstStyle>
          <a:p>
            <a:endParaRPr lang="en-US" altLang="en-US"/>
          </a:p>
        </p:txBody>
      </p:sp>
      <p:sp>
        <p:nvSpPr>
          <p:cNvPr id="7" name="Rectangle 1033"/>
          <p:cNvSpPr>
            <a:spLocks noGrp="1" noChangeArrowheads="1"/>
          </p:cNvSpPr>
          <p:nvPr>
            <p:ph type="sldNum" sz="quarter" idx="12"/>
          </p:nvPr>
        </p:nvSpPr>
        <p:spPr>
          <a:ln/>
        </p:spPr>
        <p:txBody>
          <a:bodyPr/>
          <a:lstStyle>
            <a:lvl1pPr>
              <a:defRPr/>
            </a:lvl1pPr>
          </a:lstStyle>
          <a:p>
            <a:fld id="{DB039465-AE81-43DE-8D1D-5436983FCB1A}" type="slidenum">
              <a:rPr lang="en-US" altLang="en-US"/>
              <a:pPr/>
              <a:t>‹#›</a:t>
            </a:fld>
            <a:endParaRPr lang="en-US" altLang="en-US"/>
          </a:p>
        </p:txBody>
      </p:sp>
    </p:spTree>
    <p:extLst>
      <p:ext uri="{BB962C8B-B14F-4D97-AF65-F5344CB8AC3E}">
        <p14:creationId xmlns:p14="http://schemas.microsoft.com/office/powerpoint/2010/main" val="29825307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endParaRPr lang="en-US" altLang="en-US"/>
          </a:p>
        </p:txBody>
      </p:sp>
      <p:sp>
        <p:nvSpPr>
          <p:cNvPr id="5" name="Rectangle 1032"/>
          <p:cNvSpPr>
            <a:spLocks noGrp="1" noChangeArrowheads="1"/>
          </p:cNvSpPr>
          <p:nvPr>
            <p:ph type="ftr" sz="quarter" idx="11"/>
          </p:nvPr>
        </p:nvSpPr>
        <p:spPr>
          <a:ln/>
        </p:spPr>
        <p:txBody>
          <a:bodyPr/>
          <a:lstStyle>
            <a:lvl1pPr>
              <a:defRPr/>
            </a:lvl1pPr>
          </a:lstStyle>
          <a:p>
            <a:endParaRPr lang="en-US" altLang="en-US"/>
          </a:p>
        </p:txBody>
      </p:sp>
      <p:sp>
        <p:nvSpPr>
          <p:cNvPr id="6" name="Rectangle 1033"/>
          <p:cNvSpPr>
            <a:spLocks noGrp="1" noChangeArrowheads="1"/>
          </p:cNvSpPr>
          <p:nvPr>
            <p:ph type="sldNum" sz="quarter" idx="12"/>
          </p:nvPr>
        </p:nvSpPr>
        <p:spPr>
          <a:ln/>
        </p:spPr>
        <p:txBody>
          <a:bodyPr/>
          <a:lstStyle>
            <a:lvl1pPr>
              <a:defRPr/>
            </a:lvl1pPr>
          </a:lstStyle>
          <a:p>
            <a:fld id="{D19D3271-A023-47FE-ADF5-4A7544D85B39}" type="slidenum">
              <a:rPr lang="en-US" altLang="en-US"/>
              <a:pPr/>
              <a:t>‹#›</a:t>
            </a:fld>
            <a:endParaRPr lang="en-US" altLang="en-US"/>
          </a:p>
        </p:txBody>
      </p:sp>
    </p:spTree>
    <p:extLst>
      <p:ext uri="{BB962C8B-B14F-4D97-AF65-F5344CB8AC3E}">
        <p14:creationId xmlns:p14="http://schemas.microsoft.com/office/powerpoint/2010/main" val="25455375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endParaRPr lang="en-US" altLang="en-US"/>
          </a:p>
        </p:txBody>
      </p:sp>
      <p:sp>
        <p:nvSpPr>
          <p:cNvPr id="5" name="Rectangle 1032"/>
          <p:cNvSpPr>
            <a:spLocks noGrp="1" noChangeArrowheads="1"/>
          </p:cNvSpPr>
          <p:nvPr>
            <p:ph type="ftr" sz="quarter" idx="11"/>
          </p:nvPr>
        </p:nvSpPr>
        <p:spPr>
          <a:ln/>
        </p:spPr>
        <p:txBody>
          <a:bodyPr/>
          <a:lstStyle>
            <a:lvl1pPr>
              <a:defRPr/>
            </a:lvl1pPr>
          </a:lstStyle>
          <a:p>
            <a:endParaRPr lang="en-US" altLang="en-US"/>
          </a:p>
        </p:txBody>
      </p:sp>
      <p:sp>
        <p:nvSpPr>
          <p:cNvPr id="6" name="Rectangle 1033"/>
          <p:cNvSpPr>
            <a:spLocks noGrp="1" noChangeArrowheads="1"/>
          </p:cNvSpPr>
          <p:nvPr>
            <p:ph type="sldNum" sz="quarter" idx="12"/>
          </p:nvPr>
        </p:nvSpPr>
        <p:spPr>
          <a:ln/>
        </p:spPr>
        <p:txBody>
          <a:bodyPr/>
          <a:lstStyle>
            <a:lvl1pPr>
              <a:defRPr/>
            </a:lvl1pPr>
          </a:lstStyle>
          <a:p>
            <a:fld id="{170B2596-7856-4508-9068-4509184CD1D7}" type="slidenum">
              <a:rPr lang="en-US" altLang="en-US"/>
              <a:pPr/>
              <a:t>‹#›</a:t>
            </a:fld>
            <a:endParaRPr lang="en-US" altLang="en-US"/>
          </a:p>
        </p:txBody>
      </p:sp>
    </p:spTree>
    <p:extLst>
      <p:ext uri="{BB962C8B-B14F-4D97-AF65-F5344CB8AC3E}">
        <p14:creationId xmlns:p14="http://schemas.microsoft.com/office/powerpoint/2010/main" val="20621628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C2867A9E-4E69-42E6-A129-25A470B837C4}"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20805780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4AD220B4-3C9D-4598-86B5-82F705336AB4}" type="slidenum">
              <a:rPr lang="en-US" altLang="en-US"/>
              <a:pPr/>
              <a:t>‹#›</a:t>
            </a:fld>
            <a:endParaRPr lang="en-US" altLang="en-US"/>
          </a:p>
        </p:txBody>
      </p:sp>
    </p:spTree>
    <p:extLst>
      <p:ext uri="{BB962C8B-B14F-4D97-AF65-F5344CB8AC3E}">
        <p14:creationId xmlns:p14="http://schemas.microsoft.com/office/powerpoint/2010/main" val="6488363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D29F3A1D-ECC1-4D0E-BE3C-F38370A16E65}" type="slidenum">
              <a:rPr lang="en-US" altLang="en-US"/>
              <a:pPr/>
              <a:t>‹#›</a:t>
            </a:fld>
            <a:endParaRPr lang="en-US" altLang="en-US"/>
          </a:p>
        </p:txBody>
      </p:sp>
    </p:spTree>
    <p:extLst>
      <p:ext uri="{BB962C8B-B14F-4D97-AF65-F5344CB8AC3E}">
        <p14:creationId xmlns:p14="http://schemas.microsoft.com/office/powerpoint/2010/main" val="38920815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44F81CD9-ED82-4C5F-AEA8-C25264961532}" type="slidenum">
              <a:rPr lang="en-US" altLang="en-US"/>
              <a:pPr/>
              <a:t>‹#›</a:t>
            </a:fld>
            <a:endParaRPr lang="en-US" altLang="en-US"/>
          </a:p>
        </p:txBody>
      </p:sp>
    </p:spTree>
    <p:extLst>
      <p:ext uri="{BB962C8B-B14F-4D97-AF65-F5344CB8AC3E}">
        <p14:creationId xmlns:p14="http://schemas.microsoft.com/office/powerpoint/2010/main" val="39291464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9"/>
          <p:cNvSpPr>
            <a:spLocks noGrp="1" noChangeArrowheads="1"/>
          </p:cNvSpPr>
          <p:nvPr>
            <p:ph type="dt" sz="half" idx="10"/>
          </p:nvPr>
        </p:nvSpPr>
        <p:spPr>
          <a:ln/>
        </p:spPr>
        <p:txBody>
          <a:bodyPr/>
          <a:lstStyle>
            <a:lvl1pPr>
              <a:defRPr/>
            </a:lvl1pPr>
          </a:lstStyle>
          <a:p>
            <a:endParaRPr lang="en-US" altLang="en-US"/>
          </a:p>
        </p:txBody>
      </p:sp>
      <p:sp>
        <p:nvSpPr>
          <p:cNvPr id="4" name="Rectangle 60"/>
          <p:cNvSpPr>
            <a:spLocks noGrp="1" noChangeArrowheads="1"/>
          </p:cNvSpPr>
          <p:nvPr>
            <p:ph type="ftr" sz="quarter" idx="11"/>
          </p:nvPr>
        </p:nvSpPr>
        <p:spPr>
          <a:ln/>
        </p:spPr>
        <p:txBody>
          <a:bodyPr/>
          <a:lstStyle>
            <a:lvl1pPr>
              <a:defRPr/>
            </a:lvl1pPr>
          </a:lstStyle>
          <a:p>
            <a:endParaRPr lang="en-US" altLang="en-US"/>
          </a:p>
        </p:txBody>
      </p:sp>
      <p:sp>
        <p:nvSpPr>
          <p:cNvPr id="5" name="Rectangle 61"/>
          <p:cNvSpPr>
            <a:spLocks noGrp="1" noChangeArrowheads="1"/>
          </p:cNvSpPr>
          <p:nvPr>
            <p:ph type="sldNum" sz="quarter" idx="12"/>
          </p:nvPr>
        </p:nvSpPr>
        <p:spPr>
          <a:ln/>
        </p:spPr>
        <p:txBody>
          <a:bodyPr/>
          <a:lstStyle>
            <a:lvl1pPr>
              <a:defRPr/>
            </a:lvl1pPr>
          </a:lstStyle>
          <a:p>
            <a:fld id="{33897293-3F42-476C-865B-995B0C7B5BBF}" type="slidenum">
              <a:rPr lang="en-US" altLang="en-US"/>
              <a:pPr/>
              <a:t>‹#›</a:t>
            </a:fld>
            <a:endParaRPr lang="en-US" altLang="en-US"/>
          </a:p>
        </p:txBody>
      </p:sp>
    </p:spTree>
    <p:extLst>
      <p:ext uri="{BB962C8B-B14F-4D97-AF65-F5344CB8AC3E}">
        <p14:creationId xmlns:p14="http://schemas.microsoft.com/office/powerpoint/2010/main" val="35735086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2A885E71-A66F-406F-9C42-07AD898CB182}" type="slidenum">
              <a:rPr lang="en-US" altLang="en-US"/>
              <a:pPr/>
              <a:t>‹#›</a:t>
            </a:fld>
            <a:endParaRPr lang="en-US" altLang="en-US"/>
          </a:p>
        </p:txBody>
      </p:sp>
    </p:spTree>
    <p:extLst>
      <p:ext uri="{BB962C8B-B14F-4D97-AF65-F5344CB8AC3E}">
        <p14:creationId xmlns:p14="http://schemas.microsoft.com/office/powerpoint/2010/main" val="14417632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endParaRPr lang="en-US" altLang="en-US"/>
          </a:p>
        </p:txBody>
      </p:sp>
      <p:sp>
        <p:nvSpPr>
          <p:cNvPr id="8" name="Rectangle 1029"/>
          <p:cNvSpPr>
            <a:spLocks noGrp="1" noChangeArrowheads="1"/>
          </p:cNvSpPr>
          <p:nvPr>
            <p:ph type="ftr" sz="quarter" idx="11"/>
          </p:nvPr>
        </p:nvSpPr>
        <p:spPr>
          <a:ln/>
        </p:spPr>
        <p:txBody>
          <a:bodyPr/>
          <a:lstStyle>
            <a:lvl1pPr>
              <a:defRPr/>
            </a:lvl1pPr>
          </a:lstStyle>
          <a:p>
            <a:endParaRPr lang="en-US" altLang="en-US"/>
          </a:p>
        </p:txBody>
      </p:sp>
      <p:sp>
        <p:nvSpPr>
          <p:cNvPr id="9" name="Rectangle 1030"/>
          <p:cNvSpPr>
            <a:spLocks noGrp="1" noChangeArrowheads="1"/>
          </p:cNvSpPr>
          <p:nvPr>
            <p:ph type="sldNum" sz="quarter" idx="12"/>
          </p:nvPr>
        </p:nvSpPr>
        <p:spPr>
          <a:ln/>
        </p:spPr>
        <p:txBody>
          <a:bodyPr/>
          <a:lstStyle>
            <a:lvl1pPr>
              <a:defRPr/>
            </a:lvl1pPr>
          </a:lstStyle>
          <a:p>
            <a:fld id="{B4B678A1-96ED-468B-8DD2-FAA65E162FA8}" type="slidenum">
              <a:rPr lang="en-US" altLang="en-US"/>
              <a:pPr/>
              <a:t>‹#›</a:t>
            </a:fld>
            <a:endParaRPr lang="en-US" altLang="en-US"/>
          </a:p>
        </p:txBody>
      </p:sp>
    </p:spTree>
    <p:extLst>
      <p:ext uri="{BB962C8B-B14F-4D97-AF65-F5344CB8AC3E}">
        <p14:creationId xmlns:p14="http://schemas.microsoft.com/office/powerpoint/2010/main" val="33829610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endParaRPr lang="en-US" altLang="en-US"/>
          </a:p>
        </p:txBody>
      </p:sp>
      <p:sp>
        <p:nvSpPr>
          <p:cNvPr id="4" name="Rectangle 1029"/>
          <p:cNvSpPr>
            <a:spLocks noGrp="1" noChangeArrowheads="1"/>
          </p:cNvSpPr>
          <p:nvPr>
            <p:ph type="ftr" sz="quarter" idx="11"/>
          </p:nvPr>
        </p:nvSpPr>
        <p:spPr>
          <a:ln/>
        </p:spPr>
        <p:txBody>
          <a:bodyPr/>
          <a:lstStyle>
            <a:lvl1pPr>
              <a:defRPr/>
            </a:lvl1pPr>
          </a:lstStyle>
          <a:p>
            <a:endParaRPr lang="en-US" altLang="en-US"/>
          </a:p>
        </p:txBody>
      </p:sp>
      <p:sp>
        <p:nvSpPr>
          <p:cNvPr id="5" name="Rectangle 1030"/>
          <p:cNvSpPr>
            <a:spLocks noGrp="1" noChangeArrowheads="1"/>
          </p:cNvSpPr>
          <p:nvPr>
            <p:ph type="sldNum" sz="quarter" idx="12"/>
          </p:nvPr>
        </p:nvSpPr>
        <p:spPr>
          <a:ln/>
        </p:spPr>
        <p:txBody>
          <a:bodyPr/>
          <a:lstStyle>
            <a:lvl1pPr>
              <a:defRPr/>
            </a:lvl1pPr>
          </a:lstStyle>
          <a:p>
            <a:fld id="{05712057-12B1-4771-9A02-C4A4685372E1}" type="slidenum">
              <a:rPr lang="en-US" altLang="en-US"/>
              <a:pPr/>
              <a:t>‹#›</a:t>
            </a:fld>
            <a:endParaRPr lang="en-US" altLang="en-US"/>
          </a:p>
        </p:txBody>
      </p:sp>
    </p:spTree>
    <p:extLst>
      <p:ext uri="{BB962C8B-B14F-4D97-AF65-F5344CB8AC3E}">
        <p14:creationId xmlns:p14="http://schemas.microsoft.com/office/powerpoint/2010/main" val="14435318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endParaRPr lang="en-US" altLang="en-US"/>
          </a:p>
        </p:txBody>
      </p:sp>
      <p:sp>
        <p:nvSpPr>
          <p:cNvPr id="3" name="Rectangle 1029"/>
          <p:cNvSpPr>
            <a:spLocks noGrp="1" noChangeArrowheads="1"/>
          </p:cNvSpPr>
          <p:nvPr>
            <p:ph type="ftr" sz="quarter" idx="11"/>
          </p:nvPr>
        </p:nvSpPr>
        <p:spPr>
          <a:ln/>
        </p:spPr>
        <p:txBody>
          <a:bodyPr/>
          <a:lstStyle>
            <a:lvl1pPr>
              <a:defRPr/>
            </a:lvl1pPr>
          </a:lstStyle>
          <a:p>
            <a:endParaRPr lang="en-US" altLang="en-US"/>
          </a:p>
        </p:txBody>
      </p:sp>
      <p:sp>
        <p:nvSpPr>
          <p:cNvPr id="4" name="Rectangle 1030"/>
          <p:cNvSpPr>
            <a:spLocks noGrp="1" noChangeArrowheads="1"/>
          </p:cNvSpPr>
          <p:nvPr>
            <p:ph type="sldNum" sz="quarter" idx="12"/>
          </p:nvPr>
        </p:nvSpPr>
        <p:spPr>
          <a:ln/>
        </p:spPr>
        <p:txBody>
          <a:bodyPr/>
          <a:lstStyle>
            <a:lvl1pPr>
              <a:defRPr/>
            </a:lvl1pPr>
          </a:lstStyle>
          <a:p>
            <a:fld id="{5059AB5E-D157-48F2-B58C-8C7E8399E63E}" type="slidenum">
              <a:rPr lang="en-US" altLang="en-US"/>
              <a:pPr/>
              <a:t>‹#›</a:t>
            </a:fld>
            <a:endParaRPr lang="en-US" altLang="en-US"/>
          </a:p>
        </p:txBody>
      </p:sp>
    </p:spTree>
    <p:extLst>
      <p:ext uri="{BB962C8B-B14F-4D97-AF65-F5344CB8AC3E}">
        <p14:creationId xmlns:p14="http://schemas.microsoft.com/office/powerpoint/2010/main" val="31264581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7104A127-29B7-4329-9387-4014A184EE08}" type="slidenum">
              <a:rPr lang="en-US" altLang="en-US"/>
              <a:pPr/>
              <a:t>‹#›</a:t>
            </a:fld>
            <a:endParaRPr lang="en-US" altLang="en-US"/>
          </a:p>
        </p:txBody>
      </p:sp>
    </p:spTree>
    <p:extLst>
      <p:ext uri="{BB962C8B-B14F-4D97-AF65-F5344CB8AC3E}">
        <p14:creationId xmlns:p14="http://schemas.microsoft.com/office/powerpoint/2010/main" val="34284862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5D48E3B1-7114-402C-9574-A7525885897B}" type="slidenum">
              <a:rPr lang="en-US" altLang="en-US"/>
              <a:pPr/>
              <a:t>‹#›</a:t>
            </a:fld>
            <a:endParaRPr lang="en-US" altLang="en-US"/>
          </a:p>
        </p:txBody>
      </p:sp>
    </p:spTree>
    <p:extLst>
      <p:ext uri="{BB962C8B-B14F-4D97-AF65-F5344CB8AC3E}">
        <p14:creationId xmlns:p14="http://schemas.microsoft.com/office/powerpoint/2010/main" val="253315895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5D94DF81-93F2-45B5-9A70-8F5959C9A0CE}" type="slidenum">
              <a:rPr lang="en-US" altLang="en-US"/>
              <a:pPr/>
              <a:t>‹#›</a:t>
            </a:fld>
            <a:endParaRPr lang="en-US" altLang="en-US"/>
          </a:p>
        </p:txBody>
      </p:sp>
    </p:spTree>
    <p:extLst>
      <p:ext uri="{BB962C8B-B14F-4D97-AF65-F5344CB8AC3E}">
        <p14:creationId xmlns:p14="http://schemas.microsoft.com/office/powerpoint/2010/main" val="360017875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44C9AFA7-905E-4AD9-8C6E-0BFB540DC1F8}" type="slidenum">
              <a:rPr lang="en-US" altLang="en-US"/>
              <a:pPr/>
              <a:t>‹#›</a:t>
            </a:fld>
            <a:endParaRPr lang="en-US" altLang="en-US"/>
          </a:p>
        </p:txBody>
      </p:sp>
    </p:spTree>
    <p:extLst>
      <p:ext uri="{BB962C8B-B14F-4D97-AF65-F5344CB8AC3E}">
        <p14:creationId xmlns:p14="http://schemas.microsoft.com/office/powerpoint/2010/main" val="24766244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502683336"/>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91482925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a:ln/>
        </p:spPr>
        <p:txBody>
          <a:bodyPr/>
          <a:lstStyle>
            <a:lvl1pPr>
              <a:defRPr/>
            </a:lvl1pPr>
          </a:lstStyle>
          <a:p>
            <a:endParaRPr lang="en-US" altLang="en-US"/>
          </a:p>
        </p:txBody>
      </p:sp>
      <p:sp>
        <p:nvSpPr>
          <p:cNvPr id="3" name="Rectangle 60"/>
          <p:cNvSpPr>
            <a:spLocks noGrp="1" noChangeArrowheads="1"/>
          </p:cNvSpPr>
          <p:nvPr>
            <p:ph type="ftr" sz="quarter" idx="11"/>
          </p:nvPr>
        </p:nvSpPr>
        <p:spPr>
          <a:ln/>
        </p:spPr>
        <p:txBody>
          <a:bodyPr/>
          <a:lstStyle>
            <a:lvl1pPr>
              <a:defRPr/>
            </a:lvl1pPr>
          </a:lstStyle>
          <a:p>
            <a:endParaRPr lang="en-US" altLang="en-US"/>
          </a:p>
        </p:txBody>
      </p:sp>
      <p:sp>
        <p:nvSpPr>
          <p:cNvPr id="4" name="Rectangle 61"/>
          <p:cNvSpPr>
            <a:spLocks noGrp="1" noChangeArrowheads="1"/>
          </p:cNvSpPr>
          <p:nvPr>
            <p:ph type="sldNum" sz="quarter" idx="12"/>
          </p:nvPr>
        </p:nvSpPr>
        <p:spPr>
          <a:ln/>
        </p:spPr>
        <p:txBody>
          <a:bodyPr/>
          <a:lstStyle>
            <a:lvl1pPr>
              <a:defRPr/>
            </a:lvl1pPr>
          </a:lstStyle>
          <a:p>
            <a:fld id="{93E99EB0-D084-483C-B20B-3E8E20774C9D}" type="slidenum">
              <a:rPr lang="en-US" altLang="en-US"/>
              <a:pPr/>
              <a:t>‹#›</a:t>
            </a:fld>
            <a:endParaRPr lang="en-US" altLang="en-US"/>
          </a:p>
        </p:txBody>
      </p:sp>
    </p:spTree>
    <p:extLst>
      <p:ext uri="{BB962C8B-B14F-4D97-AF65-F5344CB8AC3E}">
        <p14:creationId xmlns:p14="http://schemas.microsoft.com/office/powerpoint/2010/main" val="251531349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025326539"/>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701975023"/>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822846793"/>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980328418"/>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634177890"/>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013450297"/>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223408182"/>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10050021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91947961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endParaRPr lang="en-US" altLang="en-US"/>
          </a:p>
        </p:txBody>
      </p:sp>
      <p:sp>
        <p:nvSpPr>
          <p:cNvPr id="6" name="Rectangle 60"/>
          <p:cNvSpPr>
            <a:spLocks noGrp="1" noChangeArrowheads="1"/>
          </p:cNvSpPr>
          <p:nvPr>
            <p:ph type="ftr" sz="quarter" idx="11"/>
          </p:nvPr>
        </p:nvSpPr>
        <p:spPr>
          <a:ln/>
        </p:spPr>
        <p:txBody>
          <a:bodyPr/>
          <a:lstStyle>
            <a:lvl1pPr>
              <a:defRPr/>
            </a:lvl1pPr>
          </a:lstStyle>
          <a:p>
            <a:endParaRPr lang="en-US" altLang="en-US"/>
          </a:p>
        </p:txBody>
      </p:sp>
      <p:sp>
        <p:nvSpPr>
          <p:cNvPr id="7" name="Rectangle 61"/>
          <p:cNvSpPr>
            <a:spLocks noGrp="1" noChangeArrowheads="1"/>
          </p:cNvSpPr>
          <p:nvPr>
            <p:ph type="sldNum" sz="quarter" idx="12"/>
          </p:nvPr>
        </p:nvSpPr>
        <p:spPr>
          <a:ln/>
        </p:spPr>
        <p:txBody>
          <a:bodyPr/>
          <a:lstStyle>
            <a:lvl1pPr>
              <a:defRPr/>
            </a:lvl1pPr>
          </a:lstStyle>
          <a:p>
            <a:fld id="{1F13823C-EBD1-4114-9230-48D5940EEA45}" type="slidenum">
              <a:rPr lang="en-US" altLang="en-US"/>
              <a:pPr/>
              <a:t>‹#›</a:t>
            </a:fld>
            <a:endParaRPr lang="en-US" altLang="en-US"/>
          </a:p>
        </p:txBody>
      </p:sp>
    </p:spTree>
    <p:extLst>
      <p:ext uri="{BB962C8B-B14F-4D97-AF65-F5344CB8AC3E}">
        <p14:creationId xmlns:p14="http://schemas.microsoft.com/office/powerpoint/2010/main" val="2425212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endParaRPr lang="en-US" altLang="en-US"/>
          </a:p>
        </p:txBody>
      </p:sp>
      <p:sp>
        <p:nvSpPr>
          <p:cNvPr id="6" name="Rectangle 60"/>
          <p:cNvSpPr>
            <a:spLocks noGrp="1" noChangeArrowheads="1"/>
          </p:cNvSpPr>
          <p:nvPr>
            <p:ph type="ftr" sz="quarter" idx="11"/>
          </p:nvPr>
        </p:nvSpPr>
        <p:spPr>
          <a:ln/>
        </p:spPr>
        <p:txBody>
          <a:bodyPr/>
          <a:lstStyle>
            <a:lvl1pPr>
              <a:defRPr/>
            </a:lvl1pPr>
          </a:lstStyle>
          <a:p>
            <a:endParaRPr lang="en-US" altLang="en-US"/>
          </a:p>
        </p:txBody>
      </p:sp>
      <p:sp>
        <p:nvSpPr>
          <p:cNvPr id="7" name="Rectangle 61"/>
          <p:cNvSpPr>
            <a:spLocks noGrp="1" noChangeArrowheads="1"/>
          </p:cNvSpPr>
          <p:nvPr>
            <p:ph type="sldNum" sz="quarter" idx="12"/>
          </p:nvPr>
        </p:nvSpPr>
        <p:spPr>
          <a:ln/>
        </p:spPr>
        <p:txBody>
          <a:bodyPr/>
          <a:lstStyle>
            <a:lvl1pPr>
              <a:defRPr/>
            </a:lvl1pPr>
          </a:lstStyle>
          <a:p>
            <a:fld id="{563F2BF4-ED39-4187-ACB1-FDDACE167D65}" type="slidenum">
              <a:rPr lang="en-US" altLang="en-US"/>
              <a:pPr/>
              <a:t>‹#›</a:t>
            </a:fld>
            <a:endParaRPr lang="en-US" altLang="en-US"/>
          </a:p>
        </p:txBody>
      </p:sp>
    </p:spTree>
    <p:extLst>
      <p:ext uri="{BB962C8B-B14F-4D97-AF65-F5344CB8AC3E}">
        <p14:creationId xmlns:p14="http://schemas.microsoft.com/office/powerpoint/2010/main" val="2018762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theme" Target="../theme/theme5.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7.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8.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59875" cy="6870700"/>
            <a:chOff x="0" y="0"/>
            <a:chExt cx="5770" cy="4328"/>
          </a:xfrm>
        </p:grpSpPr>
        <p:sp>
          <p:nvSpPr>
            <p:cNvPr id="1032"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en-US" altLang="en-US" sz="1800"/>
            </a:p>
          </p:txBody>
        </p:sp>
        <p:sp>
          <p:nvSpPr>
            <p:cNvPr id="1033"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en-US" altLang="en-US" sz="1800"/>
            </a:p>
          </p:txBody>
        </p:sp>
        <p:sp>
          <p:nvSpPr>
            <p:cNvPr id="18437"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en-US" altLang="en-US" sz="1800"/>
            </a:p>
          </p:txBody>
        </p:sp>
        <p:grpSp>
          <p:nvGrpSpPr>
            <p:cNvPr id="1035" name="Group 6"/>
            <p:cNvGrpSpPr>
              <a:grpSpLocks/>
            </p:cNvGrpSpPr>
            <p:nvPr/>
          </p:nvGrpSpPr>
          <p:grpSpPr bwMode="auto">
            <a:xfrm>
              <a:off x="4944" y="1"/>
              <a:ext cx="816" cy="3974"/>
              <a:chOff x="4944" y="1"/>
              <a:chExt cx="816" cy="3974"/>
            </a:xfrm>
          </p:grpSpPr>
          <p:grpSp>
            <p:nvGrpSpPr>
              <p:cNvPr id="1047" name="Group 7"/>
              <p:cNvGrpSpPr>
                <a:grpSpLocks/>
              </p:cNvGrpSpPr>
              <p:nvPr userDrawn="1"/>
            </p:nvGrpSpPr>
            <p:grpSpPr bwMode="auto">
              <a:xfrm>
                <a:off x="5280" y="1"/>
                <a:ext cx="480" cy="1430"/>
                <a:chOff x="5280" y="1"/>
                <a:chExt cx="480" cy="1430"/>
              </a:xfrm>
            </p:grpSpPr>
            <p:grpSp>
              <p:nvGrpSpPr>
                <p:cNvPr id="1068" name="Group 8"/>
                <p:cNvGrpSpPr>
                  <a:grpSpLocks/>
                </p:cNvGrpSpPr>
                <p:nvPr userDrawn="1"/>
              </p:nvGrpSpPr>
              <p:grpSpPr bwMode="auto">
                <a:xfrm rot="-5400000">
                  <a:off x="5484" y="0"/>
                  <a:ext cx="174" cy="176"/>
                  <a:chOff x="1657" y="323"/>
                  <a:chExt cx="1691" cy="2560"/>
                </a:xfrm>
              </p:grpSpPr>
              <p:grpSp>
                <p:nvGrpSpPr>
                  <p:cNvPr id="1077" name="Group 9"/>
                  <p:cNvGrpSpPr>
                    <a:grpSpLocks/>
                  </p:cNvGrpSpPr>
                  <p:nvPr/>
                </p:nvGrpSpPr>
                <p:grpSpPr bwMode="auto">
                  <a:xfrm>
                    <a:off x="1657" y="323"/>
                    <a:ext cx="1691" cy="2560"/>
                    <a:chOff x="1657" y="323"/>
                    <a:chExt cx="1691" cy="2560"/>
                  </a:xfrm>
                </p:grpSpPr>
                <p:sp>
                  <p:nvSpPr>
                    <p:cNvPr id="1084" name="Freeform 10"/>
                    <p:cNvSpPr>
                      <a:spLocks/>
                    </p:cNvSpPr>
                    <p:nvPr/>
                  </p:nvSpPr>
                  <p:spPr bwMode="auto">
                    <a:xfrm>
                      <a:off x="2153" y="323"/>
                      <a:ext cx="1234" cy="2560"/>
                    </a:xfrm>
                    <a:custGeom>
                      <a:avLst/>
                      <a:gdLst>
                        <a:gd name="T0" fmla="*/ 338 w 1231"/>
                        <a:gd name="T1" fmla="*/ 283 h 2560"/>
                        <a:gd name="T2" fmla="*/ 416 w 1231"/>
                        <a:gd name="T3" fmla="*/ 115 h 2560"/>
                        <a:gd name="T4" fmla="*/ 584 w 1231"/>
                        <a:gd name="T5" fmla="*/ 7 h 2560"/>
                        <a:gd name="T6" fmla="*/ 897 w 1231"/>
                        <a:gd name="T7" fmla="*/ 61 h 2560"/>
                        <a:gd name="T8" fmla="*/ 1054 w 1231"/>
                        <a:gd name="T9" fmla="*/ 349 h 2560"/>
                        <a:gd name="T10" fmla="*/ 981 w 1231"/>
                        <a:gd name="T11" fmla="*/ 769 h 2560"/>
                        <a:gd name="T12" fmla="*/ 945 w 1231"/>
                        <a:gd name="T13" fmla="*/ 943 h 2560"/>
                        <a:gd name="T14" fmla="*/ 1108 w 1231"/>
                        <a:gd name="T15" fmla="*/ 1075 h 2560"/>
                        <a:gd name="T16" fmla="*/ 1234 w 1231"/>
                        <a:gd name="T17" fmla="*/ 1525 h 2560"/>
                        <a:gd name="T18" fmla="*/ 1126 w 1231"/>
                        <a:gd name="T19" fmla="*/ 1969 h 2560"/>
                        <a:gd name="T20" fmla="*/ 909 w 1231"/>
                        <a:gd name="T21" fmla="*/ 2077 h 2560"/>
                        <a:gd name="T22" fmla="*/ 723 w 1231"/>
                        <a:gd name="T23" fmla="*/ 2059 h 2560"/>
                        <a:gd name="T24" fmla="*/ 657 w 1231"/>
                        <a:gd name="T25" fmla="*/ 2251 h 2560"/>
                        <a:gd name="T26" fmla="*/ 530 w 1231"/>
                        <a:gd name="T27" fmla="*/ 2527 h 2560"/>
                        <a:gd name="T28" fmla="*/ 212 w 1231"/>
                        <a:gd name="T29" fmla="*/ 2509 h 2560"/>
                        <a:gd name="T30" fmla="*/ 31 w 1231"/>
                        <a:gd name="T31" fmla="*/ 2227 h 2560"/>
                        <a:gd name="T32" fmla="*/ 25 w 1231"/>
                        <a:gd name="T33" fmla="*/ 1969 h 2560"/>
                        <a:gd name="T34" fmla="*/ 145 w 1231"/>
                        <a:gd name="T35" fmla="*/ 1651 h 2560"/>
                        <a:gd name="T36" fmla="*/ 260 w 1231"/>
                        <a:gd name="T37" fmla="*/ 1513 h 2560"/>
                        <a:gd name="T38" fmla="*/ 218 w 1231"/>
                        <a:gd name="T39" fmla="*/ 1729 h 2560"/>
                        <a:gd name="T40" fmla="*/ 73 w 1231"/>
                        <a:gd name="T41" fmla="*/ 2023 h 2560"/>
                        <a:gd name="T42" fmla="*/ 169 w 1231"/>
                        <a:gd name="T43" fmla="*/ 2323 h 2560"/>
                        <a:gd name="T44" fmla="*/ 440 w 1231"/>
                        <a:gd name="T45" fmla="*/ 2431 h 2560"/>
                        <a:gd name="T46" fmla="*/ 596 w 1231"/>
                        <a:gd name="T47" fmla="*/ 2227 h 2560"/>
                        <a:gd name="T48" fmla="*/ 578 w 1231"/>
                        <a:gd name="T49" fmla="*/ 1807 h 2560"/>
                        <a:gd name="T50" fmla="*/ 494 w 1231"/>
                        <a:gd name="T51" fmla="*/ 1531 h 2560"/>
                        <a:gd name="T52" fmla="*/ 536 w 1231"/>
                        <a:gd name="T53" fmla="*/ 1459 h 2560"/>
                        <a:gd name="T54" fmla="*/ 627 w 1231"/>
                        <a:gd name="T55" fmla="*/ 1633 h 2560"/>
                        <a:gd name="T56" fmla="*/ 723 w 1231"/>
                        <a:gd name="T57" fmla="*/ 1933 h 2560"/>
                        <a:gd name="T58" fmla="*/ 969 w 1231"/>
                        <a:gd name="T59" fmla="*/ 1963 h 2560"/>
                        <a:gd name="T60" fmla="*/ 1138 w 1231"/>
                        <a:gd name="T61" fmla="*/ 1687 h 2560"/>
                        <a:gd name="T62" fmla="*/ 1120 w 1231"/>
                        <a:gd name="T63" fmla="*/ 1273 h 2560"/>
                        <a:gd name="T64" fmla="*/ 885 w 1231"/>
                        <a:gd name="T65" fmla="*/ 1057 h 2560"/>
                        <a:gd name="T66" fmla="*/ 681 w 1231"/>
                        <a:gd name="T67" fmla="*/ 1129 h 2560"/>
                        <a:gd name="T68" fmla="*/ 578 w 1231"/>
                        <a:gd name="T69" fmla="*/ 1117 h 2560"/>
                        <a:gd name="T70" fmla="*/ 621 w 1231"/>
                        <a:gd name="T71" fmla="*/ 1033 h 2560"/>
                        <a:gd name="T72" fmla="*/ 813 w 1231"/>
                        <a:gd name="T73" fmla="*/ 937 h 2560"/>
                        <a:gd name="T74" fmla="*/ 951 w 1231"/>
                        <a:gd name="T75" fmla="*/ 613 h 2560"/>
                        <a:gd name="T76" fmla="*/ 885 w 1231"/>
                        <a:gd name="T77" fmla="*/ 175 h 2560"/>
                        <a:gd name="T78" fmla="*/ 621 w 1231"/>
                        <a:gd name="T79" fmla="*/ 103 h 2560"/>
                        <a:gd name="T80" fmla="*/ 392 w 1231"/>
                        <a:gd name="T81" fmla="*/ 355 h 2560"/>
                        <a:gd name="T82" fmla="*/ 404 w 1231"/>
                        <a:gd name="T83" fmla="*/ 763 h 2560"/>
                        <a:gd name="T84" fmla="*/ 344 w 1231"/>
                        <a:gd name="T85" fmla="*/ 949 h 2560"/>
                        <a:gd name="T86" fmla="*/ 290 w 1231"/>
                        <a:gd name="T87" fmla="*/ 685 h 2560"/>
                        <a:gd name="T88" fmla="*/ 308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p>
                  </p:txBody>
                </p:sp>
                <p:sp>
                  <p:nvSpPr>
                    <p:cNvPr id="1085" name="Freeform 11"/>
                    <p:cNvSpPr>
                      <a:spLocks/>
                    </p:cNvSpPr>
                    <p:nvPr/>
                  </p:nvSpPr>
                  <p:spPr bwMode="auto">
                    <a:xfrm>
                      <a:off x="1676" y="352"/>
                      <a:ext cx="865" cy="2065"/>
                    </a:xfrm>
                    <a:custGeom>
                      <a:avLst/>
                      <a:gdLst>
                        <a:gd name="T0" fmla="*/ 785 w 865"/>
                        <a:gd name="T1" fmla="*/ 528 h 2071"/>
                        <a:gd name="T2" fmla="*/ 797 w 865"/>
                        <a:gd name="T3" fmla="*/ 349 h 2071"/>
                        <a:gd name="T4" fmla="*/ 863 w 865"/>
                        <a:gd name="T5" fmla="*/ 205 h 2071"/>
                        <a:gd name="T6" fmla="*/ 809 w 865"/>
                        <a:gd name="T7" fmla="*/ 217 h 2071"/>
                        <a:gd name="T8" fmla="*/ 749 w 865"/>
                        <a:gd name="T9" fmla="*/ 217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5 h 2071"/>
                        <a:gd name="T22" fmla="*/ 119 w 865"/>
                        <a:gd name="T23" fmla="*/ 403 h 2071"/>
                        <a:gd name="T24" fmla="*/ 131 w 865"/>
                        <a:gd name="T25" fmla="*/ 588 h 2071"/>
                        <a:gd name="T26" fmla="*/ 173 w 865"/>
                        <a:gd name="T27" fmla="*/ 780 h 2071"/>
                        <a:gd name="T28" fmla="*/ 197 w 865"/>
                        <a:gd name="T29" fmla="*/ 881 h 2071"/>
                        <a:gd name="T30" fmla="*/ 167 w 865"/>
                        <a:gd name="T31" fmla="*/ 983 h 2071"/>
                        <a:gd name="T32" fmla="*/ 65 w 865"/>
                        <a:gd name="T33" fmla="*/ 1121 h 2071"/>
                        <a:gd name="T34" fmla="*/ 17 w 865"/>
                        <a:gd name="T35" fmla="*/ 1294 h 2071"/>
                        <a:gd name="T36" fmla="*/ 5 w 865"/>
                        <a:gd name="T37" fmla="*/ 1546 h 2071"/>
                        <a:gd name="T38" fmla="*/ 47 w 865"/>
                        <a:gd name="T39" fmla="*/ 1743 h 2071"/>
                        <a:gd name="T40" fmla="*/ 131 w 865"/>
                        <a:gd name="T41" fmla="*/ 1893 h 2071"/>
                        <a:gd name="T42" fmla="*/ 299 w 865"/>
                        <a:gd name="T43" fmla="*/ 1982 h 2071"/>
                        <a:gd name="T44" fmla="*/ 425 w 865"/>
                        <a:gd name="T45" fmla="*/ 1976 h 2071"/>
                        <a:gd name="T46" fmla="*/ 467 w 865"/>
                        <a:gd name="T47" fmla="*/ 1988 h 2071"/>
                        <a:gd name="T48" fmla="*/ 497 w 865"/>
                        <a:gd name="T49" fmla="*/ 2060 h 2071"/>
                        <a:gd name="T50" fmla="*/ 497 w 865"/>
                        <a:gd name="T51" fmla="*/ 1958 h 2071"/>
                        <a:gd name="T52" fmla="*/ 557 w 865"/>
                        <a:gd name="T53" fmla="*/ 1773 h 2071"/>
                        <a:gd name="T54" fmla="*/ 617 w 865"/>
                        <a:gd name="T55" fmla="*/ 1653 h 2071"/>
                        <a:gd name="T56" fmla="*/ 581 w 865"/>
                        <a:gd name="T57" fmla="*/ 1695 h 2071"/>
                        <a:gd name="T58" fmla="*/ 515 w 865"/>
                        <a:gd name="T59" fmla="*/ 1815 h 2071"/>
                        <a:gd name="T60" fmla="*/ 407 w 865"/>
                        <a:gd name="T61" fmla="*/ 1898 h 2071"/>
                        <a:gd name="T62" fmla="*/ 269 w 865"/>
                        <a:gd name="T63" fmla="*/ 1893 h 2071"/>
                        <a:gd name="T64" fmla="*/ 179 w 865"/>
                        <a:gd name="T65" fmla="*/ 1809 h 2071"/>
                        <a:gd name="T66" fmla="*/ 113 w 865"/>
                        <a:gd name="T67" fmla="*/ 1635 h 2071"/>
                        <a:gd name="T68" fmla="*/ 107 w 865"/>
                        <a:gd name="T69" fmla="*/ 1390 h 2071"/>
                        <a:gd name="T70" fmla="*/ 137 w 865"/>
                        <a:gd name="T71" fmla="*/ 1187 h 2071"/>
                        <a:gd name="T72" fmla="*/ 203 w 865"/>
                        <a:gd name="T73" fmla="*/ 1067 h 2071"/>
                        <a:gd name="T74" fmla="*/ 323 w 865"/>
                        <a:gd name="T75" fmla="*/ 1019 h 2071"/>
                        <a:gd name="T76" fmla="*/ 509 w 865"/>
                        <a:gd name="T77" fmla="*/ 1073 h 2071"/>
                        <a:gd name="T78" fmla="*/ 611 w 865"/>
                        <a:gd name="T79" fmla="*/ 1121 h 2071"/>
                        <a:gd name="T80" fmla="*/ 665 w 865"/>
                        <a:gd name="T81" fmla="*/ 1097 h 2071"/>
                        <a:gd name="T82" fmla="*/ 659 w 865"/>
                        <a:gd name="T83" fmla="*/ 1043 h 2071"/>
                        <a:gd name="T84" fmla="*/ 611 w 865"/>
                        <a:gd name="T85" fmla="*/ 1001 h 2071"/>
                        <a:gd name="T86" fmla="*/ 497 w 865"/>
                        <a:gd name="T87" fmla="*/ 977 h 2071"/>
                        <a:gd name="T88" fmla="*/ 323 w 865"/>
                        <a:gd name="T89" fmla="*/ 893 h 2071"/>
                        <a:gd name="T90" fmla="*/ 233 w 865"/>
                        <a:gd name="T91" fmla="*/ 678 h 2071"/>
                        <a:gd name="T92" fmla="*/ 209 w 865"/>
                        <a:gd name="T93" fmla="*/ 415 h 2071"/>
                        <a:gd name="T94" fmla="*/ 317 w 865"/>
                        <a:gd name="T95" fmla="*/ 170 h 2071"/>
                        <a:gd name="T96" fmla="*/ 485 w 865"/>
                        <a:gd name="T97" fmla="*/ 110 h 2071"/>
                        <a:gd name="T98" fmla="*/ 617 w 865"/>
                        <a:gd name="T99" fmla="*/ 164 h 2071"/>
                        <a:gd name="T100" fmla="*/ 707 w 865"/>
                        <a:gd name="T101" fmla="*/ 289 h 2071"/>
                        <a:gd name="T102" fmla="*/ 737 w 865"/>
                        <a:gd name="T103" fmla="*/ 427 h 2071"/>
                        <a:gd name="T104" fmla="*/ 773 w 865"/>
                        <a:gd name="T105" fmla="*/ 600 h 2071"/>
                        <a:gd name="T106" fmla="*/ 809 w 865"/>
                        <a:gd name="T107" fmla="*/ 582 h 2071"/>
                        <a:gd name="T108" fmla="*/ 785 w 865"/>
                        <a:gd name="T109" fmla="*/ 528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p>
                  </p:txBody>
                </p:sp>
              </p:grpSp>
              <p:sp>
                <p:nvSpPr>
                  <p:cNvPr id="1078" name="Oval 12"/>
                  <p:cNvSpPr>
                    <a:spLocks noChangeArrowheads="1"/>
                  </p:cNvSpPr>
                  <p:nvPr/>
                </p:nvSpPr>
                <p:spPr bwMode="auto">
                  <a:xfrm>
                    <a:off x="2396" y="1399"/>
                    <a:ext cx="175" cy="247"/>
                  </a:xfrm>
                  <a:prstGeom prst="ellipse">
                    <a:avLst/>
                  </a:pr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1079" name="Freeform 13"/>
                  <p:cNvSpPr>
                    <a:spLocks/>
                  </p:cNvSpPr>
                  <p:nvPr/>
                </p:nvSpPr>
                <p:spPr bwMode="auto">
                  <a:xfrm>
                    <a:off x="2639" y="716"/>
                    <a:ext cx="262" cy="524"/>
                  </a:xfrm>
                  <a:custGeom>
                    <a:avLst/>
                    <a:gdLst>
                      <a:gd name="T0" fmla="*/ 3 w 266"/>
                      <a:gd name="T1" fmla="*/ 486 h 521"/>
                      <a:gd name="T2" fmla="*/ 27 w 266"/>
                      <a:gd name="T3" fmla="*/ 275 h 521"/>
                      <a:gd name="T4" fmla="*/ 109 w 266"/>
                      <a:gd name="T5" fmla="*/ 45 h 521"/>
                      <a:gd name="T6" fmla="*/ 180 w 266"/>
                      <a:gd name="T7" fmla="*/ 3 h 521"/>
                      <a:gd name="T8" fmla="*/ 233 w 266"/>
                      <a:gd name="T9" fmla="*/ 39 h 521"/>
                      <a:gd name="T10" fmla="*/ 257 w 266"/>
                      <a:gd name="T11" fmla="*/ 130 h 521"/>
                      <a:gd name="T12" fmla="*/ 204 w 266"/>
                      <a:gd name="T13" fmla="*/ 275 h 521"/>
                      <a:gd name="T14" fmla="*/ 103 w 266"/>
                      <a:gd name="T15" fmla="*/ 480 h 521"/>
                      <a:gd name="T16" fmla="*/ 44 w 266"/>
                      <a:gd name="T17" fmla="*/ 504 h 521"/>
                      <a:gd name="T18" fmla="*/ 3 w 266"/>
                      <a:gd name="T19" fmla="*/ 486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p>
                </p:txBody>
              </p:sp>
              <p:sp>
                <p:nvSpPr>
                  <p:cNvPr id="1080" name="Freeform 14"/>
                  <p:cNvSpPr>
                    <a:spLocks/>
                  </p:cNvSpPr>
                  <p:nvPr/>
                </p:nvSpPr>
                <p:spPr bwMode="auto">
                  <a:xfrm>
                    <a:off x="2707" y="1588"/>
                    <a:ext cx="398" cy="349"/>
                  </a:xfrm>
                  <a:custGeom>
                    <a:avLst/>
                    <a:gdLst>
                      <a:gd name="T0" fmla="*/ 102 w 392"/>
                      <a:gd name="T1" fmla="*/ 206 h 340"/>
                      <a:gd name="T2" fmla="*/ 16 w 392"/>
                      <a:gd name="T3" fmla="*/ 89 h 340"/>
                      <a:gd name="T4" fmla="*/ 4 w 392"/>
                      <a:gd name="T5" fmla="*/ 46 h 340"/>
                      <a:gd name="T6" fmla="*/ 28 w 392"/>
                      <a:gd name="T7" fmla="*/ 3 h 340"/>
                      <a:gd name="T8" fmla="*/ 132 w 392"/>
                      <a:gd name="T9" fmla="*/ 28 h 340"/>
                      <a:gd name="T10" fmla="*/ 254 w 392"/>
                      <a:gd name="T11" fmla="*/ 77 h 340"/>
                      <a:gd name="T12" fmla="*/ 370 w 392"/>
                      <a:gd name="T13" fmla="*/ 163 h 340"/>
                      <a:gd name="T14" fmla="*/ 394 w 392"/>
                      <a:gd name="T15" fmla="*/ 280 h 340"/>
                      <a:gd name="T16" fmla="*/ 345 w 392"/>
                      <a:gd name="T17" fmla="*/ 342 h 340"/>
                      <a:gd name="T18" fmla="*/ 248 w 392"/>
                      <a:gd name="T19" fmla="*/ 323 h 340"/>
                      <a:gd name="T20" fmla="*/ 102 w 392"/>
                      <a:gd name="T21" fmla="*/ 206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p>
                </p:txBody>
              </p:sp>
              <p:sp>
                <p:nvSpPr>
                  <p:cNvPr id="1081" name="Freeform 15"/>
                  <p:cNvSpPr>
                    <a:spLocks/>
                  </p:cNvSpPr>
                  <p:nvPr/>
                </p:nvSpPr>
                <p:spPr bwMode="auto">
                  <a:xfrm>
                    <a:off x="2434" y="1923"/>
                    <a:ext cx="146" cy="567"/>
                  </a:xfrm>
                  <a:custGeom>
                    <a:avLst/>
                    <a:gdLst>
                      <a:gd name="T0" fmla="*/ 17 w 151"/>
                      <a:gd name="T1" fmla="*/ 168 h 558"/>
                      <a:gd name="T2" fmla="*/ 41 w 151"/>
                      <a:gd name="T3" fmla="*/ 40 h 558"/>
                      <a:gd name="T4" fmla="*/ 64 w 151"/>
                      <a:gd name="T5" fmla="*/ 3 h 558"/>
                      <a:gd name="T6" fmla="*/ 104 w 151"/>
                      <a:gd name="T7" fmla="*/ 27 h 558"/>
                      <a:gd name="T8" fmla="*/ 133 w 151"/>
                      <a:gd name="T9" fmla="*/ 168 h 558"/>
                      <a:gd name="T10" fmla="*/ 139 w 151"/>
                      <a:gd name="T11" fmla="*/ 430 h 558"/>
                      <a:gd name="T12" fmla="*/ 93 w 151"/>
                      <a:gd name="T13" fmla="*/ 552 h 558"/>
                      <a:gd name="T14" fmla="*/ 23 w 151"/>
                      <a:gd name="T15" fmla="*/ 521 h 558"/>
                      <a:gd name="T16" fmla="*/ 0 w 151"/>
                      <a:gd name="T17" fmla="*/ 320 h 558"/>
                      <a:gd name="T18" fmla="*/ 17 w 151"/>
                      <a:gd name="T19" fmla="*/ 168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p>
                </p:txBody>
              </p:sp>
              <p:sp>
                <p:nvSpPr>
                  <p:cNvPr id="1082" name="Freeform 16"/>
                  <p:cNvSpPr>
                    <a:spLocks/>
                  </p:cNvSpPr>
                  <p:nvPr/>
                </p:nvSpPr>
                <p:spPr bwMode="auto">
                  <a:xfrm>
                    <a:off x="1910" y="1588"/>
                    <a:ext cx="389" cy="247"/>
                  </a:xfrm>
                  <a:custGeom>
                    <a:avLst/>
                    <a:gdLst>
                      <a:gd name="T0" fmla="*/ 174 w 392"/>
                      <a:gd name="T1" fmla="*/ 60 h 253"/>
                      <a:gd name="T2" fmla="*/ 305 w 392"/>
                      <a:gd name="T3" fmla="*/ 19 h 253"/>
                      <a:gd name="T4" fmla="*/ 364 w 392"/>
                      <a:gd name="T5" fmla="*/ 7 h 253"/>
                      <a:gd name="T6" fmla="*/ 382 w 392"/>
                      <a:gd name="T7" fmla="*/ 60 h 253"/>
                      <a:gd name="T8" fmla="*/ 323 w 392"/>
                      <a:gd name="T9" fmla="*/ 130 h 253"/>
                      <a:gd name="T10" fmla="*/ 192 w 392"/>
                      <a:gd name="T11" fmla="*/ 218 h 253"/>
                      <a:gd name="T12" fmla="*/ 37 w 392"/>
                      <a:gd name="T13" fmla="*/ 241 h 253"/>
                      <a:gd name="T14" fmla="*/ 1 w 392"/>
                      <a:gd name="T15" fmla="*/ 183 h 253"/>
                      <a:gd name="T16" fmla="*/ 43 w 392"/>
                      <a:gd name="T17" fmla="*/ 112 h 253"/>
                      <a:gd name="T18" fmla="*/ 174 w 392"/>
                      <a:gd name="T19" fmla="*/ 60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p>
                </p:txBody>
              </p:sp>
              <p:sp>
                <p:nvSpPr>
                  <p:cNvPr id="1083" name="Freeform 17"/>
                  <p:cNvSpPr>
                    <a:spLocks/>
                  </p:cNvSpPr>
                  <p:nvPr/>
                </p:nvSpPr>
                <p:spPr bwMode="auto">
                  <a:xfrm>
                    <a:off x="2094" y="905"/>
                    <a:ext cx="233" cy="378"/>
                  </a:xfrm>
                  <a:custGeom>
                    <a:avLst/>
                    <a:gdLst>
                      <a:gd name="T0" fmla="*/ 76 w 238"/>
                      <a:gd name="T1" fmla="*/ 264 h 386"/>
                      <a:gd name="T2" fmla="*/ 23 w 238"/>
                      <a:gd name="T3" fmla="*/ 188 h 386"/>
                      <a:gd name="T4" fmla="*/ 0 w 238"/>
                      <a:gd name="T5" fmla="*/ 94 h 386"/>
                      <a:gd name="T6" fmla="*/ 23 w 238"/>
                      <a:gd name="T7" fmla="*/ 12 h 386"/>
                      <a:gd name="T8" fmla="*/ 117 w 238"/>
                      <a:gd name="T9" fmla="*/ 24 h 386"/>
                      <a:gd name="T10" fmla="*/ 176 w 238"/>
                      <a:gd name="T11" fmla="*/ 129 h 386"/>
                      <a:gd name="T12" fmla="*/ 229 w 238"/>
                      <a:gd name="T13" fmla="*/ 300 h 386"/>
                      <a:gd name="T14" fmla="*/ 200 w 238"/>
                      <a:gd name="T15" fmla="*/ 370 h 386"/>
                      <a:gd name="T16" fmla="*/ 164 w 238"/>
                      <a:gd name="T17" fmla="*/ 347 h 386"/>
                      <a:gd name="T18" fmla="*/ 76 w 238"/>
                      <a:gd name="T19" fmla="*/ 264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p>
                </p:txBody>
              </p:sp>
            </p:grpSp>
            <p:pic>
              <p:nvPicPr>
                <p:cNvPr id="1069" name="Picture 1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0" name="Picture 1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1" name="Picture 2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2" name="Picture 2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3" name="Picture 2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4" name="Picture 2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 name="Picture 2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6" name="Picture 2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48" name="Group 26"/>
              <p:cNvGrpSpPr>
                <a:grpSpLocks/>
              </p:cNvGrpSpPr>
              <p:nvPr userDrawn="1"/>
            </p:nvGrpSpPr>
            <p:grpSpPr bwMode="auto">
              <a:xfrm>
                <a:off x="4944" y="1008"/>
                <a:ext cx="522" cy="2967"/>
                <a:chOff x="4944" y="1008"/>
                <a:chExt cx="522" cy="2967"/>
              </a:xfrm>
            </p:grpSpPr>
            <p:pic>
              <p:nvPicPr>
                <p:cNvPr id="1049" name="Picture 27"/>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0" name="Picture 2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1" name="Picture 2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2" name="Picture 3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3" name="Picture 3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 name="Picture 3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5" name="Picture 3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6" name="Picture 3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7" name="Picture 3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8" name="Picture 36"/>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9" name="Picture 37"/>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0" name="Picture 3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1" name="Picture 3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2" name="Picture 4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3" name="Picture 4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4" name="Picture 4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 name="Picture 4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6" name="Picture 4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7" name="Picture 4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036"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p>
          </p:txBody>
        </p:sp>
        <p:sp>
          <p:nvSpPr>
            <p:cNvPr id="18479"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a:latin typeface="Arial" pitchFamily="-108" charset="0"/>
                <a:ea typeface="+mn-ea"/>
              </a:endParaRPr>
            </a:p>
          </p:txBody>
        </p:sp>
        <p:sp>
          <p:nvSpPr>
            <p:cNvPr id="18480"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defRPr/>
              </a:pPr>
              <a:endParaRPr lang="en-US">
                <a:latin typeface="Arial" pitchFamily="-108" charset="0"/>
                <a:ea typeface="+mn-ea"/>
              </a:endParaRPr>
            </a:p>
          </p:txBody>
        </p:sp>
        <p:sp>
          <p:nvSpPr>
            <p:cNvPr id="1039"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p>
          </p:txBody>
        </p:sp>
        <p:sp>
          <p:nvSpPr>
            <p:cNvPr id="1040"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p>
          </p:txBody>
        </p:sp>
        <p:sp>
          <p:nvSpPr>
            <p:cNvPr id="1041"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p>
          </p:txBody>
        </p:sp>
        <p:sp>
          <p:nvSpPr>
            <p:cNvPr id="1042"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p>
          </p:txBody>
        </p:sp>
        <p:sp>
          <p:nvSpPr>
            <p:cNvPr id="18485"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a:latin typeface="Arial" pitchFamily="-108" charset="0"/>
                <a:ea typeface="+mn-ea"/>
              </a:endParaRPr>
            </a:p>
          </p:txBody>
        </p:sp>
        <p:sp>
          <p:nvSpPr>
            <p:cNvPr id="1044"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en-US" altLang="en-US" sz="1800"/>
            </a:p>
          </p:txBody>
        </p:sp>
        <p:sp>
          <p:nvSpPr>
            <p:cNvPr id="18487"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a:noFill/>
              <a:round/>
              <a:headEnd/>
              <a:tailEnd/>
            </a:ln>
            <a:effectLst/>
          </p:spPr>
          <p:txBody>
            <a:bodyPr wrap="none" anchor="ctr"/>
            <a:lstStyle/>
            <a:p>
              <a:pPr>
                <a:defRPr/>
              </a:pPr>
              <a:endParaRPr lang="en-US">
                <a:latin typeface="Arial" pitchFamily="-108" charset="0"/>
                <a:ea typeface="+mn-ea"/>
              </a:endParaRPr>
            </a:p>
          </p:txBody>
        </p:sp>
        <p:sp>
          <p:nvSpPr>
            <p:cNvPr id="1046" name="AutoShape 56"/>
            <p:cNvSpPr>
              <a:spLocks noChangeArrowheads="1"/>
            </p:cNvSpPr>
            <p:nvPr/>
          </p:nvSpPr>
          <p:spPr bwMode="hidden">
            <a:xfrm rot="5400000">
              <a:off x="2724" y="2089"/>
              <a:ext cx="4320" cy="142"/>
            </a:xfrm>
            <a:custGeom>
              <a:avLst/>
              <a:gdLst>
                <a:gd name="T0" fmla="*/ 852 w 21600"/>
                <a:gd name="T1" fmla="*/ 0 h 21600"/>
                <a:gd name="T2" fmla="*/ 432 w 21600"/>
                <a:gd name="T3" fmla="*/ 1 h 21600"/>
                <a:gd name="T4" fmla="*/ 12 w 21600"/>
                <a:gd name="T5" fmla="*/ 0 h 21600"/>
                <a:gd name="T6" fmla="*/ 432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p>
              <a:endParaRPr lang="en-GB"/>
            </a:p>
          </p:txBody>
        </p:sp>
      </p:grpSp>
      <p:sp>
        <p:nvSpPr>
          <p:cNvPr id="1027" name="Rectangle 57"/>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58"/>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8491" name="Rectangle 59"/>
          <p:cNvSpPr>
            <a:spLocks noGrp="1" noChangeArrowheads="1"/>
          </p:cNvSpPr>
          <p:nvPr>
            <p:ph type="dt" sz="half" idx="2"/>
          </p:nvPr>
        </p:nvSpPr>
        <p:spPr bwMode="auto">
          <a:xfrm>
            <a:off x="301625" y="6242050"/>
            <a:ext cx="1782763"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vl1pPr>
          </a:lstStyle>
          <a:p>
            <a:endParaRPr lang="en-US" altLang="en-US"/>
          </a:p>
        </p:txBody>
      </p:sp>
      <p:sp>
        <p:nvSpPr>
          <p:cNvPr id="18492" name="Rectangle 60"/>
          <p:cNvSpPr>
            <a:spLocks noGrp="1" noChangeArrowheads="1"/>
          </p:cNvSpPr>
          <p:nvPr>
            <p:ph type="ftr" sz="quarter" idx="3"/>
          </p:nvPr>
        </p:nvSpPr>
        <p:spPr bwMode="auto">
          <a:xfrm>
            <a:off x="2257425" y="6248400"/>
            <a:ext cx="3455988"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vl1pPr>
          </a:lstStyle>
          <a:p>
            <a:endParaRPr lang="en-US" altLang="en-US"/>
          </a:p>
        </p:txBody>
      </p:sp>
      <p:sp>
        <p:nvSpPr>
          <p:cNvPr id="18493" name="Rectangle 61"/>
          <p:cNvSpPr>
            <a:spLocks noGrp="1" noChangeArrowheads="1"/>
          </p:cNvSpPr>
          <p:nvPr>
            <p:ph type="sldNum" sz="quarter" idx="4"/>
          </p:nvPr>
        </p:nvSpPr>
        <p:spPr bwMode="auto">
          <a:xfrm>
            <a:off x="5867400" y="6248400"/>
            <a:ext cx="175577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vl1pPr>
          </a:lstStyle>
          <a:p>
            <a:fld id="{1582CCEB-633C-40FE-9D0C-59A727252A7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967"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Lst>
  <p:txStyles>
    <p:titleStyle>
      <a:lvl1pPr algn="l" rtl="0" eaLnBrk="0" fontAlgn="base" hangingPunct="0">
        <a:spcBef>
          <a:spcPct val="0"/>
        </a:spcBef>
        <a:spcAft>
          <a:spcPct val="0"/>
        </a:spcAft>
        <a:defRPr sz="40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000">
          <a:solidFill>
            <a:schemeClr val="tx2"/>
          </a:solidFill>
          <a:latin typeface="Arial" pitchFamily="-108" charset="0"/>
          <a:ea typeface="ＭＳ Ｐゴシック" charset="-128"/>
          <a:cs typeface="ＭＳ Ｐゴシック" charset="-128"/>
        </a:defRPr>
      </a:lvl2pPr>
      <a:lvl3pPr algn="l" rtl="0" eaLnBrk="0" fontAlgn="base" hangingPunct="0">
        <a:spcBef>
          <a:spcPct val="0"/>
        </a:spcBef>
        <a:spcAft>
          <a:spcPct val="0"/>
        </a:spcAft>
        <a:defRPr sz="4000">
          <a:solidFill>
            <a:schemeClr val="tx2"/>
          </a:solidFill>
          <a:latin typeface="Arial" pitchFamily="-108" charset="0"/>
          <a:ea typeface="ＭＳ Ｐゴシック" charset="-128"/>
          <a:cs typeface="ＭＳ Ｐゴシック" charset="-128"/>
        </a:defRPr>
      </a:lvl3pPr>
      <a:lvl4pPr algn="l" rtl="0" eaLnBrk="0" fontAlgn="base" hangingPunct="0">
        <a:spcBef>
          <a:spcPct val="0"/>
        </a:spcBef>
        <a:spcAft>
          <a:spcPct val="0"/>
        </a:spcAft>
        <a:defRPr sz="4000">
          <a:solidFill>
            <a:schemeClr val="tx2"/>
          </a:solidFill>
          <a:latin typeface="Arial" pitchFamily="-108" charset="0"/>
          <a:ea typeface="ＭＳ Ｐゴシック" charset="-128"/>
          <a:cs typeface="ＭＳ Ｐゴシック" charset="-128"/>
        </a:defRPr>
      </a:lvl4pPr>
      <a:lvl5pPr algn="l" rtl="0" eaLnBrk="0" fontAlgn="base" hangingPunct="0">
        <a:spcBef>
          <a:spcPct val="0"/>
        </a:spcBef>
        <a:spcAft>
          <a:spcPct val="0"/>
        </a:spcAft>
        <a:defRPr sz="4000">
          <a:solidFill>
            <a:schemeClr val="tx2"/>
          </a:solidFill>
          <a:latin typeface="Arial" pitchFamily="-108" charset="0"/>
          <a:ea typeface="ＭＳ Ｐゴシック" charset="-128"/>
          <a:cs typeface="ＭＳ Ｐゴシック" charset="-128"/>
        </a:defRPr>
      </a:lvl5pPr>
      <a:lvl6pPr marL="457200" algn="l" rtl="0" fontAlgn="base">
        <a:spcBef>
          <a:spcPct val="0"/>
        </a:spcBef>
        <a:spcAft>
          <a:spcPct val="0"/>
        </a:spcAft>
        <a:defRPr sz="4000">
          <a:solidFill>
            <a:schemeClr val="tx2"/>
          </a:solidFill>
          <a:latin typeface="Arial" pitchFamily="-108" charset="0"/>
        </a:defRPr>
      </a:lvl6pPr>
      <a:lvl7pPr marL="914400" algn="l" rtl="0" fontAlgn="base">
        <a:spcBef>
          <a:spcPct val="0"/>
        </a:spcBef>
        <a:spcAft>
          <a:spcPct val="0"/>
        </a:spcAft>
        <a:defRPr sz="4000">
          <a:solidFill>
            <a:schemeClr val="tx2"/>
          </a:solidFill>
          <a:latin typeface="Arial" pitchFamily="-108" charset="0"/>
        </a:defRPr>
      </a:lvl7pPr>
      <a:lvl8pPr marL="1371600" algn="l" rtl="0" fontAlgn="base">
        <a:spcBef>
          <a:spcPct val="0"/>
        </a:spcBef>
        <a:spcAft>
          <a:spcPct val="0"/>
        </a:spcAft>
        <a:defRPr sz="4000">
          <a:solidFill>
            <a:schemeClr val="tx2"/>
          </a:solidFill>
          <a:latin typeface="Arial" pitchFamily="-108" charset="0"/>
        </a:defRPr>
      </a:lvl8pPr>
      <a:lvl9pPr marL="1828800" algn="l" rtl="0" fontAlgn="base">
        <a:spcBef>
          <a:spcPct val="0"/>
        </a:spcBef>
        <a:spcAft>
          <a:spcPct val="0"/>
        </a:spcAft>
        <a:defRPr sz="4000">
          <a:solidFill>
            <a:schemeClr val="tx2"/>
          </a:solidFill>
          <a:latin typeface="Arial" pitchFamily="-108"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80000"/>
        <a:buBlip>
          <a:blip r:embed="rId16"/>
        </a:buBlip>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SzPct val="70000"/>
        <a:buBlip>
          <a:blip r:embed="rId17"/>
        </a:buBlip>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82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endParaRPr lang="en-US" altLang="en-US"/>
          </a:p>
        </p:txBody>
      </p:sp>
      <p:sp>
        <p:nvSpPr>
          <p:cNvPr id="20582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8F77EED3-B736-437A-B168-33729C1F7252}" type="slidenum">
              <a:rPr lang="en-US" altLang="en-US"/>
              <a:pPr/>
              <a:t>‹#›</a:t>
            </a:fld>
            <a:endParaRPr lang="en-US" altLang="en-US"/>
          </a:p>
        </p:txBody>
      </p:sp>
      <p:grpSp>
        <p:nvGrpSpPr>
          <p:cNvPr id="13316" name="Group 4"/>
          <p:cNvGrpSpPr>
            <a:grpSpLocks/>
          </p:cNvGrpSpPr>
          <p:nvPr/>
        </p:nvGrpSpPr>
        <p:grpSpPr bwMode="auto">
          <a:xfrm>
            <a:off x="0" y="0"/>
            <a:ext cx="9140825" cy="6850063"/>
            <a:chOff x="0" y="0"/>
            <a:chExt cx="5758" cy="4315"/>
          </a:xfrm>
        </p:grpSpPr>
        <p:grpSp>
          <p:nvGrpSpPr>
            <p:cNvPr id="13320" name="Group 5"/>
            <p:cNvGrpSpPr>
              <a:grpSpLocks/>
            </p:cNvGrpSpPr>
            <p:nvPr userDrawn="1"/>
          </p:nvGrpSpPr>
          <p:grpSpPr bwMode="auto">
            <a:xfrm>
              <a:off x="1728" y="2230"/>
              <a:ext cx="4027" cy="2085"/>
              <a:chOff x="1728" y="2230"/>
              <a:chExt cx="4027" cy="2085"/>
            </a:xfrm>
          </p:grpSpPr>
          <p:sp>
            <p:nvSpPr>
              <p:cNvPr id="20583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Arial" pitchFamily="-108" charset="0"/>
                  <a:ea typeface="+mn-ea"/>
                </a:endParaRPr>
              </a:p>
            </p:txBody>
          </p:sp>
          <p:sp>
            <p:nvSpPr>
              <p:cNvPr id="20583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Arial" pitchFamily="-108" charset="0"/>
                  <a:ea typeface="+mn-ea"/>
                </a:endParaRPr>
              </a:p>
            </p:txBody>
          </p:sp>
          <p:sp>
            <p:nvSpPr>
              <p:cNvPr id="20583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Arial" pitchFamily="-108" charset="0"/>
                  <a:ea typeface="+mn-ea"/>
                </a:endParaRPr>
              </a:p>
            </p:txBody>
          </p:sp>
          <p:sp>
            <p:nvSpPr>
              <p:cNvPr id="13326"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0583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Arial" pitchFamily="-108" charset="0"/>
                  <a:ea typeface="+mn-ea"/>
                </a:endParaRPr>
              </a:p>
            </p:txBody>
          </p:sp>
        </p:grpSp>
        <p:sp>
          <p:nvSpPr>
            <p:cNvPr id="20583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pitchFamily="-108" charset="0"/>
                <a:ea typeface="+mn-ea"/>
              </a:endParaRPr>
            </a:p>
          </p:txBody>
        </p:sp>
        <p:sp>
          <p:nvSpPr>
            <p:cNvPr id="13322"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20583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83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vl1pPr>
          </a:lstStyle>
          <a:p>
            <a:endParaRPr lang="en-US" altLang="en-US"/>
          </a:p>
        </p:txBody>
      </p:sp>
      <p:sp>
        <p:nvSpPr>
          <p:cNvPr id="20583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968"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669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8" charset="0"/>
              </a:defRPr>
            </a:lvl1pPr>
          </a:lstStyle>
          <a:p>
            <a:endParaRPr lang="en-US" altLang="en-US"/>
          </a:p>
        </p:txBody>
      </p:sp>
      <p:sp>
        <p:nvSpPr>
          <p:cNvPr id="1669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8" charset="0"/>
              </a:defRPr>
            </a:lvl1pPr>
          </a:lstStyle>
          <a:p>
            <a:endParaRPr lang="en-US" altLang="en-US"/>
          </a:p>
        </p:txBody>
      </p:sp>
      <p:sp>
        <p:nvSpPr>
          <p:cNvPr id="1669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pitchFamily="18" charset="0"/>
              </a:defRPr>
            </a:lvl1pPr>
          </a:lstStyle>
          <a:p>
            <a:fld id="{87CA396F-3DDC-46F3-BD9D-CA740D66CB7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defRPr>
            </a:lvl1pPr>
          </a:lstStyle>
          <a:p>
            <a:endParaRPr lang="en-US" alt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defRPr>
            </a:lvl1pPr>
          </a:lstStyle>
          <a:p>
            <a:fld id="{C2D4A11D-AEC8-45C5-86B5-0996B9E40AAA}" type="slidenum">
              <a:rPr lang="en-US" altLang="en-US"/>
              <a:pPr/>
              <a:t>‹#›</a:t>
            </a:fld>
            <a:endParaRPr lang="en-US" altLang="en-US"/>
          </a:p>
        </p:txBody>
      </p:sp>
      <p:grpSp>
        <p:nvGrpSpPr>
          <p:cNvPr id="37892" name="Group 4"/>
          <p:cNvGrpSpPr>
            <a:grpSpLocks/>
          </p:cNvGrpSpPr>
          <p:nvPr/>
        </p:nvGrpSpPr>
        <p:grpSpPr bwMode="auto">
          <a:xfrm>
            <a:off x="0" y="0"/>
            <a:ext cx="9140825" cy="6850063"/>
            <a:chOff x="0" y="0"/>
            <a:chExt cx="5758" cy="4315"/>
          </a:xfrm>
        </p:grpSpPr>
        <p:grpSp>
          <p:nvGrpSpPr>
            <p:cNvPr id="37896"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defRPr>
            </a:lvl1pPr>
          </a:lstStyle>
          <a:p>
            <a:endParaRPr lang="en-US" alt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969"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 id="2147483944"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1202" name="Group 1026"/>
          <p:cNvGrpSpPr>
            <a:grpSpLocks/>
          </p:cNvGrpSpPr>
          <p:nvPr/>
        </p:nvGrpSpPr>
        <p:grpSpPr bwMode="auto">
          <a:xfrm>
            <a:off x="0" y="0"/>
            <a:ext cx="7242175" cy="1981200"/>
            <a:chOff x="0" y="0"/>
            <a:chExt cx="4562" cy="1248"/>
          </a:xfrm>
        </p:grpSpPr>
        <p:sp>
          <p:nvSpPr>
            <p:cNvPr id="234499" name="Freeform 1027"/>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234500" name="Freeform 1028"/>
            <p:cNvSpPr>
              <a:spLocks/>
            </p:cNvSpPr>
            <p:nvPr/>
          </p:nvSpPr>
          <p:spPr bwMode="hidden">
            <a:xfrm>
              <a:off x="0" y="0"/>
              <a:ext cx="4562" cy="1199"/>
            </a:xfrm>
            <a:custGeom>
              <a:avLst/>
              <a:gdLst/>
              <a:ahLst/>
              <a:cxnLst>
                <a:cxn ang="0">
                  <a:pos x="4560" y="932"/>
                </a:cxn>
                <a:cxn ang="0">
                  <a:pos x="0" y="1199"/>
                </a:cxn>
                <a:cxn ang="0">
                  <a:pos x="0" y="0"/>
                </a:cxn>
                <a:cxn ang="0">
                  <a:pos x="4562" y="0"/>
                </a:cxn>
                <a:cxn ang="0">
                  <a:pos x="4560" y="932"/>
                </a:cxn>
                <a:cxn ang="0">
                  <a:pos x="4560" y="932"/>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grpSp>
      <p:sp>
        <p:nvSpPr>
          <p:cNvPr id="234501" name="Rectangle 1029"/>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4502" name="Rectangle 1030"/>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4503" name="Rectangle 1031"/>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Tahoma" pitchFamily="34" charset="0"/>
              </a:defRPr>
            </a:lvl1pPr>
          </a:lstStyle>
          <a:p>
            <a:endParaRPr lang="en-US" altLang="en-US"/>
          </a:p>
        </p:txBody>
      </p:sp>
      <p:sp>
        <p:nvSpPr>
          <p:cNvPr id="234504" name="Rectangle 103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Tahoma" pitchFamily="34" charset="0"/>
              </a:defRPr>
            </a:lvl1pPr>
          </a:lstStyle>
          <a:p>
            <a:endParaRPr lang="en-US" altLang="en-US"/>
          </a:p>
        </p:txBody>
      </p:sp>
      <p:sp>
        <p:nvSpPr>
          <p:cNvPr id="234505" name="Rectangle 1033"/>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Tahoma" pitchFamily="34" charset="0"/>
              </a:defRPr>
            </a:lvl1pPr>
          </a:lstStyle>
          <a:p>
            <a:fld id="{D41CC8DD-D15F-47A4-87B7-995DE5873028}"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defRPr>
            </a:lvl1pPr>
          </a:lstStyle>
          <a:p>
            <a:endParaRPr lang="en-US" alt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defRPr>
            </a:lvl1pPr>
          </a:lstStyle>
          <a:p>
            <a:fld id="{692DEAF3-D89D-4E0C-BD61-957C1077C322}" type="slidenum">
              <a:rPr lang="en-US" altLang="en-US"/>
              <a:pPr/>
              <a:t>‹#›</a:t>
            </a:fld>
            <a:endParaRPr lang="en-US" altLang="en-US"/>
          </a:p>
        </p:txBody>
      </p:sp>
      <p:grpSp>
        <p:nvGrpSpPr>
          <p:cNvPr id="62468" name="Group 4"/>
          <p:cNvGrpSpPr>
            <a:grpSpLocks/>
          </p:cNvGrpSpPr>
          <p:nvPr/>
        </p:nvGrpSpPr>
        <p:grpSpPr bwMode="auto">
          <a:xfrm>
            <a:off x="0" y="0"/>
            <a:ext cx="9140825" cy="6850063"/>
            <a:chOff x="0" y="0"/>
            <a:chExt cx="5758" cy="4315"/>
          </a:xfrm>
        </p:grpSpPr>
        <p:grpSp>
          <p:nvGrpSpPr>
            <p:cNvPr id="6247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defRPr>
            </a:lvl1pPr>
          </a:lstStyle>
          <a:p>
            <a:endParaRPr lang="en-US" alt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955"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4514"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4515"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8484"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endParaRPr lang="en-US" altLang="en-US"/>
          </a:p>
        </p:txBody>
      </p:sp>
      <p:sp>
        <p:nvSpPr>
          <p:cNvPr id="148485"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endParaRPr lang="en-US" altLang="en-US"/>
          </a:p>
        </p:txBody>
      </p:sp>
      <p:sp>
        <p:nvSpPr>
          <p:cNvPr id="148486"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2C15F0B8-CFFF-4E89-A56B-CFF9BC376F7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362913410"/>
      </p:ext>
    </p:extLst>
  </p:cSld>
  <p:clrMap bg1="dk2" tx1="lt1" bg2="dk1" tx2="lt2" accent1="accent1" accent2="accent2" accent3="accent3" accent4="accent4" accent5="accent5" accent6="accent6" hlink="hlink" folHlink="folHlink"/>
  <p:sldLayoutIdLst>
    <p:sldLayoutId id="2147484006" r:id="rId1"/>
    <p:sldLayoutId id="2147484007" r:id="rId2"/>
    <p:sldLayoutId id="2147484008" r:id="rId3"/>
    <p:sldLayoutId id="2147484009" r:id="rId4"/>
    <p:sldLayoutId id="2147484010" r:id="rId5"/>
    <p:sldLayoutId id="2147484011" r:id="rId6"/>
    <p:sldLayoutId id="2147484012" r:id="rId7"/>
    <p:sldLayoutId id="2147484013" r:id="rId8"/>
    <p:sldLayoutId id="2147484014" r:id="rId9"/>
    <p:sldLayoutId id="2147484015" r:id="rId10"/>
    <p:sldLayoutId id="2147484016"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3" Type="http://schemas.openxmlformats.org/officeDocument/2006/relationships/hyperlink" Target="http://www.rapturechrist.com/barleyj.jpg" TargetMode="External"/><Relationship Id="rId2" Type="http://schemas.openxmlformats.org/officeDocument/2006/relationships/notesSlide" Target="../notesSlides/notesSlide13.xml"/><Relationship Id="rId1" Type="http://schemas.openxmlformats.org/officeDocument/2006/relationships/slideLayout" Target="../slideLayouts/slideLayout48.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56.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58.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58.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5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58.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58.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58.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58.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58.xml"/><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5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78.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9.xml"/><Relationship Id="rId4" Type="http://schemas.openxmlformats.org/officeDocument/2006/relationships/image" Target="../media/image1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059113" y="260350"/>
            <a:ext cx="4800600" cy="1800225"/>
          </a:xfrm>
          <a:effectLst>
            <a:outerShdw blurRad="63500" dist="107763" dir="13500000" algn="ctr" rotWithShape="0">
              <a:schemeClr val="bg2">
                <a:alpha val="50000"/>
              </a:schemeClr>
            </a:outerShdw>
          </a:effectLst>
        </p:spPr>
        <p:txBody>
          <a:bodyPr/>
          <a:lstStyle/>
          <a:p>
            <a:pPr algn="ctr" eaLnBrk="1" hangingPunct="1">
              <a:defRPr/>
            </a:pPr>
            <a:r>
              <a:rPr lang="si-LK" sz="3200" dirty="0">
                <a:ea typeface="+mj-ea"/>
                <a:cs typeface="+mj-cs"/>
              </a:rPr>
              <a:t>පූරාණ නැගෙනහිර ආශ්‍රිත ජනතාව</a:t>
            </a:r>
            <a:endParaRPr lang="en-US" sz="3200" dirty="0">
              <a:ea typeface="+mj-ea"/>
              <a:cs typeface="+mj-cs"/>
            </a:endParaRPr>
          </a:p>
        </p:txBody>
      </p:sp>
      <p:sp>
        <p:nvSpPr>
          <p:cNvPr id="2051" name="Rectangle 3"/>
          <p:cNvSpPr>
            <a:spLocks noGrp="1" noChangeArrowheads="1"/>
          </p:cNvSpPr>
          <p:nvPr>
            <p:ph type="subTitle" idx="1"/>
          </p:nvPr>
        </p:nvSpPr>
        <p:spPr>
          <a:xfrm>
            <a:off x="3276600" y="2139950"/>
            <a:ext cx="4191000" cy="685800"/>
          </a:xfrm>
          <a:effectLst>
            <a:outerShdw blurRad="63500" dist="38099" dir="2700000" algn="ctr" rotWithShape="0">
              <a:schemeClr val="bg2"/>
            </a:outerShdw>
          </a:effectLst>
        </p:spPr>
        <p:txBody>
          <a:bodyPr/>
          <a:lstStyle/>
          <a:p>
            <a:pPr marL="533400" indent="-533400" algn="l" eaLnBrk="1" hangingPunct="1">
              <a:buBlip>
                <a:blip r:embed="rId3"/>
              </a:buBlip>
              <a:defRPr/>
            </a:pPr>
            <a:r>
              <a:rPr lang="si-LK" sz="4400" b="1" dirty="0">
                <a:solidFill>
                  <a:srgbClr val="FFFFFF"/>
                </a:solidFill>
                <a:effectLst>
                  <a:outerShdw blurRad="50800" dist="50800" dir="5400000" algn="ctr" rotWithShape="0">
                    <a:schemeClr val="bg2"/>
                  </a:outerShdw>
                </a:effectLst>
                <a:ea typeface="+mn-ea"/>
                <a:cs typeface="+mn-cs"/>
              </a:rPr>
              <a:t>තාර්කිකව</a:t>
            </a:r>
            <a:endParaRPr lang="en-US" sz="4400" b="1" dirty="0">
              <a:solidFill>
                <a:srgbClr val="FFFFFF"/>
              </a:solidFill>
              <a:effectLst>
                <a:outerShdw blurRad="50800" dist="50800" dir="5400000" algn="ctr" rotWithShape="0">
                  <a:schemeClr val="bg2"/>
                </a:outerShdw>
              </a:effectLst>
              <a:ea typeface="+mn-ea"/>
              <a:cs typeface="+mn-cs"/>
            </a:endParaRPr>
          </a:p>
        </p:txBody>
      </p:sp>
      <p:sp>
        <p:nvSpPr>
          <p:cNvPr id="77827" name="Text Box 4"/>
          <p:cNvSpPr txBox="1">
            <a:spLocks noChangeArrowheads="1"/>
          </p:cNvSpPr>
          <p:nvPr/>
        </p:nvSpPr>
        <p:spPr bwMode="auto">
          <a:xfrm>
            <a:off x="8615363" y="0"/>
            <a:ext cx="523875" cy="4572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b="1">
                <a:solidFill>
                  <a:srgbClr val="FFFFFF"/>
                </a:solidFill>
              </a:rPr>
              <a:t>71</a:t>
            </a:r>
          </a:p>
        </p:txBody>
      </p:sp>
      <p:pic>
        <p:nvPicPr>
          <p:cNvPr id="77828" name="Picture 5" descr="PhoeAram"/>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0"/>
            <a:ext cx="3060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bwMode="auto">
          <a:xfrm>
            <a:off x="3276600" y="3130550"/>
            <a:ext cx="4191000" cy="838200"/>
          </a:xfrm>
          <a:prstGeom prst="rect">
            <a:avLst/>
          </a:prstGeom>
          <a:noFill/>
          <a:ln w="9525">
            <a:noFill/>
            <a:miter lim="800000"/>
            <a:headEnd/>
            <a:tailEnd/>
          </a:ln>
          <a:effectLst>
            <a:outerShdw blurRad="63500" dist="38099" dir="2700000" algn="ctr" rotWithShape="0">
              <a:schemeClr val="bg2"/>
            </a:outerShdw>
          </a:effectLst>
        </p:spPr>
        <p:txBody>
          <a:bodyPr/>
          <a:lstStyle/>
          <a:p>
            <a:pPr marL="533400" indent="-533400" eaLnBrk="1" hangingPunct="1">
              <a:spcBef>
                <a:spcPct val="20000"/>
              </a:spcBef>
              <a:buFontTx/>
              <a:buBlip>
                <a:blip r:embed="rId3"/>
              </a:buBlip>
              <a:defRPr/>
            </a:pPr>
            <a:r>
              <a:rPr lang="si-LK" sz="4400" b="1" kern="0" dirty="0">
                <a:solidFill>
                  <a:srgbClr val="FFFFFF"/>
                </a:solidFill>
                <a:effectLst>
                  <a:outerShdw blurRad="50800" dist="50800" dir="5400000" algn="ctr" rotWithShape="0">
                    <a:schemeClr val="bg2"/>
                  </a:outerShdw>
                </a:effectLst>
                <a:latin typeface="+mn-lt"/>
                <a:ea typeface="+mn-ea"/>
              </a:rPr>
              <a:t>පොදු දර්ශණය</a:t>
            </a:r>
            <a:endParaRPr lang="en-US" sz="4400" b="1" kern="0" dirty="0">
              <a:solidFill>
                <a:srgbClr val="FFFFFF"/>
              </a:solidFill>
              <a:effectLst>
                <a:outerShdw blurRad="50800" dist="50800" dir="5400000" algn="ctr" rotWithShape="0">
                  <a:schemeClr val="bg2"/>
                </a:outerShdw>
              </a:effectLst>
              <a:latin typeface="+mn-lt"/>
              <a:ea typeface="+mn-ea"/>
            </a:endParaRPr>
          </a:p>
        </p:txBody>
      </p:sp>
      <p:sp>
        <p:nvSpPr>
          <p:cNvPr id="7" name="Rectangle 3"/>
          <p:cNvSpPr txBox="1">
            <a:spLocks noChangeArrowheads="1"/>
          </p:cNvSpPr>
          <p:nvPr/>
        </p:nvSpPr>
        <p:spPr bwMode="auto">
          <a:xfrm>
            <a:off x="3276600" y="4121150"/>
            <a:ext cx="4191000" cy="990600"/>
          </a:xfrm>
          <a:prstGeom prst="rect">
            <a:avLst/>
          </a:prstGeom>
          <a:noFill/>
          <a:ln w="9525">
            <a:noFill/>
            <a:miter lim="800000"/>
            <a:headEnd/>
            <a:tailEnd/>
          </a:ln>
          <a:effectLst>
            <a:outerShdw blurRad="63500" dist="38099" dir="2700000" algn="ctr" rotWithShape="0">
              <a:schemeClr val="bg2"/>
            </a:outerShdw>
          </a:effectLst>
        </p:spPr>
        <p:txBody>
          <a:bodyPr/>
          <a:lstStyle/>
          <a:p>
            <a:pPr marL="533400" indent="-533400" eaLnBrk="1" hangingPunct="1">
              <a:spcBef>
                <a:spcPct val="20000"/>
              </a:spcBef>
              <a:buFontTx/>
              <a:buBlip>
                <a:blip r:embed="rId3"/>
              </a:buBlip>
              <a:defRPr/>
            </a:pPr>
            <a:r>
              <a:rPr lang="si-LK" sz="4400" b="1" kern="0" dirty="0">
                <a:solidFill>
                  <a:srgbClr val="FFFFFF"/>
                </a:solidFill>
                <a:effectLst>
                  <a:outerShdw blurRad="50800" dist="50800" dir="5400000" algn="ctr" rotWithShape="0">
                    <a:schemeClr val="bg2"/>
                  </a:outerShdw>
                </a:effectLst>
                <a:latin typeface="+mn-lt"/>
                <a:ea typeface="+mn-ea"/>
              </a:rPr>
              <a:t>භූ ගොලීය</a:t>
            </a:r>
            <a:endParaRPr lang="en-US" sz="4400" b="1" kern="0" dirty="0">
              <a:solidFill>
                <a:srgbClr val="FFFFFF"/>
              </a:solidFill>
              <a:effectLst>
                <a:outerShdw blurRad="50800" dist="50800" dir="5400000" algn="ctr" rotWithShape="0">
                  <a:schemeClr val="bg2"/>
                </a:outerShdw>
              </a:effectLst>
              <a:latin typeface="+mn-lt"/>
              <a:ea typeface="+mn-ea"/>
            </a:endParaRPr>
          </a:p>
        </p:txBody>
      </p:sp>
      <p:sp>
        <p:nvSpPr>
          <p:cNvPr id="8" name="Rectangle 3"/>
          <p:cNvSpPr txBox="1">
            <a:spLocks noChangeArrowheads="1"/>
          </p:cNvSpPr>
          <p:nvPr/>
        </p:nvSpPr>
        <p:spPr bwMode="auto">
          <a:xfrm>
            <a:off x="3276600" y="5187950"/>
            <a:ext cx="4191000" cy="762000"/>
          </a:xfrm>
          <a:prstGeom prst="rect">
            <a:avLst/>
          </a:prstGeom>
          <a:noFill/>
          <a:ln w="9525">
            <a:noFill/>
            <a:miter lim="800000"/>
            <a:headEnd/>
            <a:tailEnd/>
          </a:ln>
          <a:effectLst>
            <a:outerShdw blurRad="63500" dist="38099" dir="2700000" algn="ctr" rotWithShape="0">
              <a:schemeClr val="bg2"/>
            </a:outerShdw>
          </a:effectLst>
        </p:spPr>
        <p:txBody>
          <a:bodyPr/>
          <a:lstStyle/>
          <a:p>
            <a:pPr marL="533400" indent="-533400" eaLnBrk="1" hangingPunct="1">
              <a:spcBef>
                <a:spcPct val="20000"/>
              </a:spcBef>
              <a:buFontTx/>
              <a:buBlip>
                <a:blip r:embed="rId3"/>
              </a:buBlip>
              <a:defRPr/>
            </a:pPr>
            <a:r>
              <a:rPr lang="si-LK" sz="4400" b="1" kern="0" dirty="0">
                <a:solidFill>
                  <a:srgbClr val="FFFFFF"/>
                </a:solidFill>
                <a:effectLst>
                  <a:outerShdw blurRad="50800" dist="50800" dir="5400000" algn="ctr" rotWithShape="0">
                    <a:schemeClr val="bg2"/>
                  </a:outerShdw>
                </a:effectLst>
                <a:latin typeface="+mn-lt"/>
                <a:ea typeface="+mn-ea"/>
              </a:rPr>
              <a:t>ජනතාව</a:t>
            </a:r>
            <a:endParaRPr lang="en-US" sz="4400" b="1" kern="0" dirty="0">
              <a:solidFill>
                <a:srgbClr val="FFFFFF"/>
              </a:solidFill>
              <a:effectLst>
                <a:outerShdw blurRad="50800" dist="50800" dir="5400000" algn="ctr" rotWithShape="0">
                  <a:schemeClr val="bg2"/>
                </a:outerShdw>
              </a:effectLst>
              <a:latin typeface="+mn-lt"/>
              <a:ea typeface="+mn-ea"/>
            </a:endParaRPr>
          </a:p>
        </p:txBody>
      </p:sp>
      <p:sp>
        <p:nvSpPr>
          <p:cNvPr id="9" name="Rectangle 8"/>
          <p:cNvSpPr>
            <a:spLocks noChangeArrowheads="1"/>
          </p:cNvSpPr>
          <p:nvPr/>
        </p:nvSpPr>
        <p:spPr bwMode="auto">
          <a:xfrm>
            <a:off x="2339975" y="6092825"/>
            <a:ext cx="6804025" cy="765175"/>
          </a:xfrm>
          <a:prstGeom prst="rect">
            <a:avLst/>
          </a:prstGeom>
          <a:solidFill>
            <a:srgbClr val="000514"/>
          </a:solidFill>
          <a:ln>
            <a:noFill/>
          </a:ln>
          <a:effectLst>
            <a:outerShdw dist="35921" dir="2700000" algn="ctr" rotWithShape="0">
              <a:srgbClr val="000514">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20000"/>
              </a:spcBef>
              <a:buClr>
                <a:srgbClr val="FFCC00"/>
              </a:buClr>
              <a:buSzPct val="70000"/>
              <a:buFont typeface="Wingdings" pitchFamily="2" charset="2"/>
              <a:buNone/>
            </a:pPr>
            <a:r>
              <a:rPr lang="en-US" altLang="en-US" sz="2000" b="1" dirty="0">
                <a:solidFill>
                  <a:srgbClr val="FFFFFF"/>
                </a:solidFill>
                <a:effectLst>
                  <a:outerShdw blurRad="38100" dist="38100" dir="2700000" algn="tl">
                    <a:srgbClr val="000000"/>
                  </a:outerShdw>
                </a:effectLst>
                <a:cs typeface="Arial" pitchFamily="34" charset="0"/>
              </a:rPr>
              <a:t>Dr. Rick Griffith • Singapore Bible College</a:t>
            </a:r>
            <a:br>
              <a:rPr lang="en-US" altLang="en-US" sz="2000" b="1" dirty="0">
                <a:solidFill>
                  <a:srgbClr val="FFFFFF"/>
                </a:solidFill>
                <a:effectLst>
                  <a:outerShdw blurRad="38100" dist="38100" dir="2700000" algn="tl">
                    <a:srgbClr val="000000"/>
                  </a:outerShdw>
                </a:effectLst>
                <a:cs typeface="Arial" pitchFamily="34" charset="0"/>
              </a:rPr>
            </a:br>
            <a:r>
              <a:rPr lang="en-US" altLang="en-US" sz="2000" b="1" dirty="0">
                <a:solidFill>
                  <a:srgbClr val="FFFFFF"/>
                </a:solidFill>
                <a:effectLst>
                  <a:outerShdw blurRad="38100" dist="38100" dir="2700000" algn="tl">
                    <a:srgbClr val="000000"/>
                  </a:outerShdw>
                </a:effectLst>
                <a:cs typeface="Arial" pitchFamily="34" charset="0"/>
              </a:rPr>
              <a:t>BibleStudyDownloads.org</a:t>
            </a:r>
          </a:p>
        </p:txBody>
      </p:sp>
      <p:sp>
        <p:nvSpPr>
          <p:cNvPr id="2" name="TextBox 1">
            <a:extLst>
              <a:ext uri="{FF2B5EF4-FFF2-40B4-BE49-F238E27FC236}">
                <a16:creationId xmlns:a16="http://schemas.microsoft.com/office/drawing/2014/main" id="{37663AF9-D566-4D9C-98BA-150DA3660CDF}"/>
              </a:ext>
            </a:extLst>
          </p:cNvPr>
          <p:cNvSpPr txBox="1"/>
          <p:nvPr/>
        </p:nvSpPr>
        <p:spPr>
          <a:xfrm>
            <a:off x="7020272" y="1484784"/>
            <a:ext cx="184731" cy="369332"/>
          </a:xfrm>
          <a:prstGeom prst="rect">
            <a:avLst/>
          </a:prstGeom>
          <a:noFill/>
        </p:spPr>
        <p:txBody>
          <a:bodyPr wrap="none" rtlCol="0">
            <a:spAutoFit/>
          </a:body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7"/>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6513" y="-26988"/>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8582" name="Rectangle 6"/>
          <p:cNvSpPr>
            <a:spLocks noGrp="1" noRot="1" noChangeArrowheads="1"/>
          </p:cNvSpPr>
          <p:nvPr>
            <p:ph type="title" idx="4294967295"/>
          </p:nvPr>
        </p:nvSpPr>
        <p:spPr>
          <a:xfrm>
            <a:off x="-36513" y="228600"/>
            <a:ext cx="9180513" cy="838200"/>
          </a:xfrm>
          <a:gradFill rotWithShape="0">
            <a:gsLst>
              <a:gs pos="0">
                <a:srgbClr val="0000FF"/>
              </a:gs>
              <a:gs pos="100000">
                <a:srgbClr val="0000FF">
                  <a:gamma/>
                  <a:shade val="46275"/>
                  <a:invGamma/>
                </a:srgbClr>
              </a:gs>
            </a:gsLst>
            <a:path path="shape">
              <a:fillToRect l="50000" t="50000" r="50000" b="50000"/>
            </a:path>
          </a:gradFill>
          <a:ln cap="flat">
            <a:solidFill>
              <a:schemeClr val="bg2"/>
            </a:solidFill>
          </a:ln>
        </p:spPr>
        <p:txBody>
          <a:bodyPr/>
          <a:lstStyle/>
          <a:p>
            <a:pPr eaLnBrk="1" hangingPunct="1"/>
            <a:r>
              <a:rPr lang="si-LK" altLang="en-US" sz="3200" dirty="0">
                <a:latin typeface="Arial" pitchFamily="34" charset="0"/>
                <a:ea typeface="ＭＳ Ｐゴシック" pitchFamily="34" charset="-128"/>
                <a:cs typeface="Arial" pitchFamily="34" charset="0"/>
              </a:rPr>
              <a:t>ජාතින් ගැන ඉශ්‍රායල්වරුන්ගේ ආකල්පය වූයේ කුමක්ද ?</a:t>
            </a:r>
            <a:endParaRPr lang="en-US" altLang="en-US" sz="3200" dirty="0">
              <a:latin typeface="Arial" pitchFamily="34" charset="0"/>
              <a:ea typeface="ＭＳ Ｐゴシック" pitchFamily="34" charset="-128"/>
              <a:cs typeface="Arial" pitchFamily="34" charset="0"/>
            </a:endParaRPr>
          </a:p>
        </p:txBody>
      </p:sp>
      <p:sp>
        <p:nvSpPr>
          <p:cNvPr id="408581" name="Oval 5"/>
          <p:cNvSpPr>
            <a:spLocks noChangeArrowheads="1"/>
          </p:cNvSpPr>
          <p:nvPr/>
        </p:nvSpPr>
        <p:spPr bwMode="auto">
          <a:xfrm>
            <a:off x="4648200" y="3352800"/>
            <a:ext cx="1066800" cy="1905000"/>
          </a:xfrm>
          <a:prstGeom prst="ellipse">
            <a:avLst/>
          </a:prstGeom>
          <a:noFill/>
          <a:ln w="57150">
            <a:solidFill>
              <a:srgbClr val="0033C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1800">
              <a:solidFill>
                <a:srgbClr val="FF0000"/>
              </a:solidFill>
              <a:latin typeface="Garamond" pitchFamily="18" charset="0"/>
            </a:endParaRPr>
          </a:p>
        </p:txBody>
      </p:sp>
      <p:grpSp>
        <p:nvGrpSpPr>
          <p:cNvPr id="2" name="Group 2"/>
          <p:cNvGrpSpPr>
            <a:grpSpLocks/>
          </p:cNvGrpSpPr>
          <p:nvPr/>
        </p:nvGrpSpPr>
        <p:grpSpPr bwMode="auto">
          <a:xfrm>
            <a:off x="914400" y="1295400"/>
            <a:ext cx="7315200" cy="5280025"/>
            <a:chOff x="480" y="816"/>
            <a:chExt cx="4608" cy="3326"/>
          </a:xfrm>
        </p:grpSpPr>
        <p:pic>
          <p:nvPicPr>
            <p:cNvPr id="96261" name="Picture 4" descr="JerusalemCenterofWorld"/>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80" y="816"/>
              <a:ext cx="4128" cy="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2" name="Text Box 3"/>
            <p:cNvSpPr txBox="1">
              <a:spLocks noChangeArrowheads="1"/>
            </p:cNvSpPr>
            <p:nvPr/>
          </p:nvSpPr>
          <p:spPr bwMode="auto">
            <a:xfrm>
              <a:off x="3312" y="2688"/>
              <a:ext cx="1776" cy="145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si-LK" altLang="en-US" dirty="0"/>
                <a:t>ලෝක</a:t>
              </a:r>
              <a:r>
                <a:rPr lang="si-LK" dirty="0"/>
                <a:t>යේ මධ්‍යයේ යෙරුසලම පිහිටා තිබෙන බව මධ්‍යතත යුගයේ ක්‍රිස්තියානින් ද දුටුහ (ක්‍රි.ව 1500) </a:t>
              </a:r>
              <a:endParaRPr lang="en-US" dirty="0"/>
            </a:p>
            <a:p>
              <a:pPr algn="ctr"/>
              <a:endParaRPr lang="en-US" altLang="en-US" dirty="0"/>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8581"/>
                                        </p:tgtEl>
                                        <p:attrNameLst>
                                          <p:attrName>style.visibility</p:attrName>
                                        </p:attrNameLst>
                                      </p:cBhvr>
                                      <p:to>
                                        <p:strVal val="visible"/>
                                      </p:to>
                                    </p:set>
                                    <p:animEffect transition="in" filter="fade">
                                      <p:cBhvr>
                                        <p:cTn id="7" dur="500"/>
                                        <p:tgtEl>
                                          <p:spTgt spid="40858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8581" grpId="0" animBg="1"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7"/>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27384"/>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5" name="Rectangle 3"/>
          <p:cNvSpPr>
            <a:spLocks noGrp="1" noRot="1" noChangeArrowheads="1"/>
          </p:cNvSpPr>
          <p:nvPr>
            <p:ph type="title" idx="4294967295"/>
          </p:nvPr>
        </p:nvSpPr>
        <p:spPr>
          <a:xfrm>
            <a:off x="0" y="228600"/>
            <a:ext cx="9144000" cy="838200"/>
          </a:xfrm>
          <a:gradFill rotWithShape="0">
            <a:gsLst>
              <a:gs pos="0">
                <a:srgbClr val="0000FF"/>
              </a:gs>
              <a:gs pos="100000">
                <a:srgbClr val="0000FF">
                  <a:gamma/>
                  <a:shade val="46275"/>
                  <a:invGamma/>
                </a:srgbClr>
              </a:gs>
            </a:gsLst>
            <a:path path="shape">
              <a:fillToRect l="50000" t="50000" r="50000" b="50000"/>
            </a:path>
          </a:gradFill>
          <a:ln cap="flat">
            <a:solidFill>
              <a:schemeClr val="bg2"/>
            </a:solidFill>
          </a:ln>
        </p:spPr>
        <p:txBody>
          <a:bodyPr/>
          <a:lstStyle/>
          <a:p>
            <a:pPr eaLnBrk="1" hangingPunct="1"/>
            <a:r>
              <a:rPr lang="si-LK" altLang="en-US" sz="3200" dirty="0">
                <a:latin typeface="Arial" pitchFamily="34" charset="0"/>
                <a:ea typeface="ＭＳ Ｐゴシック" pitchFamily="34" charset="-128"/>
                <a:cs typeface="Arial" pitchFamily="34" charset="0"/>
              </a:rPr>
              <a:t>ජාතින් ගැන ඉශ්‍රායෙල්වරුන්ගේ ආකල්පය කුමක්ද ?</a:t>
            </a:r>
            <a:endParaRPr lang="en-US" altLang="en-US" sz="3200" dirty="0">
              <a:latin typeface="Arial" pitchFamily="34" charset="0"/>
              <a:ea typeface="ＭＳ Ｐゴシック" pitchFamily="34" charset="-128"/>
              <a:cs typeface="Arial" pitchFamily="34" charset="0"/>
            </a:endParaRPr>
          </a:p>
        </p:txBody>
      </p:sp>
      <p:sp>
        <p:nvSpPr>
          <p:cNvPr id="182276" name="Oval 4"/>
          <p:cNvSpPr>
            <a:spLocks noChangeArrowheads="1"/>
          </p:cNvSpPr>
          <p:nvPr/>
        </p:nvSpPr>
        <p:spPr bwMode="auto">
          <a:xfrm>
            <a:off x="4648200" y="3352800"/>
            <a:ext cx="1066800" cy="1905000"/>
          </a:xfrm>
          <a:prstGeom prst="ellipse">
            <a:avLst/>
          </a:prstGeom>
          <a:noFill/>
          <a:ln w="57150">
            <a:solidFill>
              <a:srgbClr val="0033C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1800">
              <a:solidFill>
                <a:srgbClr val="FF0000"/>
              </a:solidFill>
              <a:latin typeface="Garamond" pitchFamily="18" charset="0"/>
            </a:endParaRPr>
          </a:p>
        </p:txBody>
      </p:sp>
      <p:sp>
        <p:nvSpPr>
          <p:cNvPr id="182280" name="Rectangle 8"/>
          <p:cNvSpPr>
            <a:spLocks noRot="1" noChangeArrowheads="1"/>
          </p:cNvSpPr>
          <p:nvPr/>
        </p:nvSpPr>
        <p:spPr bwMode="auto">
          <a:xfrm>
            <a:off x="2743200" y="6248400"/>
            <a:ext cx="6400800" cy="6096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si-LK" altLang="en-US" sz="2000" dirty="0">
                <a:solidFill>
                  <a:srgbClr val="E5E5FF"/>
                </a:solidFill>
                <a:effectLst>
                  <a:outerShdw blurRad="38100" dist="38100" dir="2700000" algn="tl">
                    <a:srgbClr val="000000"/>
                  </a:outerShdw>
                </a:effectLst>
                <a:cs typeface="Arial" pitchFamily="34" charset="0"/>
              </a:rPr>
              <a:t>පළමු ශතවර්ශයේ ලොකය සිට කියවන්න,23</a:t>
            </a:r>
            <a:endParaRPr lang="en-US" altLang="en-US" sz="2000" dirty="0">
              <a:solidFill>
                <a:srgbClr val="E5E5FF"/>
              </a:solidFill>
              <a:effectLst>
                <a:outerShdw blurRad="38100" dist="38100" dir="2700000" algn="tl">
                  <a:srgbClr val="000000"/>
                </a:outerShdw>
              </a:effectLst>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2276"/>
                                        </p:tgtEl>
                                        <p:attrNameLst>
                                          <p:attrName>style.visibility</p:attrName>
                                        </p:attrNameLst>
                                      </p:cBhvr>
                                      <p:to>
                                        <p:strVal val="visible"/>
                                      </p:to>
                                    </p:set>
                                    <p:animEffect transition="in" filter="fade">
                                      <p:cBhvr>
                                        <p:cTn id="7" dur="500"/>
                                        <p:tgtEl>
                                          <p:spTgt spid="182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6" grpId="0" animBg="1"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7"/>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08520" y="-5926"/>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1" name="Rectangle 3"/>
          <p:cNvSpPr>
            <a:spLocks noGrp="1" noRot="1" noChangeArrowheads="1"/>
          </p:cNvSpPr>
          <p:nvPr>
            <p:ph type="title" idx="4294967295"/>
          </p:nvPr>
        </p:nvSpPr>
        <p:spPr>
          <a:xfrm>
            <a:off x="0" y="228600"/>
            <a:ext cx="9144000" cy="762000"/>
          </a:xfrm>
          <a:gradFill rotWithShape="0">
            <a:gsLst>
              <a:gs pos="0">
                <a:srgbClr val="0000FF"/>
              </a:gs>
              <a:gs pos="100000">
                <a:srgbClr val="0000FF">
                  <a:gamma/>
                  <a:shade val="46275"/>
                  <a:invGamma/>
                </a:srgbClr>
              </a:gs>
            </a:gsLst>
            <a:path path="shape">
              <a:fillToRect l="50000" t="50000" r="50000" b="50000"/>
            </a:path>
          </a:gradFill>
          <a:ln cap="flat">
            <a:solidFill>
              <a:schemeClr val="bg2"/>
            </a:solidFill>
          </a:ln>
        </p:spPr>
        <p:txBody>
          <a:bodyPr/>
          <a:lstStyle/>
          <a:p>
            <a:pPr eaLnBrk="1" hangingPunct="1"/>
            <a:r>
              <a:rPr lang="si-LK" altLang="en-US" sz="3200" dirty="0">
                <a:latin typeface="Arial" pitchFamily="34" charset="0"/>
                <a:ea typeface="ＭＳ Ｐゴシック" pitchFamily="34" charset="-128"/>
                <a:cs typeface="Arial" pitchFamily="34" charset="0"/>
              </a:rPr>
              <a:t>භූමිය තුල යුදෙව්වරුන්ගේ දස ශුද්ධත්වය.</a:t>
            </a:r>
            <a:endParaRPr lang="en-US" altLang="en-US" sz="3200" dirty="0">
              <a:latin typeface="Arial" pitchFamily="34" charset="0"/>
              <a:ea typeface="ＭＳ Ｐゴシック" pitchFamily="34" charset="-128"/>
              <a:cs typeface="Arial" pitchFamily="34" charset="0"/>
            </a:endParaRPr>
          </a:p>
        </p:txBody>
      </p:sp>
      <p:sp>
        <p:nvSpPr>
          <p:cNvPr id="140292" name="Oval 4"/>
          <p:cNvSpPr>
            <a:spLocks noChangeArrowheads="1"/>
          </p:cNvSpPr>
          <p:nvPr/>
        </p:nvSpPr>
        <p:spPr bwMode="auto">
          <a:xfrm>
            <a:off x="4648200" y="3352800"/>
            <a:ext cx="1066800" cy="1905000"/>
          </a:xfrm>
          <a:prstGeom prst="ellipse">
            <a:avLst/>
          </a:prstGeom>
          <a:noFill/>
          <a:ln w="57150">
            <a:solidFill>
              <a:srgbClr val="0033C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1800">
              <a:solidFill>
                <a:srgbClr val="FF0000"/>
              </a:solidFill>
              <a:latin typeface="Garamond" pitchFamily="18" charset="0"/>
            </a:endParaRPr>
          </a:p>
        </p:txBody>
      </p:sp>
      <p:sp>
        <p:nvSpPr>
          <p:cNvPr id="140296" name="Text Box 8"/>
          <p:cNvSpPr txBox="1">
            <a:spLocks noChangeArrowheads="1"/>
          </p:cNvSpPr>
          <p:nvPr/>
        </p:nvSpPr>
        <p:spPr bwMode="auto">
          <a:xfrm>
            <a:off x="5791200" y="1295400"/>
            <a:ext cx="3429000" cy="5562600"/>
          </a:xfrm>
          <a:prstGeom prst="rect">
            <a:avLst/>
          </a:prstGeom>
          <a:solidFill>
            <a:srgbClr val="000514"/>
          </a:solidFill>
          <a:ln w="9525">
            <a:solidFill>
              <a:schemeClr val="bg2"/>
            </a:solidFill>
            <a:miter lim="800000"/>
            <a:headEnd/>
            <a:tailEnd/>
          </a:ln>
          <a:effectLst/>
        </p:spPr>
        <p:txBody>
          <a:bodyPr anchor="ctr"/>
          <a:lstStyle>
            <a:defPPr>
              <a:defRPr lang="en-US"/>
            </a:defPPr>
            <a:lvl1pPr algn="ctr" eaLnBrk="1" hangingPunct="1">
              <a:defRPr sz="2800" b="1">
                <a:solidFill>
                  <a:srgbClr val="E5E5FF"/>
                </a:solidFill>
                <a:effectLst>
                  <a:outerShdw blurRad="38100" dist="38100" dir="2700000" algn="tl">
                    <a:srgbClr val="000000"/>
                  </a:outerShdw>
                </a:effectLst>
                <a:cs typeface="Arial" pitchFamily="34"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si-LK" altLang="en-US" dirty="0">
                <a:solidFill>
                  <a:schemeClr val="tx1"/>
                </a:solidFill>
                <a:effectLst/>
              </a:rPr>
              <a:t>ශුද්ධත්වය සම්බන්ධව අන්ශ දහයක් ඇත.ඉශ්‍රායෙල් භූමිය අනෙකුත් සෑම භූමියකටම වඩා ශුද්ධය....ඒ නිසා ඔවුන් එයින් ප්‍රතම ඵල ගෙන ආ යුතුය....</a:t>
            </a:r>
            <a:endParaRPr lang="en-US" altLang="en-US" dirty="0">
              <a:solidFill>
                <a:schemeClr val="tx1"/>
              </a:solidFill>
              <a:effectLst/>
            </a:endParaRPr>
          </a:p>
        </p:txBody>
      </p:sp>
      <p:sp>
        <p:nvSpPr>
          <p:cNvPr id="140298" name="Rectangle 10"/>
          <p:cNvSpPr>
            <a:spLocks noRot="1" noChangeArrowheads="1"/>
          </p:cNvSpPr>
          <p:nvPr/>
        </p:nvSpPr>
        <p:spPr bwMode="auto">
          <a:xfrm>
            <a:off x="304800" y="1600200"/>
            <a:ext cx="3733800" cy="16002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si-LK" altLang="en-US" sz="3600" b="1" dirty="0">
                <a:solidFill>
                  <a:srgbClr val="E5E5FF"/>
                </a:solidFill>
                <a:effectLst>
                  <a:outerShdw blurRad="38100" dist="38100" dir="2700000" algn="tl">
                    <a:srgbClr val="000000"/>
                  </a:outerShdw>
                </a:effectLst>
                <a:cs typeface="Arial" pitchFamily="34" charset="0"/>
              </a:rPr>
              <a:t>ඊශ්‍රායලයට එදිරිව වෙනත් ජාතීන්</a:t>
            </a:r>
            <a:endParaRPr lang="en-US" altLang="en-US" sz="3600" b="1" dirty="0">
              <a:solidFill>
                <a:srgbClr val="E5E5FF"/>
              </a:solidFill>
              <a:effectLst>
                <a:outerShdw blurRad="38100" dist="38100" dir="2700000" algn="tl">
                  <a:srgbClr val="000000"/>
                </a:outerShdw>
              </a:effectLst>
              <a:cs typeface="Arial" pitchFamily="34" charset="0"/>
            </a:endParaRPr>
          </a:p>
        </p:txBody>
      </p:sp>
      <p:sp>
        <p:nvSpPr>
          <p:cNvPr id="140299" name="Text Box 11"/>
          <p:cNvSpPr txBox="1">
            <a:spLocks noChangeArrowheads="1"/>
          </p:cNvSpPr>
          <p:nvPr/>
        </p:nvSpPr>
        <p:spPr bwMode="auto">
          <a:xfrm>
            <a:off x="0" y="6400800"/>
            <a:ext cx="4038600" cy="519113"/>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si-LK" altLang="en-US" sz="3200" dirty="0">
                <a:solidFill>
                  <a:srgbClr val="E5E5FF"/>
                </a:solidFill>
                <a:effectLst>
                  <a:outerShdw blurRad="38100" dist="38100" dir="2700000" algn="tl">
                    <a:srgbClr val="000000"/>
                  </a:outerShdw>
                </a:effectLst>
                <a:cs typeface="Arial" pitchFamily="34" charset="0"/>
              </a:rPr>
              <a:t>10 වන අතිශුද්ධස්ථානය</a:t>
            </a:r>
            <a:endParaRPr lang="en-US" altLang="en-US" sz="3200" dirty="0">
              <a:solidFill>
                <a:srgbClr val="E5E5FF"/>
              </a:solidFill>
              <a:effectLst>
                <a:outerShdw blurRad="38100" dist="38100" dir="2700000" algn="tl">
                  <a:srgbClr val="000000"/>
                </a:outerShdw>
              </a:effectLst>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0296"/>
                                        </p:tgtEl>
                                        <p:attrNameLst>
                                          <p:attrName>style.visibility</p:attrName>
                                        </p:attrNameLst>
                                      </p:cBhvr>
                                      <p:to>
                                        <p:strVal val="visible"/>
                                      </p:to>
                                    </p:set>
                                    <p:animEffect transition="in" filter="fade">
                                      <p:cBhvr>
                                        <p:cTn id="7" dur="500"/>
                                        <p:tgtEl>
                                          <p:spTgt spid="1402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0292"/>
                                        </p:tgtEl>
                                        <p:attrNameLst>
                                          <p:attrName>style.visibility</p:attrName>
                                        </p:attrNameLst>
                                      </p:cBhvr>
                                      <p:to>
                                        <p:strVal val="visible"/>
                                      </p:to>
                                    </p:set>
                                    <p:animEffect transition="in" filter="fade">
                                      <p:cBhvr>
                                        <p:cTn id="12" dur="500"/>
                                        <p:tgtEl>
                                          <p:spTgt spid="140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2" grpId="0" animBg="1" autoUpdateAnimBg="0"/>
      <p:bldP spid="140296" grpId="0" animBg="1"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2" descr="barleyj">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978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2" name="Picture 3" descr="barleyj">
            <a:hlinkClick r:id="rId3"/>
          </p:cNvPr>
          <p:cNvPicPr>
            <a:picLocks noChangeAspect="1" noChangeArrowheads="1"/>
          </p:cNvPicPr>
          <p:nvPr/>
        </p:nvPicPr>
        <p:blipFill>
          <a:blip r:embed="rId5" cstate="screen">
            <a:lum bright="-60000"/>
            <a:extLst>
              <a:ext uri="{28A0092B-C50C-407E-A947-70E740481C1C}">
                <a14:useLocalDpi xmlns:a14="http://schemas.microsoft.com/office/drawing/2010/main" val="0"/>
              </a:ext>
            </a:extLst>
          </a:blip>
          <a:srcRect/>
          <a:stretch>
            <a:fillRect/>
          </a:stretch>
        </p:blipFill>
        <p:spPr bwMode="auto">
          <a:xfrm>
            <a:off x="4822825" y="0"/>
            <a:ext cx="4321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3" name="Rectangle 4"/>
          <p:cNvSpPr>
            <a:spLocks noGrp="1" noChangeArrowheads="1"/>
          </p:cNvSpPr>
          <p:nvPr>
            <p:ph type="title"/>
          </p:nvPr>
        </p:nvSpPr>
        <p:spPr>
          <a:xfrm>
            <a:off x="4876800" y="3810000"/>
            <a:ext cx="4267200" cy="3074988"/>
          </a:xfrm>
          <a:solidFill>
            <a:srgbClr val="060400"/>
          </a:solidFill>
        </p:spPr>
        <p:txBody>
          <a:bodyPr/>
          <a:lstStyle/>
          <a:p>
            <a:pPr eaLnBrk="1" hangingPunct="1"/>
            <a:r>
              <a:rPr lang="si-LK" altLang="en-US" sz="3600" dirty="0">
                <a:effectLst/>
                <a:ea typeface="ＭＳ Ｐゴシック" pitchFamily="34" charset="-128"/>
              </a:rPr>
              <a:t>ප්‍රතම</a:t>
            </a:r>
            <a:r>
              <a:rPr lang="en-US" altLang="en-US" sz="3600" dirty="0">
                <a:effectLst/>
                <a:ea typeface="ＭＳ Ｐゴシック" pitchFamily="34" charset="-128"/>
              </a:rPr>
              <a:t> </a:t>
            </a:r>
            <a:r>
              <a:rPr lang="si-LK" altLang="en-US" sz="3600" dirty="0">
                <a:effectLst/>
                <a:ea typeface="ＭＳ Ｐゴシック" pitchFamily="34" charset="-128"/>
              </a:rPr>
              <a:t>ඵල:වැනෙන ගොයම් මිටිය පූජාව</a:t>
            </a:r>
            <a:endParaRPr lang="en-US" altLang="en-US" sz="3600" dirty="0">
              <a:effectLst/>
              <a:ea typeface="ＭＳ Ｐゴシック" pitchFamily="34" charset="-128"/>
            </a:endParaRPr>
          </a:p>
        </p:txBody>
      </p:sp>
      <p:sp>
        <p:nvSpPr>
          <p:cNvPr id="236549" name="Rectangle 5"/>
          <p:cNvSpPr>
            <a:spLocks noGrp="1" noChangeArrowheads="1"/>
          </p:cNvSpPr>
          <p:nvPr>
            <p:ph type="body" sz="half" idx="2"/>
          </p:nvPr>
        </p:nvSpPr>
        <p:spPr>
          <a:xfrm>
            <a:off x="5105400" y="304800"/>
            <a:ext cx="4038600" cy="2362200"/>
          </a:xfrm>
        </p:spPr>
        <p:txBody>
          <a:bodyPr/>
          <a:lstStyle/>
          <a:p>
            <a:pPr eaLnBrk="1" hangingPunct="1"/>
            <a:r>
              <a:rPr lang="si-LK" altLang="en-US" sz="3200" dirty="0">
                <a:ea typeface="ＭＳ Ｐゴシック" pitchFamily="34" charset="-128"/>
                <a:cs typeface="ＭＳ Ｐゴシック" pitchFamily="34" charset="-128"/>
              </a:rPr>
              <a:t>ඉශ්‍රායෙලයේ ඈත උතුරේ අස්වනුනෙලීම</a:t>
            </a:r>
            <a:endParaRPr lang="en-US" altLang="en-US" sz="3200" dirty="0">
              <a:ea typeface="ＭＳ Ｐゴシック" pitchFamily="34" charset="-128"/>
              <a:cs typeface="ＭＳ Ｐゴシック" pitchFamily="34" charset="-128"/>
            </a:endParaRPr>
          </a:p>
          <a:p>
            <a:pPr eaLnBrk="1" hangingPunct="1"/>
            <a:r>
              <a:rPr lang="si-LK" altLang="en-US" sz="3200" dirty="0">
                <a:ea typeface="ＭＳ Ｐゴシック" pitchFamily="34" charset="-128"/>
                <a:cs typeface="ＭＳ Ｐゴシック" pitchFamily="34" charset="-128"/>
              </a:rPr>
              <a:t>පහත යෙරුසලමට ගෙන ඒම .</a:t>
            </a:r>
          </a:p>
        </p:txBody>
      </p:sp>
      <p:pic>
        <p:nvPicPr>
          <p:cNvPr id="236550" name="Picture 6" descr="3 Rainfall"/>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0" y="16271"/>
            <a:ext cx="4822825"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551" name="AutoShape 7"/>
          <p:cNvSpPr>
            <a:spLocks noChangeArrowheads="1"/>
          </p:cNvSpPr>
          <p:nvPr/>
        </p:nvSpPr>
        <p:spPr bwMode="auto">
          <a:xfrm rot="656127">
            <a:off x="3276600" y="304800"/>
            <a:ext cx="609600" cy="4953000"/>
          </a:xfrm>
          <a:prstGeom prst="curvedLeftArrow">
            <a:avLst>
              <a:gd name="adj1" fmla="val 162500"/>
              <a:gd name="adj2" fmla="val 325000"/>
              <a:gd name="adj3" fmla="val 33333"/>
            </a:avLst>
          </a:prstGeom>
          <a:solidFill>
            <a:schemeClr val="accent1"/>
          </a:solidFill>
          <a:ln w="9525">
            <a:solidFill>
              <a:schemeClr val="tx1"/>
            </a:solidFill>
            <a:miter lim="800000"/>
            <a:headEnd/>
            <a:tailEnd/>
          </a:ln>
          <a:effec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236552" name="Text Box 8"/>
          <p:cNvSpPr txBox="1">
            <a:spLocks noChangeArrowheads="1"/>
          </p:cNvSpPr>
          <p:nvPr/>
        </p:nvSpPr>
        <p:spPr bwMode="auto">
          <a:xfrm>
            <a:off x="4994846" y="6130455"/>
            <a:ext cx="4107308" cy="646331"/>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r>
              <a:rPr lang="si-LK" altLang="en-US" sz="1800" dirty="0">
                <a:solidFill>
                  <a:srgbClr val="FFFFFF"/>
                </a:solidFill>
                <a:effectLst>
                  <a:outerShdw blurRad="38100" dist="38100" dir="2700000" algn="tl">
                    <a:srgbClr val="000000"/>
                  </a:outerShdw>
                </a:effectLst>
                <a:cs typeface="Arial" pitchFamily="34" charset="0"/>
              </a:rPr>
              <a:t>පලස්තීනයේ වර්ශා පතනය බීට්සෙල්;මූඩි බයිබල් භූම් සිතියම් , 50</a:t>
            </a:r>
            <a:endParaRPr lang="en-US" altLang="en-US" sz="1800" dirty="0">
              <a:solidFill>
                <a:srgbClr val="FFFFFF"/>
              </a:solidFill>
              <a:effectLst>
                <a:outerShdw blurRad="38100" dist="38100" dir="2700000" algn="tl">
                  <a:srgbClr val="000000"/>
                </a:outerShdw>
              </a:effectLst>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36550"/>
                                        </p:tgtEl>
                                        <p:attrNameLst>
                                          <p:attrName>style.visibility</p:attrName>
                                        </p:attrNameLst>
                                      </p:cBhvr>
                                      <p:to>
                                        <p:strVal val="visible"/>
                                      </p:to>
                                    </p:set>
                                    <p:animEffect transition="in" filter="dissolve">
                                      <p:cBhvr>
                                        <p:cTn id="7" dur="500"/>
                                        <p:tgtEl>
                                          <p:spTgt spid="2365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236549">
                                            <p:txEl>
                                              <p:pRg st="0" end="0"/>
                                            </p:txEl>
                                          </p:spTgt>
                                        </p:tgtEl>
                                        <p:attrNameLst>
                                          <p:attrName>style.visibility</p:attrName>
                                        </p:attrNameLst>
                                      </p:cBhvr>
                                      <p:to>
                                        <p:strVal val="visible"/>
                                      </p:to>
                                    </p:set>
                                    <p:anim calcmode="lin" valueType="num">
                                      <p:cBhvr>
                                        <p:cTn id="12" dur="1000" fill="hold"/>
                                        <p:tgtEl>
                                          <p:spTgt spid="236549">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236549">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23654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236549">
                                            <p:txEl>
                                              <p:pRg st="1" end="1"/>
                                            </p:txEl>
                                          </p:spTgt>
                                        </p:tgtEl>
                                        <p:attrNameLst>
                                          <p:attrName>style.visibility</p:attrName>
                                        </p:attrNameLst>
                                      </p:cBhvr>
                                      <p:to>
                                        <p:strVal val="visible"/>
                                      </p:to>
                                    </p:set>
                                    <p:anim calcmode="lin" valueType="num">
                                      <p:cBhvr>
                                        <p:cTn id="19" dur="1000" fill="hold"/>
                                        <p:tgtEl>
                                          <p:spTgt spid="236549">
                                            <p:txEl>
                                              <p:pRg st="1" end="1"/>
                                            </p:txEl>
                                          </p:spTgt>
                                        </p:tgtEl>
                                        <p:attrNameLst>
                                          <p:attrName>ppt_w</p:attrName>
                                        </p:attrNameLst>
                                      </p:cBhvr>
                                      <p:tavLst>
                                        <p:tav tm="0">
                                          <p:val>
                                            <p:strVal val="#ppt_w+.3"/>
                                          </p:val>
                                        </p:tav>
                                        <p:tav tm="100000">
                                          <p:val>
                                            <p:strVal val="#ppt_w"/>
                                          </p:val>
                                        </p:tav>
                                      </p:tavLst>
                                    </p:anim>
                                    <p:anim calcmode="lin" valueType="num">
                                      <p:cBhvr>
                                        <p:cTn id="20" dur="1000" fill="hold"/>
                                        <p:tgtEl>
                                          <p:spTgt spid="236549">
                                            <p:txEl>
                                              <p:pRg st="1" end="1"/>
                                            </p:txEl>
                                          </p:spTgt>
                                        </p:tgtEl>
                                        <p:attrNameLst>
                                          <p:attrName>ppt_h</p:attrName>
                                        </p:attrNameLst>
                                      </p:cBhvr>
                                      <p:tavLst>
                                        <p:tav tm="0">
                                          <p:val>
                                            <p:strVal val="#ppt_h"/>
                                          </p:val>
                                        </p:tav>
                                        <p:tav tm="100000">
                                          <p:val>
                                            <p:strVal val="#ppt_h"/>
                                          </p:val>
                                        </p:tav>
                                      </p:tavLst>
                                    </p:anim>
                                    <p:animEffect transition="in" filter="fade">
                                      <p:cBhvr>
                                        <p:cTn id="21" dur="1000"/>
                                        <p:tgtEl>
                                          <p:spTgt spid="236549">
                                            <p:txEl>
                                              <p:pRg st="1" end="1"/>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236551"/>
                                        </p:tgtEl>
                                        <p:attrNameLst>
                                          <p:attrName>style.visibility</p:attrName>
                                        </p:attrNameLst>
                                      </p:cBhvr>
                                      <p:to>
                                        <p:strVal val="visible"/>
                                      </p:to>
                                    </p:set>
                                    <p:animEffect transition="in" filter="wipe(up)">
                                      <p:cBhvr>
                                        <p:cTn id="24" dur="2000"/>
                                        <p:tgtEl>
                                          <p:spTgt spid="2365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5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04450" name="Picture 2"/>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3997325" y="0"/>
            <a:ext cx="5146675" cy="6858000"/>
          </a:xfrm>
        </p:spPr>
      </p:pic>
      <p:sp>
        <p:nvSpPr>
          <p:cNvPr id="141315" name="Rectangle 3"/>
          <p:cNvSpPr>
            <a:spLocks noGrp="1" noRot="1" noChangeArrowheads="1"/>
          </p:cNvSpPr>
          <p:nvPr>
            <p:ph type="title"/>
          </p:nvPr>
        </p:nvSpPr>
        <p:spPr>
          <a:xfrm>
            <a:off x="152400" y="1371600"/>
            <a:ext cx="3657600" cy="1371600"/>
          </a:xfrm>
          <a:gradFill rotWithShape="0">
            <a:gsLst>
              <a:gs pos="0">
                <a:srgbClr val="0000FF"/>
              </a:gs>
              <a:gs pos="100000">
                <a:srgbClr val="0000FF">
                  <a:gamma/>
                  <a:shade val="46275"/>
                  <a:invGamma/>
                </a:srgbClr>
              </a:gs>
            </a:gsLst>
            <a:path path="shape">
              <a:fillToRect l="50000" t="50000" r="50000" b="50000"/>
            </a:path>
          </a:gradFill>
          <a:ln cap="flat">
            <a:solidFill>
              <a:schemeClr val="bg2"/>
            </a:solidFill>
          </a:ln>
        </p:spPr>
        <p:txBody>
          <a:bodyPr/>
          <a:lstStyle/>
          <a:p>
            <a:pPr eaLnBrk="1" hangingPunct="1"/>
            <a:r>
              <a:rPr lang="si-LK" altLang="en-US" sz="3600" dirty="0">
                <a:latin typeface="Arial" pitchFamily="34" charset="0"/>
                <a:ea typeface="ＭＳ Ｐゴシック" pitchFamily="34" charset="-128"/>
                <a:cs typeface="Arial" pitchFamily="34" charset="0"/>
              </a:rPr>
              <a:t>නගර සහ ගම් අතර ප්‍රදේශ</a:t>
            </a:r>
            <a:endParaRPr lang="en-US" altLang="en-US" sz="3600" dirty="0">
              <a:latin typeface="Arial" pitchFamily="34" charset="0"/>
              <a:ea typeface="ＭＳ Ｐゴシック" pitchFamily="34" charset="-128"/>
              <a:cs typeface="Arial" pitchFamily="34" charset="0"/>
            </a:endParaRPr>
          </a:p>
        </p:txBody>
      </p:sp>
      <p:sp>
        <p:nvSpPr>
          <p:cNvPr id="141316" name="Text Box 4"/>
          <p:cNvSpPr txBox="1">
            <a:spLocks noChangeArrowheads="1"/>
          </p:cNvSpPr>
          <p:nvPr/>
        </p:nvSpPr>
        <p:spPr bwMode="auto">
          <a:xfrm>
            <a:off x="0" y="2971800"/>
            <a:ext cx="3962400" cy="2677656"/>
          </a:xfrm>
          <a:prstGeom prst="rect">
            <a:avLst/>
          </a:prstGeom>
          <a:solidFill>
            <a:srgbClr val="000514"/>
          </a:solidFill>
          <a:ln w="9525">
            <a:solidFill>
              <a:schemeClr val="bg2"/>
            </a:solidFill>
            <a:miter lim="800000"/>
            <a:headEnd/>
            <a:tailEnd/>
          </a:ln>
          <a:effectLst/>
        </p:spPr>
        <p:txBody>
          <a:bodyPr anchor="ctr"/>
          <a:lstStyle>
            <a:defPPr>
              <a:defRPr lang="en-US"/>
            </a:defPPr>
            <a:lvl1pPr algn="ctr" eaLnBrk="1" hangingPunct="1">
              <a:defRPr sz="2800" b="1">
                <a:effectLst/>
                <a:cs typeface="Arial" pitchFamily="34"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si-LK" altLang="en-US" dirty="0"/>
              <a:t>"පවුරු නගර තවමත් වඩා ශුද්ධ</a:t>
            </a:r>
            <a:r>
              <a:rPr lang="en-US" altLang="en-US" dirty="0"/>
              <a:t> </a:t>
            </a:r>
            <a:r>
              <a:rPr lang="si-LK" altLang="en-US" dirty="0"/>
              <a:t>බැවින්,ඔවුන් මධ්‍යයෙන් ලාදුරුරොගීන් සහ මළ සිරුරු ඉවතට හැරිය යුතු බැවිනි."</a:t>
            </a:r>
            <a:endParaRPr lang="en-US" altLang="en-US" dirty="0"/>
          </a:p>
        </p:txBody>
      </p:sp>
      <p:sp>
        <p:nvSpPr>
          <p:cNvPr id="141319" name="Oval 7"/>
          <p:cNvSpPr>
            <a:spLocks noChangeArrowheads="1"/>
          </p:cNvSpPr>
          <p:nvPr/>
        </p:nvSpPr>
        <p:spPr bwMode="auto">
          <a:xfrm>
            <a:off x="7375525" y="13938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20" name="Oval 8"/>
          <p:cNvSpPr>
            <a:spLocks noChangeArrowheads="1"/>
          </p:cNvSpPr>
          <p:nvPr/>
        </p:nvSpPr>
        <p:spPr bwMode="auto">
          <a:xfrm>
            <a:off x="6232525" y="2079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21" name="Oval 9"/>
          <p:cNvSpPr>
            <a:spLocks noChangeArrowheads="1"/>
          </p:cNvSpPr>
          <p:nvPr/>
        </p:nvSpPr>
        <p:spPr bwMode="auto">
          <a:xfrm>
            <a:off x="6613525" y="2232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22" name="Oval 10"/>
          <p:cNvSpPr>
            <a:spLocks noChangeArrowheads="1"/>
          </p:cNvSpPr>
          <p:nvPr/>
        </p:nvSpPr>
        <p:spPr bwMode="auto">
          <a:xfrm>
            <a:off x="6994525" y="2460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23" name="Oval 11"/>
          <p:cNvSpPr>
            <a:spLocks noChangeArrowheads="1"/>
          </p:cNvSpPr>
          <p:nvPr/>
        </p:nvSpPr>
        <p:spPr bwMode="auto">
          <a:xfrm>
            <a:off x="6308725" y="2994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24" name="Oval 12"/>
          <p:cNvSpPr>
            <a:spLocks noChangeArrowheads="1"/>
          </p:cNvSpPr>
          <p:nvPr/>
        </p:nvSpPr>
        <p:spPr bwMode="auto">
          <a:xfrm>
            <a:off x="5622925" y="3375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25" name="Oval 13"/>
          <p:cNvSpPr>
            <a:spLocks noChangeArrowheads="1"/>
          </p:cNvSpPr>
          <p:nvPr/>
        </p:nvSpPr>
        <p:spPr bwMode="auto">
          <a:xfrm>
            <a:off x="6537325" y="3222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26" name="Oval 14"/>
          <p:cNvSpPr>
            <a:spLocks noChangeArrowheads="1"/>
          </p:cNvSpPr>
          <p:nvPr/>
        </p:nvSpPr>
        <p:spPr bwMode="auto">
          <a:xfrm>
            <a:off x="5318125" y="3527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27" name="Oval 15"/>
          <p:cNvSpPr>
            <a:spLocks noChangeArrowheads="1"/>
          </p:cNvSpPr>
          <p:nvPr/>
        </p:nvSpPr>
        <p:spPr bwMode="auto">
          <a:xfrm>
            <a:off x="5089525" y="4289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28" name="Oval 16"/>
          <p:cNvSpPr>
            <a:spLocks noChangeArrowheads="1"/>
          </p:cNvSpPr>
          <p:nvPr/>
        </p:nvSpPr>
        <p:spPr bwMode="auto">
          <a:xfrm>
            <a:off x="5394325" y="4518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29" name="Oval 17"/>
          <p:cNvSpPr>
            <a:spLocks noChangeArrowheads="1"/>
          </p:cNvSpPr>
          <p:nvPr/>
        </p:nvSpPr>
        <p:spPr bwMode="auto">
          <a:xfrm>
            <a:off x="4860925" y="45942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30" name="Oval 18"/>
          <p:cNvSpPr>
            <a:spLocks noChangeArrowheads="1"/>
          </p:cNvSpPr>
          <p:nvPr/>
        </p:nvSpPr>
        <p:spPr bwMode="auto">
          <a:xfrm>
            <a:off x="4556125" y="5051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31" name="Oval 19"/>
          <p:cNvSpPr>
            <a:spLocks noChangeArrowheads="1"/>
          </p:cNvSpPr>
          <p:nvPr/>
        </p:nvSpPr>
        <p:spPr bwMode="auto">
          <a:xfrm>
            <a:off x="5394325" y="4746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32" name="Oval 20"/>
          <p:cNvSpPr>
            <a:spLocks noChangeArrowheads="1"/>
          </p:cNvSpPr>
          <p:nvPr/>
        </p:nvSpPr>
        <p:spPr bwMode="auto">
          <a:xfrm>
            <a:off x="6156325" y="53562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33" name="Oval 21"/>
          <p:cNvSpPr>
            <a:spLocks noChangeArrowheads="1"/>
          </p:cNvSpPr>
          <p:nvPr/>
        </p:nvSpPr>
        <p:spPr bwMode="auto">
          <a:xfrm>
            <a:off x="5851525" y="4365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34" name="Oval 22"/>
          <p:cNvSpPr>
            <a:spLocks noChangeArrowheads="1"/>
          </p:cNvSpPr>
          <p:nvPr/>
        </p:nvSpPr>
        <p:spPr bwMode="auto">
          <a:xfrm>
            <a:off x="6156325" y="42132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35" name="Oval 23"/>
          <p:cNvSpPr>
            <a:spLocks noChangeArrowheads="1"/>
          </p:cNvSpPr>
          <p:nvPr/>
        </p:nvSpPr>
        <p:spPr bwMode="auto">
          <a:xfrm>
            <a:off x="6232525" y="3984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37" name="Oval 25"/>
          <p:cNvSpPr>
            <a:spLocks noChangeArrowheads="1"/>
          </p:cNvSpPr>
          <p:nvPr/>
        </p:nvSpPr>
        <p:spPr bwMode="auto">
          <a:xfrm>
            <a:off x="6918325" y="3984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38" name="Oval 26"/>
          <p:cNvSpPr>
            <a:spLocks noChangeArrowheads="1"/>
          </p:cNvSpPr>
          <p:nvPr/>
        </p:nvSpPr>
        <p:spPr bwMode="auto">
          <a:xfrm>
            <a:off x="6918325" y="4137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39" name="Oval 27"/>
          <p:cNvSpPr>
            <a:spLocks noChangeArrowheads="1"/>
          </p:cNvSpPr>
          <p:nvPr/>
        </p:nvSpPr>
        <p:spPr bwMode="auto">
          <a:xfrm>
            <a:off x="6308725" y="38322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40" name="Oval 28"/>
          <p:cNvSpPr>
            <a:spLocks noChangeArrowheads="1"/>
          </p:cNvSpPr>
          <p:nvPr/>
        </p:nvSpPr>
        <p:spPr bwMode="auto">
          <a:xfrm>
            <a:off x="7604125" y="36798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41" name="Oval 29"/>
          <p:cNvSpPr>
            <a:spLocks noChangeArrowheads="1"/>
          </p:cNvSpPr>
          <p:nvPr/>
        </p:nvSpPr>
        <p:spPr bwMode="auto">
          <a:xfrm>
            <a:off x="7070725" y="3146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44" name="Oval 32"/>
          <p:cNvSpPr>
            <a:spLocks noChangeArrowheads="1"/>
          </p:cNvSpPr>
          <p:nvPr/>
        </p:nvSpPr>
        <p:spPr bwMode="auto">
          <a:xfrm>
            <a:off x="7832725" y="3146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45" name="Oval 33"/>
          <p:cNvSpPr>
            <a:spLocks noChangeArrowheads="1"/>
          </p:cNvSpPr>
          <p:nvPr/>
        </p:nvSpPr>
        <p:spPr bwMode="auto">
          <a:xfrm>
            <a:off x="7908925" y="3756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46" name="Oval 34"/>
          <p:cNvSpPr>
            <a:spLocks noChangeArrowheads="1"/>
          </p:cNvSpPr>
          <p:nvPr/>
        </p:nvSpPr>
        <p:spPr bwMode="auto">
          <a:xfrm>
            <a:off x="8213725" y="2384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47" name="Oval 35"/>
          <p:cNvSpPr>
            <a:spLocks noChangeArrowheads="1"/>
          </p:cNvSpPr>
          <p:nvPr/>
        </p:nvSpPr>
        <p:spPr bwMode="auto">
          <a:xfrm>
            <a:off x="7832725" y="1698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48" name="Oval 36"/>
          <p:cNvSpPr>
            <a:spLocks noChangeArrowheads="1"/>
          </p:cNvSpPr>
          <p:nvPr/>
        </p:nvSpPr>
        <p:spPr bwMode="auto">
          <a:xfrm>
            <a:off x="8061325" y="1698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51" name="Oval 39"/>
          <p:cNvSpPr>
            <a:spLocks noChangeArrowheads="1"/>
          </p:cNvSpPr>
          <p:nvPr/>
        </p:nvSpPr>
        <p:spPr bwMode="auto">
          <a:xfrm>
            <a:off x="6994525" y="1089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53" name="Oval 41"/>
          <p:cNvSpPr>
            <a:spLocks noChangeArrowheads="1"/>
          </p:cNvSpPr>
          <p:nvPr/>
        </p:nvSpPr>
        <p:spPr bwMode="auto">
          <a:xfrm>
            <a:off x="6308725" y="13938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54" name="Oval 42"/>
          <p:cNvSpPr>
            <a:spLocks noChangeArrowheads="1"/>
          </p:cNvSpPr>
          <p:nvPr/>
        </p:nvSpPr>
        <p:spPr bwMode="auto">
          <a:xfrm>
            <a:off x="6003925" y="1317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55" name="Oval 43"/>
          <p:cNvSpPr>
            <a:spLocks noChangeArrowheads="1"/>
          </p:cNvSpPr>
          <p:nvPr/>
        </p:nvSpPr>
        <p:spPr bwMode="auto">
          <a:xfrm>
            <a:off x="6537325" y="1622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56" name="Oval 44"/>
          <p:cNvSpPr>
            <a:spLocks noChangeArrowheads="1"/>
          </p:cNvSpPr>
          <p:nvPr/>
        </p:nvSpPr>
        <p:spPr bwMode="auto">
          <a:xfrm>
            <a:off x="6232525" y="4746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57" name="Rectangle 45"/>
          <p:cNvSpPr>
            <a:spLocks noRot="1" noChangeArrowheads="1"/>
          </p:cNvSpPr>
          <p:nvPr/>
        </p:nvSpPr>
        <p:spPr bwMode="auto">
          <a:xfrm>
            <a:off x="0" y="228600"/>
            <a:ext cx="9144000" cy="7620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si-LK" altLang="en-US" sz="3200" b="1" dirty="0">
                <a:solidFill>
                  <a:srgbClr val="E5E5FF"/>
                </a:solidFill>
                <a:effectLst>
                  <a:outerShdw blurRad="38100" dist="38100" dir="2700000" algn="tl">
                    <a:srgbClr val="000000"/>
                  </a:outerShdw>
                </a:effectLst>
                <a:cs typeface="Arial" pitchFamily="34" charset="0"/>
              </a:rPr>
              <a:t>භූමිය තුල යුදෙව්වරුන්ගේ දස ආකාර ශුද්ධත්වය</a:t>
            </a:r>
            <a:endParaRPr lang="en-US" altLang="en-US" sz="3200" b="1" dirty="0">
              <a:solidFill>
                <a:srgbClr val="E5E5FF"/>
              </a:solidFill>
              <a:effectLst>
                <a:outerShdw blurRad="38100" dist="38100" dir="2700000" algn="tl">
                  <a:srgbClr val="000000"/>
                </a:outerShdw>
              </a:effectLst>
              <a:cs typeface="Arial" pitchFamily="34" charset="0"/>
            </a:endParaRPr>
          </a:p>
        </p:txBody>
      </p:sp>
      <p:sp>
        <p:nvSpPr>
          <p:cNvPr id="141359" name="Text Box 47"/>
          <p:cNvSpPr txBox="1">
            <a:spLocks noChangeArrowheads="1"/>
          </p:cNvSpPr>
          <p:nvPr/>
        </p:nvSpPr>
        <p:spPr bwMode="auto">
          <a:xfrm>
            <a:off x="0" y="6278563"/>
            <a:ext cx="4038600" cy="519112"/>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3200" dirty="0">
                <a:solidFill>
                  <a:srgbClr val="E5E5FF"/>
                </a:solidFill>
                <a:effectLst>
                  <a:outerShdw blurRad="38100" dist="38100" dir="2700000" algn="tl">
                    <a:srgbClr val="000000"/>
                  </a:outerShdw>
                </a:effectLst>
                <a:cs typeface="Arial" pitchFamily="34" charset="0"/>
              </a:rPr>
              <a:t>9</a:t>
            </a:r>
            <a:r>
              <a:rPr lang="si-LK" altLang="en-US" sz="3200" dirty="0">
                <a:solidFill>
                  <a:srgbClr val="E5E5FF"/>
                </a:solidFill>
                <a:effectLst>
                  <a:outerShdw blurRad="38100" dist="38100" dir="2700000" algn="tl">
                    <a:srgbClr val="000000"/>
                  </a:outerShdw>
                </a:effectLst>
                <a:cs typeface="Arial" pitchFamily="34" charset="0"/>
              </a:rPr>
              <a:t> වන අතිශුද්ධස්ථානය</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1316"/>
                                        </p:tgtEl>
                                        <p:attrNameLst>
                                          <p:attrName>style.visibility</p:attrName>
                                        </p:attrNameLst>
                                      </p:cBhvr>
                                      <p:to>
                                        <p:strVal val="visible"/>
                                      </p:to>
                                    </p:set>
                                    <p:animEffect transition="in" filter="fade">
                                      <p:cBhvr>
                                        <p:cTn id="7" dur="500"/>
                                        <p:tgtEl>
                                          <p:spTgt spid="141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6" grpId="0" animBg="1"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06498"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997325" y="0"/>
            <a:ext cx="5146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5" name="Rectangle 3"/>
          <p:cNvSpPr>
            <a:spLocks noGrp="1" noRot="1" noChangeArrowheads="1"/>
          </p:cNvSpPr>
          <p:nvPr>
            <p:ph type="title"/>
          </p:nvPr>
        </p:nvSpPr>
        <p:spPr>
          <a:xfrm>
            <a:off x="152400" y="1371600"/>
            <a:ext cx="3657600" cy="1371600"/>
          </a:xfrm>
          <a:gradFill rotWithShape="0">
            <a:gsLst>
              <a:gs pos="0">
                <a:srgbClr val="0000FF"/>
              </a:gs>
              <a:gs pos="100000">
                <a:srgbClr val="0000FF">
                  <a:gamma/>
                  <a:shade val="46275"/>
                  <a:invGamma/>
                </a:srgbClr>
              </a:gs>
            </a:gsLst>
            <a:path path="shape">
              <a:fillToRect l="50000" t="50000" r="50000" b="50000"/>
            </a:path>
          </a:gradFill>
          <a:ln cap="flat">
            <a:solidFill>
              <a:schemeClr val="bg2"/>
            </a:solidFill>
          </a:ln>
        </p:spPr>
        <p:txBody>
          <a:bodyPr/>
          <a:lstStyle/>
          <a:p>
            <a:pPr eaLnBrk="1" hangingPunct="1"/>
            <a:r>
              <a:rPr lang="si-LK" altLang="en-US" sz="3200" dirty="0">
                <a:latin typeface="Arial" pitchFamily="34" charset="0"/>
                <a:ea typeface="ＭＳ Ｐゴシック" pitchFamily="34" charset="-128"/>
                <a:cs typeface="Arial" pitchFamily="34" charset="0"/>
              </a:rPr>
              <a:t>යෙරුසලම සහ අනෙකුත් නගර අතර</a:t>
            </a:r>
            <a:endParaRPr lang="en-US" altLang="en-US" sz="3200" dirty="0">
              <a:latin typeface="Arial" pitchFamily="34" charset="0"/>
              <a:ea typeface="ＭＳ Ｐゴシック" pitchFamily="34" charset="-128"/>
              <a:cs typeface="Arial" pitchFamily="34" charset="0"/>
            </a:endParaRPr>
          </a:p>
        </p:txBody>
      </p:sp>
      <p:sp>
        <p:nvSpPr>
          <p:cNvPr id="141316" name="Text Box 4"/>
          <p:cNvSpPr txBox="1">
            <a:spLocks noChangeArrowheads="1"/>
          </p:cNvSpPr>
          <p:nvPr/>
        </p:nvSpPr>
        <p:spPr bwMode="auto">
          <a:xfrm>
            <a:off x="0" y="2971800"/>
            <a:ext cx="3962400" cy="2246769"/>
          </a:xfrm>
          <a:prstGeom prst="rect">
            <a:avLst/>
          </a:prstGeom>
          <a:solidFill>
            <a:srgbClr val="000514"/>
          </a:solidFill>
          <a:ln w="9525">
            <a:solidFill>
              <a:schemeClr val="bg2"/>
            </a:solidFill>
            <a:miter lim="800000"/>
            <a:headEnd/>
            <a:tailEnd/>
          </a:ln>
          <a:effectLst/>
        </p:spPr>
        <p:txBody>
          <a:bodyPr anchor="ctr"/>
          <a:lstStyle>
            <a:defPPr>
              <a:defRPr lang="en-US"/>
            </a:defPPr>
            <a:lvl1pPr algn="ctr" eaLnBrk="1" hangingPunct="1">
              <a:defRPr sz="2800" b="1">
                <a:effectLst/>
                <a:cs typeface="Arial" pitchFamily="34"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si-LK" altLang="en-US" dirty="0"/>
              <a:t>"පවුරු තුල (යෙරුසලමේ) තවමත් එහි වඩා ශුදධතාවය සදහා (පමණක්) ඔවුන් භොජනය කල යුතුය ( ශුද්ධ ආහාර )"</a:t>
            </a:r>
            <a:endParaRPr lang="en-US" altLang="en-US" dirty="0"/>
          </a:p>
        </p:txBody>
      </p:sp>
      <p:sp>
        <p:nvSpPr>
          <p:cNvPr id="141319" name="Oval 7"/>
          <p:cNvSpPr>
            <a:spLocks noChangeArrowheads="1"/>
          </p:cNvSpPr>
          <p:nvPr/>
        </p:nvSpPr>
        <p:spPr bwMode="auto">
          <a:xfrm>
            <a:off x="7375525" y="13938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20" name="Oval 8"/>
          <p:cNvSpPr>
            <a:spLocks noChangeArrowheads="1"/>
          </p:cNvSpPr>
          <p:nvPr/>
        </p:nvSpPr>
        <p:spPr bwMode="auto">
          <a:xfrm>
            <a:off x="6232525" y="2079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21" name="Oval 9"/>
          <p:cNvSpPr>
            <a:spLocks noChangeArrowheads="1"/>
          </p:cNvSpPr>
          <p:nvPr/>
        </p:nvSpPr>
        <p:spPr bwMode="auto">
          <a:xfrm>
            <a:off x="6613525" y="2232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22" name="Oval 10"/>
          <p:cNvSpPr>
            <a:spLocks noChangeArrowheads="1"/>
          </p:cNvSpPr>
          <p:nvPr/>
        </p:nvSpPr>
        <p:spPr bwMode="auto">
          <a:xfrm>
            <a:off x="6994525" y="2460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23" name="Oval 11"/>
          <p:cNvSpPr>
            <a:spLocks noChangeArrowheads="1"/>
          </p:cNvSpPr>
          <p:nvPr/>
        </p:nvSpPr>
        <p:spPr bwMode="auto">
          <a:xfrm>
            <a:off x="6308725" y="2994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24" name="Oval 12"/>
          <p:cNvSpPr>
            <a:spLocks noChangeArrowheads="1"/>
          </p:cNvSpPr>
          <p:nvPr/>
        </p:nvSpPr>
        <p:spPr bwMode="auto">
          <a:xfrm>
            <a:off x="5622925" y="3375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25" name="Oval 13"/>
          <p:cNvSpPr>
            <a:spLocks noChangeArrowheads="1"/>
          </p:cNvSpPr>
          <p:nvPr/>
        </p:nvSpPr>
        <p:spPr bwMode="auto">
          <a:xfrm>
            <a:off x="6537325" y="3222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26" name="Oval 14"/>
          <p:cNvSpPr>
            <a:spLocks noChangeArrowheads="1"/>
          </p:cNvSpPr>
          <p:nvPr/>
        </p:nvSpPr>
        <p:spPr bwMode="auto">
          <a:xfrm>
            <a:off x="5318125" y="3527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27" name="Oval 15"/>
          <p:cNvSpPr>
            <a:spLocks noChangeArrowheads="1"/>
          </p:cNvSpPr>
          <p:nvPr/>
        </p:nvSpPr>
        <p:spPr bwMode="auto">
          <a:xfrm>
            <a:off x="5089525" y="4289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28" name="Oval 16"/>
          <p:cNvSpPr>
            <a:spLocks noChangeArrowheads="1"/>
          </p:cNvSpPr>
          <p:nvPr/>
        </p:nvSpPr>
        <p:spPr bwMode="auto">
          <a:xfrm>
            <a:off x="5394325" y="4518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29" name="Oval 17"/>
          <p:cNvSpPr>
            <a:spLocks noChangeArrowheads="1"/>
          </p:cNvSpPr>
          <p:nvPr/>
        </p:nvSpPr>
        <p:spPr bwMode="auto">
          <a:xfrm>
            <a:off x="4860925" y="45942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30" name="Oval 18"/>
          <p:cNvSpPr>
            <a:spLocks noChangeArrowheads="1"/>
          </p:cNvSpPr>
          <p:nvPr/>
        </p:nvSpPr>
        <p:spPr bwMode="auto">
          <a:xfrm>
            <a:off x="4556125" y="5051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31" name="Oval 19"/>
          <p:cNvSpPr>
            <a:spLocks noChangeArrowheads="1"/>
          </p:cNvSpPr>
          <p:nvPr/>
        </p:nvSpPr>
        <p:spPr bwMode="auto">
          <a:xfrm>
            <a:off x="5394325" y="4746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32" name="Oval 20"/>
          <p:cNvSpPr>
            <a:spLocks noChangeArrowheads="1"/>
          </p:cNvSpPr>
          <p:nvPr/>
        </p:nvSpPr>
        <p:spPr bwMode="auto">
          <a:xfrm>
            <a:off x="6156325" y="53562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33" name="Oval 21"/>
          <p:cNvSpPr>
            <a:spLocks noChangeArrowheads="1"/>
          </p:cNvSpPr>
          <p:nvPr/>
        </p:nvSpPr>
        <p:spPr bwMode="auto">
          <a:xfrm>
            <a:off x="5851525" y="4365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34" name="Oval 22"/>
          <p:cNvSpPr>
            <a:spLocks noChangeArrowheads="1"/>
          </p:cNvSpPr>
          <p:nvPr/>
        </p:nvSpPr>
        <p:spPr bwMode="auto">
          <a:xfrm>
            <a:off x="6156325" y="42132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35" name="Oval 23"/>
          <p:cNvSpPr>
            <a:spLocks noChangeArrowheads="1"/>
          </p:cNvSpPr>
          <p:nvPr/>
        </p:nvSpPr>
        <p:spPr bwMode="auto">
          <a:xfrm>
            <a:off x="6232525" y="3984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37" name="Oval 25"/>
          <p:cNvSpPr>
            <a:spLocks noChangeArrowheads="1"/>
          </p:cNvSpPr>
          <p:nvPr/>
        </p:nvSpPr>
        <p:spPr bwMode="auto">
          <a:xfrm>
            <a:off x="6918325" y="3984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38" name="Oval 26"/>
          <p:cNvSpPr>
            <a:spLocks noChangeArrowheads="1"/>
          </p:cNvSpPr>
          <p:nvPr/>
        </p:nvSpPr>
        <p:spPr bwMode="auto">
          <a:xfrm>
            <a:off x="6918325" y="4137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39" name="Oval 27"/>
          <p:cNvSpPr>
            <a:spLocks noChangeArrowheads="1"/>
          </p:cNvSpPr>
          <p:nvPr/>
        </p:nvSpPr>
        <p:spPr bwMode="auto">
          <a:xfrm>
            <a:off x="6308725" y="38322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40" name="Oval 28"/>
          <p:cNvSpPr>
            <a:spLocks noChangeArrowheads="1"/>
          </p:cNvSpPr>
          <p:nvPr/>
        </p:nvSpPr>
        <p:spPr bwMode="auto">
          <a:xfrm>
            <a:off x="7604125" y="36798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41" name="Oval 29"/>
          <p:cNvSpPr>
            <a:spLocks noChangeArrowheads="1"/>
          </p:cNvSpPr>
          <p:nvPr/>
        </p:nvSpPr>
        <p:spPr bwMode="auto">
          <a:xfrm>
            <a:off x="7070725" y="3146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44" name="Oval 32"/>
          <p:cNvSpPr>
            <a:spLocks noChangeArrowheads="1"/>
          </p:cNvSpPr>
          <p:nvPr/>
        </p:nvSpPr>
        <p:spPr bwMode="auto">
          <a:xfrm>
            <a:off x="7832725" y="3146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45" name="Oval 33"/>
          <p:cNvSpPr>
            <a:spLocks noChangeArrowheads="1"/>
          </p:cNvSpPr>
          <p:nvPr/>
        </p:nvSpPr>
        <p:spPr bwMode="auto">
          <a:xfrm>
            <a:off x="7908925" y="3756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46" name="Oval 34"/>
          <p:cNvSpPr>
            <a:spLocks noChangeArrowheads="1"/>
          </p:cNvSpPr>
          <p:nvPr/>
        </p:nvSpPr>
        <p:spPr bwMode="auto">
          <a:xfrm>
            <a:off x="8213725" y="2384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47" name="Oval 35"/>
          <p:cNvSpPr>
            <a:spLocks noChangeArrowheads="1"/>
          </p:cNvSpPr>
          <p:nvPr/>
        </p:nvSpPr>
        <p:spPr bwMode="auto">
          <a:xfrm>
            <a:off x="7832725" y="1698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48" name="Oval 36"/>
          <p:cNvSpPr>
            <a:spLocks noChangeArrowheads="1"/>
          </p:cNvSpPr>
          <p:nvPr/>
        </p:nvSpPr>
        <p:spPr bwMode="auto">
          <a:xfrm>
            <a:off x="8061325" y="1698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51" name="Oval 39"/>
          <p:cNvSpPr>
            <a:spLocks noChangeArrowheads="1"/>
          </p:cNvSpPr>
          <p:nvPr/>
        </p:nvSpPr>
        <p:spPr bwMode="auto">
          <a:xfrm>
            <a:off x="6994525" y="1089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53" name="Oval 41"/>
          <p:cNvSpPr>
            <a:spLocks noChangeArrowheads="1"/>
          </p:cNvSpPr>
          <p:nvPr/>
        </p:nvSpPr>
        <p:spPr bwMode="auto">
          <a:xfrm>
            <a:off x="6308725" y="13938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54" name="Oval 42"/>
          <p:cNvSpPr>
            <a:spLocks noChangeArrowheads="1"/>
          </p:cNvSpPr>
          <p:nvPr/>
        </p:nvSpPr>
        <p:spPr bwMode="auto">
          <a:xfrm>
            <a:off x="6003925" y="1317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55" name="Oval 43"/>
          <p:cNvSpPr>
            <a:spLocks noChangeArrowheads="1"/>
          </p:cNvSpPr>
          <p:nvPr/>
        </p:nvSpPr>
        <p:spPr bwMode="auto">
          <a:xfrm>
            <a:off x="6537325" y="1622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56" name="Oval 44"/>
          <p:cNvSpPr>
            <a:spLocks noChangeArrowheads="1"/>
          </p:cNvSpPr>
          <p:nvPr/>
        </p:nvSpPr>
        <p:spPr bwMode="auto">
          <a:xfrm>
            <a:off x="6232525" y="4746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57" name="Rectangle 45"/>
          <p:cNvSpPr>
            <a:spLocks noRot="1" noChangeArrowheads="1"/>
          </p:cNvSpPr>
          <p:nvPr/>
        </p:nvSpPr>
        <p:spPr bwMode="auto">
          <a:xfrm>
            <a:off x="0" y="228600"/>
            <a:ext cx="9144000" cy="7620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si-LK" altLang="en-US" sz="3200" b="1" dirty="0">
                <a:solidFill>
                  <a:srgbClr val="E5E5FF"/>
                </a:solidFill>
                <a:effectLst>
                  <a:outerShdw blurRad="38100" dist="38100" dir="2700000" algn="tl">
                    <a:srgbClr val="000000"/>
                  </a:outerShdw>
                </a:effectLst>
                <a:cs typeface="Arial" pitchFamily="34" charset="0"/>
              </a:rPr>
              <a:t>භුමිය තුල,යුදෙව්වරුන්ගේ දස ආකාර ශුදධතිය.</a:t>
            </a:r>
            <a:endParaRPr lang="en-US" altLang="en-US" sz="3200" b="1" dirty="0">
              <a:solidFill>
                <a:srgbClr val="E5E5FF"/>
              </a:solidFill>
              <a:effectLst>
                <a:outerShdw blurRad="38100" dist="38100" dir="2700000" algn="tl">
                  <a:srgbClr val="000000"/>
                </a:outerShdw>
              </a:effectLst>
              <a:cs typeface="Arial" pitchFamily="34" charset="0"/>
            </a:endParaRPr>
          </a:p>
        </p:txBody>
      </p:sp>
      <p:sp>
        <p:nvSpPr>
          <p:cNvPr id="141359" name="Text Box 47"/>
          <p:cNvSpPr txBox="1">
            <a:spLocks noChangeArrowheads="1"/>
          </p:cNvSpPr>
          <p:nvPr/>
        </p:nvSpPr>
        <p:spPr bwMode="auto">
          <a:xfrm>
            <a:off x="33311" y="6338888"/>
            <a:ext cx="4038600" cy="519112"/>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3200" dirty="0">
                <a:solidFill>
                  <a:srgbClr val="E5E5FF"/>
                </a:solidFill>
                <a:effectLst>
                  <a:outerShdw blurRad="38100" dist="38100" dir="2700000" algn="tl">
                    <a:srgbClr val="000000"/>
                  </a:outerShdw>
                </a:effectLst>
                <a:cs typeface="Arial" pitchFamily="34" charset="0"/>
              </a:rPr>
              <a:t>8</a:t>
            </a:r>
            <a:r>
              <a:rPr lang="si-LK" altLang="en-US" sz="3200" dirty="0">
                <a:solidFill>
                  <a:srgbClr val="E5E5FF"/>
                </a:solidFill>
                <a:effectLst>
                  <a:outerShdw blurRad="38100" dist="38100" dir="2700000" algn="tl">
                    <a:srgbClr val="000000"/>
                  </a:outerShdw>
                </a:effectLst>
                <a:cs typeface="Arial" pitchFamily="34" charset="0"/>
              </a:rPr>
              <a:t> වන අතිශුද්ධස්ථානය</a:t>
            </a:r>
          </a:p>
        </p:txBody>
      </p:sp>
      <p:sp>
        <p:nvSpPr>
          <p:cNvPr id="106535" name="Text Box 5"/>
          <p:cNvSpPr txBox="1">
            <a:spLocks noChangeArrowheads="1"/>
          </p:cNvSpPr>
          <p:nvPr/>
        </p:nvSpPr>
        <p:spPr bwMode="auto">
          <a:xfrm>
            <a:off x="6858000" y="4648200"/>
            <a:ext cx="1752600" cy="4572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50000"/>
              </a:spcBef>
            </a:pPr>
            <a:r>
              <a:rPr lang="si-LK" altLang="en-US" b="1" dirty="0">
                <a:solidFill>
                  <a:srgbClr val="FFFFFF"/>
                </a:solidFill>
                <a:cs typeface="Arial" pitchFamily="34" charset="0"/>
              </a:rPr>
              <a:t>යෙරුසලම </a:t>
            </a:r>
            <a:endParaRPr lang="en-US" altLang="en-US" b="1" dirty="0">
              <a:solidFill>
                <a:srgbClr val="FFFFFF"/>
              </a:solidFill>
              <a:cs typeface="Arial" pitchFamily="34" charset="0"/>
            </a:endParaRPr>
          </a:p>
        </p:txBody>
      </p:sp>
      <p:sp>
        <p:nvSpPr>
          <p:cNvPr id="40" name="Line 6"/>
          <p:cNvSpPr>
            <a:spLocks noChangeShapeType="1"/>
          </p:cNvSpPr>
          <p:nvPr/>
        </p:nvSpPr>
        <p:spPr bwMode="auto">
          <a:xfrm flipH="1" flipV="1">
            <a:off x="6477000" y="4648200"/>
            <a:ext cx="381000" cy="228600"/>
          </a:xfrm>
          <a:prstGeom prst="line">
            <a:avLst/>
          </a:prstGeom>
          <a:noFill/>
          <a:ln w="76200">
            <a:solidFill>
              <a:srgbClr val="FF0000"/>
            </a:solidFill>
            <a:round/>
            <a:headEnd/>
            <a:tailEnd type="triangle" w="med" len="med"/>
          </a:ln>
          <a:effectLst/>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1"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1316"/>
                                        </p:tgtEl>
                                        <p:attrNameLst>
                                          <p:attrName>style.visibility</p:attrName>
                                        </p:attrNameLst>
                                      </p:cBhvr>
                                      <p:to>
                                        <p:strVal val="visible"/>
                                      </p:to>
                                    </p:set>
                                    <p:animEffect transition="in" filter="fade">
                                      <p:cBhvr>
                                        <p:cTn id="7" dur="500"/>
                                        <p:tgtEl>
                                          <p:spTgt spid="141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6" grpId="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6451" name="Rectangle 19"/>
          <p:cNvSpPr>
            <a:spLocks noGrp="1" noRot="1" noChangeArrowheads="1"/>
          </p:cNvSpPr>
          <p:nvPr>
            <p:ph type="title"/>
          </p:nvPr>
        </p:nvSpPr>
        <p:spPr>
          <a:xfrm>
            <a:off x="5029200" y="1189038"/>
            <a:ext cx="3733800" cy="868362"/>
          </a:xfrm>
        </p:spPr>
        <p:txBody>
          <a:bodyPr/>
          <a:lstStyle/>
          <a:p>
            <a:pPr eaLnBrk="1" hangingPunct="1"/>
            <a:r>
              <a:rPr lang="en-US" altLang="en-US">
                <a:ea typeface="ＭＳ Ｐゴシック" pitchFamily="34" charset="-128"/>
              </a:rPr>
              <a:t>Temple Mount</a:t>
            </a:r>
          </a:p>
        </p:txBody>
      </p:sp>
      <p:pic>
        <p:nvPicPr>
          <p:cNvPr id="108547" name="Picture 3"/>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4249738" y="0"/>
            <a:ext cx="4894262" cy="6858000"/>
          </a:xfrm>
        </p:spPr>
      </p:pic>
      <p:sp>
        <p:nvSpPr>
          <p:cNvPr id="146440" name="Rectangle 8"/>
          <p:cNvSpPr>
            <a:spLocks noRot="1" noChangeArrowheads="1"/>
          </p:cNvSpPr>
          <p:nvPr/>
        </p:nvSpPr>
        <p:spPr bwMode="auto">
          <a:xfrm>
            <a:off x="152400" y="1295400"/>
            <a:ext cx="4648200" cy="16764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si-LK" altLang="en-US" sz="3600" b="1" dirty="0">
                <a:solidFill>
                  <a:srgbClr val="FFFFFF"/>
                </a:solidFill>
                <a:effectLst>
                  <a:outerShdw blurRad="38100" dist="38100" dir="2700000" algn="tl">
                    <a:srgbClr val="000000"/>
                  </a:outerShdw>
                </a:effectLst>
                <a:cs typeface="Arial" pitchFamily="34" charset="0"/>
              </a:rPr>
              <a:t>දේව මාළිගාව අනෙක් අශ අතර </a:t>
            </a:r>
            <a:endParaRPr lang="en-US" altLang="en-US" sz="3600" b="1" dirty="0">
              <a:solidFill>
                <a:srgbClr val="FFFFFF"/>
              </a:solidFill>
              <a:effectLst>
                <a:outerShdw blurRad="38100" dist="38100" dir="2700000" algn="tl">
                  <a:srgbClr val="000000"/>
                </a:outerShdw>
              </a:effectLst>
              <a:cs typeface="Arial" pitchFamily="34" charset="0"/>
            </a:endParaRPr>
          </a:p>
        </p:txBody>
      </p:sp>
      <p:sp>
        <p:nvSpPr>
          <p:cNvPr id="146441" name="Text Box 9"/>
          <p:cNvSpPr txBox="1">
            <a:spLocks noChangeArrowheads="1"/>
          </p:cNvSpPr>
          <p:nvPr/>
        </p:nvSpPr>
        <p:spPr bwMode="auto">
          <a:xfrm>
            <a:off x="0" y="3200400"/>
            <a:ext cx="4038600" cy="2246769"/>
          </a:xfrm>
          <a:prstGeom prst="rect">
            <a:avLst/>
          </a:prstGeom>
          <a:solidFill>
            <a:srgbClr val="000514"/>
          </a:solidFill>
          <a:ln w="9525">
            <a:solidFill>
              <a:schemeClr val="bg2"/>
            </a:solidFill>
            <a:miter lim="800000"/>
            <a:headEnd/>
            <a:tailEnd/>
          </a:ln>
          <a:effectLst/>
        </p:spPr>
        <p:txBody>
          <a:bodyPr anchor="ctr"/>
          <a:lstStyle>
            <a:defPPr>
              <a:defRPr lang="en-US"/>
            </a:defPPr>
            <a:lvl1pPr algn="ctr" eaLnBrk="1" hangingPunct="1">
              <a:defRPr sz="2800" b="1">
                <a:effectLst/>
                <a:cs typeface="Arial" pitchFamily="34"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si-LK" altLang="en-US" dirty="0"/>
              <a:t>වැගිරිමක් ඇති පිරිමියෙක් හො කාන්තාවක්,ඔසප්වීමක් සහ දරු ප්‍රසුතියක් ඇති කාන්තාවකට ඇතුල් වීමට අවසරයක් නැත.</a:t>
            </a:r>
            <a:endParaRPr lang="en-US" altLang="en-US" dirty="0"/>
          </a:p>
        </p:txBody>
      </p:sp>
      <p:sp>
        <p:nvSpPr>
          <p:cNvPr id="146444" name="Rectangle 12"/>
          <p:cNvSpPr>
            <a:spLocks noChangeArrowheads="1"/>
          </p:cNvSpPr>
          <p:nvPr/>
        </p:nvSpPr>
        <p:spPr bwMode="auto">
          <a:xfrm rot="-554897">
            <a:off x="7173913" y="2824163"/>
            <a:ext cx="990600" cy="698500"/>
          </a:xfrm>
          <a:prstGeom prst="rect">
            <a:avLst/>
          </a:prstGeom>
          <a:noFill/>
          <a:ln w="57150">
            <a:solidFill>
              <a:schemeClr val="bg1"/>
            </a:solidFill>
            <a:miter lim="800000"/>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6448" name="Text Box 16"/>
          <p:cNvSpPr txBox="1">
            <a:spLocks noChangeArrowheads="1"/>
          </p:cNvSpPr>
          <p:nvPr/>
        </p:nvSpPr>
        <p:spPr bwMode="auto">
          <a:xfrm>
            <a:off x="6555" y="6278562"/>
            <a:ext cx="4267200" cy="579437"/>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3200" dirty="0">
                <a:solidFill>
                  <a:srgbClr val="FFFFFF"/>
                </a:solidFill>
                <a:effectLst>
                  <a:outerShdw blurRad="38100" dist="38100" dir="2700000" algn="tl">
                    <a:srgbClr val="000000"/>
                  </a:outerShdw>
                </a:effectLst>
                <a:cs typeface="Arial" pitchFamily="34" charset="0"/>
              </a:rPr>
              <a:t>7</a:t>
            </a:r>
            <a:r>
              <a:rPr lang="si-LK" altLang="en-US" sz="3200" dirty="0">
                <a:solidFill>
                  <a:srgbClr val="FFFFFF"/>
                </a:solidFill>
                <a:effectLst>
                  <a:outerShdw blurRad="38100" dist="38100" dir="2700000" algn="tl">
                    <a:srgbClr val="000000"/>
                  </a:outerShdw>
                </a:effectLst>
                <a:cs typeface="Arial" pitchFamily="34" charset="0"/>
              </a:rPr>
              <a:t> වන අතිශුද්ධස්ථානය</a:t>
            </a:r>
          </a:p>
        </p:txBody>
      </p:sp>
      <p:sp>
        <p:nvSpPr>
          <p:cNvPr id="146450" name="Rectangle 18"/>
          <p:cNvSpPr>
            <a:spLocks noRot="1" noChangeArrowheads="1"/>
          </p:cNvSpPr>
          <p:nvPr/>
        </p:nvSpPr>
        <p:spPr bwMode="auto">
          <a:xfrm>
            <a:off x="0" y="228600"/>
            <a:ext cx="9144000" cy="7620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si-LK" altLang="en-US" sz="3600" b="1" dirty="0">
                <a:solidFill>
                  <a:srgbClr val="FFFFFF"/>
                </a:solidFill>
                <a:effectLst>
                  <a:outerShdw blurRad="38100" dist="38100" dir="2700000" algn="tl">
                    <a:srgbClr val="000000"/>
                  </a:outerShdw>
                </a:effectLst>
                <a:cs typeface="Arial" pitchFamily="34" charset="0"/>
              </a:rPr>
              <a:t>භූමිය තුල යුදෙව්වරුන්ගේ දස ආකාර ශුද්ධත්වය.</a:t>
            </a:r>
            <a:endParaRPr lang="en-US" altLang="en-US" sz="3600" b="1" dirty="0">
              <a:solidFill>
                <a:srgbClr val="FFFFFF"/>
              </a:solidFill>
              <a:effectLst>
                <a:outerShdw blurRad="38100" dist="38100" dir="2700000" algn="tl">
                  <a:srgbClr val="000000"/>
                </a:outerShdw>
              </a:effectLst>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6441"/>
                                        </p:tgtEl>
                                        <p:attrNameLst>
                                          <p:attrName>style.visibility</p:attrName>
                                        </p:attrNameLst>
                                      </p:cBhvr>
                                      <p:to>
                                        <p:strVal val="visible"/>
                                      </p:to>
                                    </p:set>
                                    <p:animEffect transition="in" filter="fade">
                                      <p:cBhvr>
                                        <p:cTn id="7" dur="500"/>
                                        <p:tgtEl>
                                          <p:spTgt spid="1464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41" grpId="0" animBg="1"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13"/>
          <p:cNvSpPr>
            <a:spLocks noGrp="1" noChangeArrowheads="1"/>
          </p:cNvSpPr>
          <p:nvPr>
            <p:ph type="title"/>
          </p:nvPr>
        </p:nvSpPr>
        <p:spPr>
          <a:xfrm>
            <a:off x="457200" y="1600200"/>
            <a:ext cx="3352800" cy="1143000"/>
          </a:xfrm>
        </p:spPr>
        <p:txBody>
          <a:bodyPr/>
          <a:lstStyle/>
          <a:p>
            <a:pPr eaLnBrk="1" hangingPunct="1"/>
            <a:r>
              <a:rPr lang="en-US" altLang="en-US">
                <a:ea typeface="ＭＳ Ｐゴシック" pitchFamily="34" charset="-128"/>
              </a:rPr>
              <a:t>The Rampart</a:t>
            </a:r>
          </a:p>
        </p:txBody>
      </p:sp>
      <p:pic>
        <p:nvPicPr>
          <p:cNvPr id="110594" name="Picture 12" descr="Temple Chambers Above Ground"/>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645025" y="381000"/>
            <a:ext cx="4498975"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8" name="Rectangle 4"/>
          <p:cNvSpPr>
            <a:spLocks noRot="1" noChangeArrowheads="1"/>
          </p:cNvSpPr>
          <p:nvPr/>
        </p:nvSpPr>
        <p:spPr bwMode="auto">
          <a:xfrm>
            <a:off x="152400" y="1081088"/>
            <a:ext cx="4191000" cy="2133600"/>
          </a:xfrm>
          <a:prstGeom prst="rect">
            <a:avLst/>
          </a:prstGeom>
          <a:gradFill rotWithShape="0">
            <a:gsLst>
              <a:gs pos="0">
                <a:srgbClr val="0000FF"/>
              </a:gs>
              <a:gs pos="100000">
                <a:srgbClr val="0000FF">
                  <a:gamma/>
                  <a:shade val="46275"/>
                  <a:invGamma/>
                </a:srgbClr>
              </a:gs>
            </a:gsLst>
            <a:path path="shape">
              <a:fillToRect l="50000" t="50000" r="50000" b="50000"/>
            </a:path>
          </a:gradFill>
          <a:ln w="57150">
            <a:solidFill>
              <a:schemeClr val="tx1"/>
            </a:solidFill>
            <a:miter lim="800000"/>
            <a:headEnd/>
            <a:tailEnd/>
          </a:ln>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si-LK" altLang="en-US" sz="4400" dirty="0">
                <a:solidFill>
                  <a:srgbClr val="FFFFFF"/>
                </a:solidFill>
              </a:rPr>
              <a:t>පවුර සහ මුල් දේවමාළිගාව අතර</a:t>
            </a:r>
            <a:endParaRPr lang="en-US" altLang="en-US" sz="4400" dirty="0">
              <a:solidFill>
                <a:srgbClr val="FFFFFF"/>
              </a:solidFill>
            </a:endParaRPr>
          </a:p>
        </p:txBody>
      </p:sp>
      <p:sp>
        <p:nvSpPr>
          <p:cNvPr id="149509" name="Text Box 5"/>
          <p:cNvSpPr txBox="1">
            <a:spLocks noChangeArrowheads="1"/>
          </p:cNvSpPr>
          <p:nvPr/>
        </p:nvSpPr>
        <p:spPr bwMode="auto">
          <a:xfrm>
            <a:off x="0" y="3271838"/>
            <a:ext cx="4267200" cy="1815882"/>
          </a:xfrm>
          <a:prstGeom prst="rect">
            <a:avLst/>
          </a:prstGeom>
          <a:solidFill>
            <a:srgbClr val="000514"/>
          </a:solidFill>
          <a:ln w="9525">
            <a:noFill/>
            <a:miter lim="800000"/>
            <a:headEnd/>
            <a:tailEnd/>
          </a:ln>
          <a:effectLst/>
        </p:spPr>
        <p:txBody>
          <a:bodyPr anchor="ctr"/>
          <a:lstStyle>
            <a:defPPr>
              <a:defRPr lang="en-US"/>
            </a:defPPr>
            <a:lvl1pPr algn="ctr" eaLnBrk="1" hangingPunct="1">
              <a:defRPr sz="2800" b="1">
                <a:effectLst/>
                <a:cs typeface="Arial" pitchFamily="34"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si-LK" altLang="en-US" dirty="0">
                <a:solidFill>
                  <a:srgbClr val="FFFFFF"/>
                </a:solidFill>
              </a:rPr>
              <a:t>"අන්‍යජාතිකයෙක්වත් මළමිනියකින් අපවිත්‍ර වූ අයෙක්වත් ඇතුලුවිය නොහැක"</a:t>
            </a:r>
            <a:endParaRPr lang="en-US" altLang="en-US" dirty="0">
              <a:solidFill>
                <a:srgbClr val="FFFFFF"/>
              </a:solidFill>
            </a:endParaRPr>
          </a:p>
        </p:txBody>
      </p:sp>
      <p:sp>
        <p:nvSpPr>
          <p:cNvPr id="149510" name="Rectangle 6"/>
          <p:cNvSpPr>
            <a:spLocks noRot="1" noChangeArrowheads="1"/>
          </p:cNvSpPr>
          <p:nvPr/>
        </p:nvSpPr>
        <p:spPr bwMode="auto">
          <a:xfrm>
            <a:off x="0" y="228600"/>
            <a:ext cx="9144000" cy="7620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si-LK" altLang="en-US" sz="3200" dirty="0">
                <a:solidFill>
                  <a:srgbClr val="FFFFFF"/>
                </a:solidFill>
              </a:rPr>
              <a:t>භූමිය තුල යුදෙව්වරුන්ගේ දස ආකාර ශුද්ධත්වය.</a:t>
            </a:r>
            <a:endParaRPr lang="en-US" altLang="en-US" sz="3200" dirty="0">
              <a:solidFill>
                <a:srgbClr val="FFFFFF"/>
              </a:solidFill>
            </a:endParaRPr>
          </a:p>
        </p:txBody>
      </p:sp>
      <p:sp>
        <p:nvSpPr>
          <p:cNvPr id="110598" name="Text Box 9"/>
          <p:cNvSpPr txBox="1">
            <a:spLocks noChangeArrowheads="1"/>
          </p:cNvSpPr>
          <p:nvPr/>
        </p:nvSpPr>
        <p:spPr bwMode="auto">
          <a:xfrm>
            <a:off x="46378" y="6273800"/>
            <a:ext cx="4495800" cy="584200"/>
          </a:xfrm>
          <a:prstGeom prst="rect">
            <a:avLst/>
          </a:prstGeom>
          <a:gradFill rotWithShape="0">
            <a:gsLst>
              <a:gs pos="0">
                <a:srgbClr val="0000FF"/>
              </a:gs>
              <a:gs pos="100000">
                <a:srgbClr val="000076"/>
              </a:gs>
            </a:gsLst>
            <a:path path="shape">
              <a:fillToRect l="50000" t="50000" r="50000" b="50000"/>
            </a:path>
          </a:gradFill>
          <a:ln w="38100">
            <a:solidFill>
              <a:schemeClr val="tx1"/>
            </a:solidFill>
            <a:miter lim="800000"/>
            <a:headEnd/>
            <a:tailEnd/>
          </a:ln>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ct val="50000"/>
              </a:spcBef>
            </a:pPr>
            <a:r>
              <a:rPr lang="en-US" altLang="en-US" sz="3200" dirty="0">
                <a:solidFill>
                  <a:srgbClr val="FFFFFF"/>
                </a:solidFill>
                <a:latin typeface="Arials" charset="0"/>
              </a:rPr>
              <a:t>6</a:t>
            </a:r>
            <a:r>
              <a:rPr lang="si-LK" altLang="en-US" sz="3200" dirty="0">
                <a:solidFill>
                  <a:srgbClr val="FFFFFF"/>
                </a:solidFill>
                <a:latin typeface="Arials" charset="0"/>
              </a:rPr>
              <a:t> වන අතිශුද්ධස්ථානය</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9509"/>
                                        </p:tgtEl>
                                        <p:attrNameLst>
                                          <p:attrName>style.visibility</p:attrName>
                                        </p:attrNameLst>
                                      </p:cBhvr>
                                      <p:to>
                                        <p:strVal val="visible"/>
                                      </p:to>
                                    </p:set>
                                    <p:animEffect transition="in" filter="fade">
                                      <p:cBhvr>
                                        <p:cTn id="7" dur="500"/>
                                        <p:tgtEl>
                                          <p:spTgt spid="149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9" grpId="0" animBg="1"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7" descr="Model of the Temple Court"/>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914400" y="1447800"/>
            <a:ext cx="8153400" cy="5027613"/>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1" name="Rectangle 2"/>
          <p:cNvSpPr>
            <a:spLocks noGrp="1" noChangeArrowheads="1"/>
          </p:cNvSpPr>
          <p:nvPr>
            <p:ph type="title"/>
          </p:nvPr>
        </p:nvSpPr>
        <p:spPr>
          <a:xfrm>
            <a:off x="3635896" y="-459432"/>
            <a:ext cx="4953000" cy="350838"/>
          </a:xfrm>
        </p:spPr>
        <p:txBody>
          <a:bodyPr/>
          <a:lstStyle/>
          <a:p>
            <a:pPr eaLnBrk="1" hangingPunct="1"/>
            <a:r>
              <a:rPr lang="si-LK" altLang="en-US" sz="4000" dirty="0">
                <a:solidFill>
                  <a:schemeClr val="bg1"/>
                </a:solidFill>
                <a:ea typeface="ＭＳ Ｐゴシック" pitchFamily="34" charset="-128"/>
              </a:rPr>
              <a:t>කාන්තාවන්ගේ</a:t>
            </a:r>
            <a:r>
              <a:rPr lang="en-US" altLang="en-US" sz="4000" dirty="0">
                <a:solidFill>
                  <a:schemeClr val="bg1"/>
                </a:solidFill>
                <a:ea typeface="ＭＳ Ｐゴシック" pitchFamily="34" charset="-128"/>
              </a:rPr>
              <a:t> </a:t>
            </a:r>
            <a:r>
              <a:rPr lang="si-LK" altLang="en-US" sz="4000" dirty="0">
                <a:solidFill>
                  <a:schemeClr val="bg1"/>
                </a:solidFill>
                <a:ea typeface="ＭＳ Ｐゴシック" pitchFamily="34" charset="-128"/>
              </a:rPr>
              <a:t>ස්ථානය</a:t>
            </a:r>
            <a:br>
              <a:rPr lang="si-LK" altLang="en-US" dirty="0">
                <a:solidFill>
                  <a:schemeClr val="bg1"/>
                </a:solidFill>
                <a:ea typeface="ＭＳ Ｐゴシック" pitchFamily="34" charset="-128"/>
              </a:rPr>
            </a:br>
            <a:endParaRPr lang="en-US" altLang="en-US" dirty="0">
              <a:solidFill>
                <a:schemeClr val="bg1"/>
              </a:solidFill>
              <a:ea typeface="ＭＳ Ｐゴシック" pitchFamily="34" charset="-128"/>
            </a:endParaRPr>
          </a:p>
        </p:txBody>
      </p:sp>
      <p:sp>
        <p:nvSpPr>
          <p:cNvPr id="150532" name="Rectangle 4"/>
          <p:cNvSpPr>
            <a:spLocks noRot="1" noChangeArrowheads="1"/>
          </p:cNvSpPr>
          <p:nvPr/>
        </p:nvSpPr>
        <p:spPr bwMode="auto">
          <a:xfrm>
            <a:off x="14180" y="1125538"/>
            <a:ext cx="4724400" cy="1008062"/>
          </a:xfrm>
          <a:prstGeom prst="rect">
            <a:avLst/>
          </a:prstGeom>
          <a:gradFill rotWithShape="0">
            <a:gsLst>
              <a:gs pos="0">
                <a:srgbClr val="0000FF"/>
              </a:gs>
              <a:gs pos="100000">
                <a:srgbClr val="0000FF">
                  <a:gamma/>
                  <a:shade val="46275"/>
                  <a:invGamma/>
                </a:srgbClr>
              </a:gs>
            </a:gsLst>
            <a:path path="shape">
              <a:fillToRect l="50000" t="50000" r="50000" b="50000"/>
            </a:path>
          </a:gradFill>
          <a:ln w="57150">
            <a:solidFill>
              <a:schemeClr val="tx1"/>
            </a:solidFill>
            <a:miter lim="800000"/>
            <a:headEnd/>
            <a:tailEnd/>
          </a:ln>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si-LK" altLang="en-US" sz="3600" b="1" dirty="0">
                <a:solidFill>
                  <a:srgbClr val="FFFFFF"/>
                </a:solidFill>
                <a:effectLst>
                  <a:outerShdw blurRad="38100" dist="38100" dir="2700000" algn="tl">
                    <a:srgbClr val="000000"/>
                  </a:outerShdw>
                </a:effectLst>
              </a:rPr>
              <a:t>කාන්තාවන්ගේ</a:t>
            </a:r>
          </a:p>
          <a:p>
            <a:pPr algn="ctr" eaLnBrk="1" hangingPunct="1"/>
            <a:r>
              <a:rPr lang="si-LK" altLang="en-US" sz="3600" b="1" dirty="0">
                <a:solidFill>
                  <a:srgbClr val="FFFFFF"/>
                </a:solidFill>
                <a:effectLst>
                  <a:outerShdw blurRad="38100" dist="38100" dir="2700000" algn="tl">
                    <a:srgbClr val="000000"/>
                  </a:outerShdw>
                </a:effectLst>
              </a:rPr>
              <a:t>කොටුව </a:t>
            </a:r>
            <a:endParaRPr lang="en-US" altLang="en-US" sz="3600" b="1" dirty="0">
              <a:solidFill>
                <a:srgbClr val="FFFFFF"/>
              </a:solidFill>
              <a:effectLst>
                <a:outerShdw blurRad="38100" dist="38100" dir="2700000" algn="tl">
                  <a:srgbClr val="000000"/>
                </a:outerShdw>
              </a:effectLst>
            </a:endParaRPr>
          </a:p>
        </p:txBody>
      </p:sp>
      <p:sp>
        <p:nvSpPr>
          <p:cNvPr id="150533" name="Text Box 5"/>
          <p:cNvSpPr txBox="1">
            <a:spLocks noChangeArrowheads="1"/>
          </p:cNvSpPr>
          <p:nvPr/>
        </p:nvSpPr>
        <p:spPr bwMode="auto">
          <a:xfrm>
            <a:off x="0" y="2209800"/>
            <a:ext cx="3276600" cy="3108544"/>
          </a:xfrm>
          <a:prstGeom prst="rect">
            <a:avLst/>
          </a:prstGeom>
          <a:solidFill>
            <a:srgbClr val="000514"/>
          </a:solidFill>
          <a:ln w="9525">
            <a:noFill/>
            <a:miter lim="800000"/>
            <a:headEnd/>
            <a:tailEnd/>
          </a:ln>
          <a:effectLst/>
        </p:spPr>
        <p:txBody>
          <a:bodyPr anchor="ctr"/>
          <a:lstStyle>
            <a:defPPr>
              <a:defRPr lang="en-US"/>
            </a:defPPr>
            <a:lvl1pPr algn="ctr" eaLnBrk="1" hangingPunct="1">
              <a:defRPr sz="2800" b="1">
                <a:solidFill>
                  <a:srgbClr val="FFFFFF"/>
                </a:solidFill>
                <a:effectLst/>
                <a:cs typeface="Arial" pitchFamily="34"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si-LK" altLang="en-US" dirty="0"/>
              <a:t>කාන්තාවන්ගේ</a:t>
            </a:r>
            <a:r>
              <a:rPr lang="en-US" altLang="en-US" dirty="0"/>
              <a:t> </a:t>
            </a:r>
            <a:r>
              <a:rPr lang="si-LK" altLang="en-US" dirty="0"/>
              <a:t>මෙම ආසන්නම ස්ථානයෙන් තමන් විසින්ම ගිලුණු පිරිමින්ද බැහැර කරන ලදි.</a:t>
            </a:r>
          </a:p>
        </p:txBody>
      </p:sp>
      <p:sp>
        <p:nvSpPr>
          <p:cNvPr id="150534" name="Text Box 6"/>
          <p:cNvSpPr txBox="1">
            <a:spLocks noChangeArrowheads="1"/>
          </p:cNvSpPr>
          <p:nvPr/>
        </p:nvSpPr>
        <p:spPr bwMode="auto">
          <a:xfrm>
            <a:off x="0" y="6184900"/>
            <a:ext cx="4267200" cy="523875"/>
          </a:xfrm>
          <a:prstGeom prst="rect">
            <a:avLst/>
          </a:prstGeom>
          <a:gradFill rotWithShape="0">
            <a:gsLst>
              <a:gs pos="0">
                <a:srgbClr val="0000FF"/>
              </a:gs>
              <a:gs pos="100000">
                <a:srgbClr val="0000FF">
                  <a:gamma/>
                  <a:shade val="46275"/>
                  <a:invGamma/>
                </a:srgbClr>
              </a:gs>
            </a:gsLst>
            <a:path path="shape">
              <a:fillToRect l="50000" t="50000" r="50000" b="50000"/>
            </a:path>
          </a:gradFill>
          <a:ln w="38100">
            <a:solidFill>
              <a:schemeClr val="tx1"/>
            </a:solidFill>
            <a:miter lim="800000"/>
            <a:headEnd/>
            <a:tailEnd/>
          </a:ln>
          <a:effec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ct val="50000"/>
              </a:spcBef>
            </a:pPr>
            <a:r>
              <a:rPr lang="en-US" altLang="en-US" sz="2800" b="1" dirty="0">
                <a:solidFill>
                  <a:srgbClr val="FFFFFF"/>
                </a:solidFill>
                <a:effectLst>
                  <a:outerShdw blurRad="38100" dist="38100" dir="2700000" algn="tl">
                    <a:srgbClr val="000000"/>
                  </a:outerShdw>
                </a:effectLst>
                <a:cs typeface="Arial" pitchFamily="34" charset="0"/>
              </a:rPr>
              <a:t>5</a:t>
            </a:r>
            <a:r>
              <a:rPr lang="si-LK" altLang="en-US" sz="2800" b="1" dirty="0">
                <a:solidFill>
                  <a:srgbClr val="FFFFFF"/>
                </a:solidFill>
                <a:effectLst>
                  <a:outerShdw blurRad="38100" dist="38100" dir="2700000" algn="tl">
                    <a:srgbClr val="000000"/>
                  </a:outerShdw>
                </a:effectLst>
                <a:cs typeface="Arial" pitchFamily="34" charset="0"/>
              </a:rPr>
              <a:t> වන අතිශුද්ධස්ථානය</a:t>
            </a:r>
          </a:p>
        </p:txBody>
      </p:sp>
      <p:sp>
        <p:nvSpPr>
          <p:cNvPr id="150536" name="Rectangle 8"/>
          <p:cNvSpPr>
            <a:spLocks noRot="1" noChangeArrowheads="1"/>
          </p:cNvSpPr>
          <p:nvPr/>
        </p:nvSpPr>
        <p:spPr bwMode="auto">
          <a:xfrm>
            <a:off x="0" y="228600"/>
            <a:ext cx="9144000" cy="7620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si-LK" altLang="en-US" sz="3600" dirty="0">
                <a:solidFill>
                  <a:srgbClr val="FFFFFF"/>
                </a:solidFill>
              </a:rPr>
              <a:t>භූමිය තුල යුදෙව්වරුන්ගේ දස ආකාර ශුද්ධත්වය.</a:t>
            </a:r>
          </a:p>
        </p:txBody>
      </p:sp>
      <p:sp>
        <p:nvSpPr>
          <p:cNvPr id="150538" name="Text Box 10"/>
          <p:cNvSpPr txBox="1">
            <a:spLocks noChangeArrowheads="1"/>
          </p:cNvSpPr>
          <p:nvPr/>
        </p:nvSpPr>
        <p:spPr bwMode="auto">
          <a:xfrm>
            <a:off x="3347864" y="4893568"/>
            <a:ext cx="3384376" cy="523220"/>
          </a:xfrm>
          <a:prstGeom prst="rect">
            <a:avLst/>
          </a:prstGeom>
          <a:noFill/>
          <a:ln w="9525">
            <a:noFill/>
            <a:miter lim="800000"/>
            <a:headEnd/>
            <a:tailEnd/>
          </a:ln>
          <a:effectLst/>
        </p:spPr>
        <p:txBody>
          <a:bodyPr anchor="ctr"/>
          <a:lstStyle>
            <a:defPPr>
              <a:defRPr lang="en-US"/>
            </a:defPPr>
            <a:lvl1pPr algn="ctr" eaLnBrk="1" hangingPunct="1">
              <a:defRPr sz="2800" b="1">
                <a:solidFill>
                  <a:srgbClr val="FFFFFF"/>
                </a:solidFill>
                <a:effectLst>
                  <a:glow rad="228600">
                    <a:schemeClr val="tx1"/>
                  </a:glow>
                </a:effectLst>
                <a:cs typeface="Arial" pitchFamily="34"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si-LK" altLang="en-US" dirty="0"/>
              <a:t>ඉශ්‍රායෙල්වරු</a:t>
            </a:r>
          </a:p>
        </p:txBody>
      </p:sp>
      <p:sp>
        <p:nvSpPr>
          <p:cNvPr id="150539" name="Text Box 11"/>
          <p:cNvSpPr txBox="1">
            <a:spLocks noChangeArrowheads="1"/>
          </p:cNvSpPr>
          <p:nvPr/>
        </p:nvSpPr>
        <p:spPr bwMode="auto">
          <a:xfrm rot="4190545">
            <a:off x="5897764" y="3786202"/>
            <a:ext cx="2668588" cy="523220"/>
          </a:xfrm>
          <a:prstGeom prst="rect">
            <a:avLst/>
          </a:prstGeom>
          <a:noFill/>
          <a:ln w="9525">
            <a:noFill/>
            <a:miter lim="800000"/>
            <a:headEnd/>
            <a:tailEnd/>
          </a:ln>
          <a:effectLst/>
        </p:spPr>
        <p:txBody>
          <a:bodyPr anchor="ctr"/>
          <a:lstStyle>
            <a:defPPr>
              <a:defRPr lang="en-US"/>
            </a:defPPr>
            <a:lvl1pPr algn="ctr" eaLnBrk="1" hangingPunct="1">
              <a:defRPr sz="2800" b="1">
                <a:solidFill>
                  <a:srgbClr val="FFFFFF"/>
                </a:solidFill>
                <a:effectLst>
                  <a:glow rad="228600">
                    <a:schemeClr val="tx1"/>
                  </a:glow>
                </a:effectLst>
                <a:cs typeface="Arial" pitchFamily="34"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si-LK" altLang="en-US" dirty="0"/>
              <a:t> ඉශ්‍රායෙල්වරුන්</a:t>
            </a:r>
            <a:endParaRPr lang="en-US" altLang="en-US" dirty="0"/>
          </a:p>
        </p:txBody>
      </p:sp>
      <p:sp>
        <p:nvSpPr>
          <p:cNvPr id="150540" name="Text Box 12"/>
          <p:cNvSpPr txBox="1">
            <a:spLocks noChangeArrowheads="1"/>
          </p:cNvSpPr>
          <p:nvPr/>
        </p:nvSpPr>
        <p:spPr bwMode="auto">
          <a:xfrm rot="4130650">
            <a:off x="5591771" y="3681750"/>
            <a:ext cx="4535488" cy="523220"/>
          </a:xfrm>
          <a:prstGeom prst="rect">
            <a:avLst/>
          </a:prstGeom>
          <a:noFill/>
          <a:ln w="9525">
            <a:noFill/>
            <a:miter lim="800000"/>
            <a:headEnd/>
            <a:tailEnd/>
          </a:ln>
          <a:effectLst/>
        </p:spPr>
        <p:txBody>
          <a:bodyPr anchor="ctr"/>
          <a:lstStyle>
            <a:defPPr>
              <a:defRPr lang="en-US"/>
            </a:defPPr>
            <a:lvl1pPr algn="ctr" eaLnBrk="1" hangingPunct="1">
              <a:defRPr sz="2800" b="1">
                <a:solidFill>
                  <a:srgbClr val="FFFFFF"/>
                </a:solidFill>
                <a:effectLst>
                  <a:glow rad="228600">
                    <a:schemeClr val="tx1"/>
                  </a:glow>
                </a:effectLst>
                <a:cs typeface="Arial" pitchFamily="34"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si-LK" altLang="en-US" dirty="0"/>
              <a:t>කාන්තාවන්?/ අන්‍යජාතින්</a:t>
            </a:r>
            <a:endParaRPr lang="en-US" altLang="en-US" dirty="0"/>
          </a:p>
        </p:txBody>
      </p:sp>
      <p:sp>
        <p:nvSpPr>
          <p:cNvPr id="150541" name="Text Box 13"/>
          <p:cNvSpPr txBox="1">
            <a:spLocks noChangeArrowheads="1"/>
          </p:cNvSpPr>
          <p:nvPr/>
        </p:nvSpPr>
        <p:spPr bwMode="auto">
          <a:xfrm>
            <a:off x="3275856" y="2996952"/>
            <a:ext cx="3528392" cy="523220"/>
          </a:xfrm>
          <a:prstGeom prst="rect">
            <a:avLst/>
          </a:prstGeom>
          <a:noFill/>
          <a:ln w="9525">
            <a:noFill/>
            <a:miter lim="800000"/>
            <a:headEnd/>
            <a:tailEnd/>
          </a:ln>
          <a:effectLst/>
        </p:spPr>
        <p:txBody>
          <a:bodyPr anchor="ctr"/>
          <a:lstStyle>
            <a:defPPr>
              <a:defRPr lang="en-US"/>
            </a:defPPr>
            <a:lvl1pPr algn="ctr" eaLnBrk="1" hangingPunct="1">
              <a:defRPr sz="2800" b="1">
                <a:solidFill>
                  <a:srgbClr val="FFFFFF"/>
                </a:solidFill>
                <a:effectLst/>
                <a:cs typeface="Arial" pitchFamily="34"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si-LK" altLang="en-US" dirty="0">
                <a:effectLst>
                  <a:glow rad="228600">
                    <a:schemeClr val="tx1"/>
                  </a:glow>
                </a:effectLst>
              </a:rPr>
              <a:t>පූජකවරු</a:t>
            </a:r>
            <a:endParaRPr lang="en-US" altLang="en-US" dirty="0">
              <a:effectLst>
                <a:glow rad="228600">
                  <a:schemeClr val="tx1"/>
                </a:glow>
              </a:effectLst>
            </a:endParaRPr>
          </a:p>
        </p:txBody>
      </p:sp>
      <p:sp>
        <p:nvSpPr>
          <p:cNvPr id="150542" name="Line 14"/>
          <p:cNvSpPr>
            <a:spLocks noChangeShapeType="1"/>
          </p:cNvSpPr>
          <p:nvPr/>
        </p:nvSpPr>
        <p:spPr bwMode="auto">
          <a:xfrm>
            <a:off x="6660232" y="1652736"/>
            <a:ext cx="1752600" cy="4800600"/>
          </a:xfrm>
          <a:prstGeom prst="line">
            <a:avLst/>
          </a:prstGeom>
          <a:noFill/>
          <a:ln w="38100">
            <a:solidFill>
              <a:schemeClr val="tx1"/>
            </a:solidFill>
            <a:round/>
            <a:headEnd/>
            <a:tailEnd/>
          </a:ln>
          <a:effectLst>
            <a:outerShdw blurRad="63500" dist="38099" dir="2700000" algn="ctr" rotWithShape="0">
              <a:schemeClr val="bg2">
                <a:alpha val="50000"/>
              </a:schemeClr>
            </a:outerShdw>
          </a:effectLst>
        </p:spPr>
        <p:txBody>
          <a:bodyPr anchor="ctr">
            <a:spAutoFit/>
          </a:bodyPr>
          <a:lstStyle/>
          <a:p>
            <a:pPr fontAlgn="t">
              <a:spcBef>
                <a:spcPct val="50000"/>
              </a:spcBef>
              <a:defRPr/>
            </a:pPr>
            <a:endParaRPr lang="en-US" sz="3600">
              <a:solidFill>
                <a:srgbClr val="000000"/>
              </a:solidFill>
              <a:effectLst>
                <a:outerShdw blurRad="38100" dist="38100" dir="2700000" algn="tl">
                  <a:srgbClr val="000000">
                    <a:alpha val="43137"/>
                  </a:srgbClr>
                </a:outerShdw>
              </a:effectLst>
              <a:latin typeface="Garamond" pitchFamily="-111"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0533"/>
                                        </p:tgtEl>
                                        <p:attrNameLst>
                                          <p:attrName>style.visibility</p:attrName>
                                        </p:attrNameLst>
                                      </p:cBhvr>
                                      <p:to>
                                        <p:strVal val="visible"/>
                                      </p:to>
                                    </p:set>
                                    <p:animEffect transition="in" filter="fade">
                                      <p:cBhvr>
                                        <p:cTn id="7" dur="500"/>
                                        <p:tgtEl>
                                          <p:spTgt spid="1505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0540"/>
                                        </p:tgtEl>
                                        <p:attrNameLst>
                                          <p:attrName>style.visibility</p:attrName>
                                        </p:attrNameLst>
                                      </p:cBhvr>
                                      <p:to>
                                        <p:strVal val="visible"/>
                                      </p:to>
                                    </p:set>
                                    <p:animEffect transition="in" filter="fade">
                                      <p:cBhvr>
                                        <p:cTn id="12" dur="500"/>
                                        <p:tgtEl>
                                          <p:spTgt spid="15054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50542"/>
                                        </p:tgtEl>
                                        <p:attrNameLst>
                                          <p:attrName>style.visibility</p:attrName>
                                        </p:attrNameLst>
                                      </p:cBhvr>
                                      <p:to>
                                        <p:strVal val="visible"/>
                                      </p:to>
                                    </p:set>
                                    <p:animEffect transition="in" filter="fade">
                                      <p:cBhvr>
                                        <p:cTn id="17" dur="500"/>
                                        <p:tgtEl>
                                          <p:spTgt spid="15054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0539"/>
                                        </p:tgtEl>
                                        <p:attrNameLst>
                                          <p:attrName>style.visibility</p:attrName>
                                        </p:attrNameLst>
                                      </p:cBhvr>
                                      <p:to>
                                        <p:strVal val="visible"/>
                                      </p:to>
                                    </p:set>
                                    <p:animEffect transition="in" filter="fade">
                                      <p:cBhvr>
                                        <p:cTn id="22" dur="500"/>
                                        <p:tgtEl>
                                          <p:spTgt spid="15053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0538"/>
                                        </p:tgtEl>
                                        <p:attrNameLst>
                                          <p:attrName>style.visibility</p:attrName>
                                        </p:attrNameLst>
                                      </p:cBhvr>
                                      <p:to>
                                        <p:strVal val="visible"/>
                                      </p:to>
                                    </p:set>
                                    <p:animEffect transition="in" filter="fade">
                                      <p:cBhvr>
                                        <p:cTn id="27" dur="500"/>
                                        <p:tgtEl>
                                          <p:spTgt spid="15053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0541"/>
                                        </p:tgtEl>
                                        <p:attrNameLst>
                                          <p:attrName>style.visibility</p:attrName>
                                        </p:attrNameLst>
                                      </p:cBhvr>
                                      <p:to>
                                        <p:strVal val="visible"/>
                                      </p:to>
                                    </p:set>
                                    <p:animEffect transition="in" filter="fade">
                                      <p:cBhvr>
                                        <p:cTn id="32" dur="500"/>
                                        <p:tgtEl>
                                          <p:spTgt spid="1505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3" grpId="0" animBg="1" autoUpdateAnimBg="0"/>
      <p:bldP spid="150538" grpId="0" autoUpdateAnimBg="0"/>
      <p:bldP spid="150539" grpId="0" autoUpdateAnimBg="0"/>
      <p:bldP spid="150540" grpId="0" autoUpdateAnimBg="0"/>
      <p:bldP spid="150541"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Grp="1" noChangeArrowheads="1"/>
          </p:cNvSpPr>
          <p:nvPr>
            <p:ph type="title"/>
          </p:nvPr>
        </p:nvSpPr>
        <p:spPr>
          <a:xfrm>
            <a:off x="3810000" y="1828800"/>
            <a:ext cx="4953000" cy="350838"/>
          </a:xfrm>
        </p:spPr>
        <p:txBody>
          <a:bodyPr/>
          <a:lstStyle/>
          <a:p>
            <a:pPr eaLnBrk="1" hangingPunct="1"/>
            <a:r>
              <a:rPr lang="en-US" altLang="en-US">
                <a:solidFill>
                  <a:schemeClr val="bg1"/>
                </a:solidFill>
                <a:ea typeface="ＭＳ Ｐゴシック" pitchFamily="34" charset="-128"/>
              </a:rPr>
              <a:t>Court of Israelites</a:t>
            </a:r>
          </a:p>
        </p:txBody>
      </p:sp>
      <p:pic>
        <p:nvPicPr>
          <p:cNvPr id="114690" name="Picture 3" descr="Court Of Women"/>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762000" y="1371600"/>
            <a:ext cx="8382000" cy="5116513"/>
          </a:xfrm>
        </p:spPr>
      </p:pic>
      <p:sp>
        <p:nvSpPr>
          <p:cNvPr id="167940" name="Rectangle 4"/>
          <p:cNvSpPr>
            <a:spLocks noRot="1" noChangeArrowheads="1"/>
          </p:cNvSpPr>
          <p:nvPr/>
        </p:nvSpPr>
        <p:spPr bwMode="auto">
          <a:xfrm>
            <a:off x="152400" y="1219200"/>
            <a:ext cx="4724400" cy="914400"/>
          </a:xfrm>
          <a:prstGeom prst="rect">
            <a:avLst/>
          </a:prstGeom>
          <a:gradFill rotWithShape="0">
            <a:gsLst>
              <a:gs pos="0">
                <a:srgbClr val="0000FF"/>
              </a:gs>
              <a:gs pos="100000">
                <a:srgbClr val="0000FF">
                  <a:gamma/>
                  <a:shade val="46275"/>
                  <a:invGamma/>
                </a:srgbClr>
              </a:gs>
            </a:gsLst>
            <a:path path="shape">
              <a:fillToRect l="50000" t="50000" r="50000" b="50000"/>
            </a:path>
          </a:gradFill>
          <a:ln w="57150">
            <a:solidFill>
              <a:schemeClr val="tx1"/>
            </a:solidFill>
            <a:miter lim="800000"/>
            <a:headEnd/>
            <a:tailEnd/>
          </a:ln>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si-LK" altLang="en-US" sz="2800" b="1" dirty="0">
                <a:solidFill>
                  <a:srgbClr val="FFFFFF"/>
                </a:solidFill>
                <a:effectLst>
                  <a:outerShdw blurRad="38100" dist="38100" dir="2700000" algn="tl">
                    <a:srgbClr val="000000"/>
                  </a:outerShdw>
                </a:effectLst>
              </a:rPr>
              <a:t>ඉශ්රායෙල්වරුන්ගේ මළුව</a:t>
            </a:r>
            <a:endParaRPr lang="en-US" altLang="en-US" sz="2800" b="1" dirty="0">
              <a:solidFill>
                <a:srgbClr val="FFFFFF"/>
              </a:solidFill>
              <a:effectLst>
                <a:outerShdw blurRad="38100" dist="38100" dir="2700000" algn="tl">
                  <a:srgbClr val="000000"/>
                </a:outerShdw>
              </a:effectLst>
            </a:endParaRPr>
          </a:p>
        </p:txBody>
      </p:sp>
      <p:sp>
        <p:nvSpPr>
          <p:cNvPr id="167941" name="Text Box 5"/>
          <p:cNvSpPr txBox="1">
            <a:spLocks noChangeArrowheads="1"/>
          </p:cNvSpPr>
          <p:nvPr/>
        </p:nvSpPr>
        <p:spPr bwMode="auto">
          <a:xfrm>
            <a:off x="0" y="2362200"/>
            <a:ext cx="3492500" cy="2677656"/>
          </a:xfrm>
          <a:prstGeom prst="rect">
            <a:avLst/>
          </a:prstGeom>
          <a:solidFill>
            <a:srgbClr val="000514"/>
          </a:solidFill>
          <a:ln w="9525">
            <a:noFill/>
            <a:miter lim="800000"/>
            <a:headEnd/>
            <a:tailEnd/>
          </a:ln>
          <a:effectLst/>
        </p:spPr>
        <p:txBody>
          <a:bodyPr anchor="ctr"/>
          <a:lstStyle>
            <a:defPPr>
              <a:defRPr lang="en-US"/>
            </a:defPPr>
            <a:lvl1pPr algn="ctr" eaLnBrk="1" hangingPunct="1">
              <a:defRPr sz="2800" b="1">
                <a:solidFill>
                  <a:srgbClr val="FFFFFF"/>
                </a:solidFill>
                <a:effectLst/>
                <a:cs typeface="Arial" pitchFamily="34"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si-LK" altLang="en-US" dirty="0"/>
              <a:t>සමඟි කිරීම සම්පූර්ණ වූ මිනිසුන්ට පමණක් ඇතුල් විය හැකිය (එසේ නොමැතිනම් ඔවුන්ට පාප පූජාවක් අවශ්‍ය විය)</a:t>
            </a:r>
            <a:endParaRPr lang="en-US" altLang="en-US" dirty="0"/>
          </a:p>
        </p:txBody>
      </p:sp>
      <p:sp>
        <p:nvSpPr>
          <p:cNvPr id="167942" name="Text Box 6"/>
          <p:cNvSpPr txBox="1">
            <a:spLocks noChangeArrowheads="1"/>
          </p:cNvSpPr>
          <p:nvPr/>
        </p:nvSpPr>
        <p:spPr bwMode="auto">
          <a:xfrm>
            <a:off x="0" y="6184900"/>
            <a:ext cx="4267200" cy="523875"/>
          </a:xfrm>
          <a:prstGeom prst="rect">
            <a:avLst/>
          </a:prstGeom>
          <a:gradFill rotWithShape="0">
            <a:gsLst>
              <a:gs pos="0">
                <a:srgbClr val="0000FF"/>
              </a:gs>
              <a:gs pos="100000">
                <a:srgbClr val="0000FF">
                  <a:gamma/>
                  <a:shade val="46275"/>
                  <a:invGamma/>
                </a:srgbClr>
              </a:gs>
            </a:gsLst>
            <a:path path="shape">
              <a:fillToRect l="50000" t="50000" r="50000" b="50000"/>
            </a:path>
          </a:gradFill>
          <a:ln w="38100">
            <a:solidFill>
              <a:schemeClr val="tx1"/>
            </a:solidFill>
            <a:miter lim="800000"/>
            <a:headEnd/>
            <a:tailEnd/>
          </a:ln>
          <a:effec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ct val="50000"/>
              </a:spcBef>
            </a:pPr>
            <a:r>
              <a:rPr lang="si-LK" altLang="en-US" sz="2800" b="1" dirty="0">
                <a:solidFill>
                  <a:srgbClr val="FFFFFF"/>
                </a:solidFill>
                <a:effectLst>
                  <a:outerShdw blurRad="38100" dist="38100" dir="2700000" algn="tl">
                    <a:srgbClr val="000000"/>
                  </a:outerShdw>
                </a:effectLst>
                <a:cs typeface="Arial" pitchFamily="34" charset="0"/>
              </a:rPr>
              <a:t>4 වන අතිශුද්ධස්ථානය</a:t>
            </a:r>
            <a:endParaRPr lang="en-US" altLang="en-US" sz="2800" b="1" dirty="0">
              <a:solidFill>
                <a:srgbClr val="FFFFFF"/>
              </a:solidFill>
              <a:effectLst>
                <a:outerShdw blurRad="38100" dist="38100" dir="2700000" algn="tl">
                  <a:srgbClr val="000000"/>
                </a:outerShdw>
              </a:effectLst>
              <a:cs typeface="Arial" pitchFamily="34" charset="0"/>
            </a:endParaRPr>
          </a:p>
        </p:txBody>
      </p:sp>
      <p:sp>
        <p:nvSpPr>
          <p:cNvPr id="167944" name="Rectangle 8"/>
          <p:cNvSpPr>
            <a:spLocks noRot="1" noChangeArrowheads="1"/>
          </p:cNvSpPr>
          <p:nvPr/>
        </p:nvSpPr>
        <p:spPr bwMode="auto">
          <a:xfrm>
            <a:off x="0" y="228600"/>
            <a:ext cx="9144000" cy="7620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si-LK" altLang="en-US" sz="3600" b="1" dirty="0">
                <a:solidFill>
                  <a:srgbClr val="FFFFFF"/>
                </a:solidFill>
                <a:effectLst>
                  <a:outerShdw blurRad="38100" dist="38100" dir="2700000" algn="tl">
                    <a:srgbClr val="000000"/>
                  </a:outerShdw>
                </a:effectLst>
              </a:rPr>
              <a:t>භූමිය තුල යුදෙව්වරුන්ගේ දස ආකාර ශුද්ධත්වය.</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7941"/>
                                        </p:tgtEl>
                                        <p:attrNameLst>
                                          <p:attrName>style.visibility</p:attrName>
                                        </p:attrNameLst>
                                      </p:cBhvr>
                                      <p:to>
                                        <p:strVal val="visible"/>
                                      </p:to>
                                    </p:set>
                                    <p:animEffect transition="in" filter="fade">
                                      <p:cBhvr>
                                        <p:cTn id="7" dur="500"/>
                                        <p:tgtEl>
                                          <p:spTgt spid="1679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1" grpId="0"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8"/>
          <p:cNvSpPr>
            <a:spLocks noChangeArrowheads="1"/>
          </p:cNvSpPr>
          <p:nvPr/>
        </p:nvSpPr>
        <p:spPr bwMode="auto">
          <a:xfrm>
            <a:off x="0" y="44624"/>
            <a:ext cx="7924800" cy="6858000"/>
          </a:xfrm>
          <a:prstGeom prst="rect">
            <a:avLst/>
          </a:prstGeom>
          <a:solidFill>
            <a:schemeClr val="bg2"/>
          </a:solidFill>
          <a:ln w="9525">
            <a:solidFill>
              <a:schemeClr val="tx1"/>
            </a:solidFill>
            <a:round/>
            <a:headEnd/>
            <a:tailEnd/>
          </a:ln>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20482" name="Rectangle 2"/>
          <p:cNvSpPr>
            <a:spLocks noGrp="1" noChangeArrowheads="1"/>
          </p:cNvSpPr>
          <p:nvPr>
            <p:ph type="title"/>
          </p:nvPr>
        </p:nvSpPr>
        <p:spPr>
          <a:effectLst>
            <a:outerShdw blurRad="63500" dist="107763" dir="18900000" algn="ctr" rotWithShape="0">
              <a:schemeClr val="bg2">
                <a:alpha val="50000"/>
              </a:schemeClr>
            </a:outerShdw>
          </a:effectLst>
        </p:spPr>
        <p:txBody>
          <a:bodyPr/>
          <a:lstStyle/>
          <a:p>
            <a:pPr eaLnBrk="1" hangingPunct="1"/>
            <a:r>
              <a:rPr lang="si-LK" altLang="en-US" sz="3600" b="1" dirty="0">
                <a:effectLst>
                  <a:outerShdw blurRad="38100" dist="38100" dir="2700000" algn="tl">
                    <a:srgbClr val="000000"/>
                  </a:outerShdw>
                </a:effectLst>
                <a:ea typeface="ＭＳ Ｐゴシック" pitchFamily="34" charset="-128"/>
              </a:rPr>
              <a:t>තාර්කිකව</a:t>
            </a:r>
            <a:r>
              <a:rPr lang="en-US" altLang="en-US" sz="3600" b="1" dirty="0">
                <a:effectLst>
                  <a:outerShdw blurRad="38100" dist="38100" dir="2700000" algn="tl">
                    <a:srgbClr val="000000"/>
                  </a:outerShdw>
                </a:effectLst>
                <a:ea typeface="ＭＳ Ｐゴシック" pitchFamily="34" charset="-128"/>
              </a:rPr>
              <a:t>: </a:t>
            </a:r>
            <a:br>
              <a:rPr lang="en-US" altLang="en-US" sz="3600" b="1" dirty="0">
                <a:effectLst>
                  <a:outerShdw blurRad="38100" dist="38100" dir="2700000" algn="tl">
                    <a:srgbClr val="000000"/>
                  </a:outerShdw>
                </a:effectLst>
                <a:ea typeface="ＭＳ Ｐゴシック" pitchFamily="34" charset="-128"/>
              </a:rPr>
            </a:br>
            <a:r>
              <a:rPr lang="si-LK" altLang="en-US" sz="3600" b="1" dirty="0">
                <a:effectLst>
                  <a:outerShdw blurRad="38100" dist="38100" dir="2700000" algn="tl">
                    <a:srgbClr val="000000"/>
                  </a:outerShdw>
                </a:effectLst>
                <a:ea typeface="ＭＳ Ｐゴシック" pitchFamily="34" charset="-128"/>
              </a:rPr>
              <a:t>පූ.නැ.ආ</a:t>
            </a:r>
            <a:r>
              <a:rPr lang="en-US" altLang="en-US" sz="3600" b="1" dirty="0">
                <a:effectLst>
                  <a:outerShdw blurRad="38100" dist="38100" dir="2700000" algn="tl">
                    <a:srgbClr val="000000"/>
                  </a:outerShdw>
                </a:effectLst>
                <a:ea typeface="ＭＳ Ｐゴシック" pitchFamily="34" charset="-128"/>
              </a:rPr>
              <a:t> </a:t>
            </a:r>
            <a:r>
              <a:rPr lang="si-LK" altLang="en-US" sz="3600" b="1" dirty="0">
                <a:effectLst>
                  <a:outerShdw blurRad="38100" dist="38100" dir="2700000" algn="tl">
                    <a:srgbClr val="000000"/>
                  </a:outerShdw>
                </a:effectLst>
                <a:ea typeface="ＭＳ Ｐゴシック" pitchFamily="34" charset="-128"/>
              </a:rPr>
              <a:t>ජනතාව ගැන අද්‍යනය ඇයි ?</a:t>
            </a:r>
            <a:endParaRPr lang="en-US" altLang="en-US" sz="3600" b="1" dirty="0">
              <a:effectLst>
                <a:outerShdw blurRad="38100" dist="38100" dir="2700000" algn="tl">
                  <a:srgbClr val="000000"/>
                </a:outerShdw>
              </a:effectLst>
              <a:ea typeface="ＭＳ Ｐゴシック" pitchFamily="34" charset="-128"/>
            </a:endParaRPr>
          </a:p>
        </p:txBody>
      </p:sp>
      <p:sp>
        <p:nvSpPr>
          <p:cNvPr id="20483" name="Rectangle 3"/>
          <p:cNvSpPr>
            <a:spLocks noGrp="1" noChangeArrowheads="1"/>
          </p:cNvSpPr>
          <p:nvPr>
            <p:ph type="body" idx="1"/>
          </p:nvPr>
        </p:nvSpPr>
        <p:spPr>
          <a:xfrm>
            <a:off x="263525" y="1598613"/>
            <a:ext cx="7585075" cy="534987"/>
          </a:xfrm>
          <a:effectLst>
            <a:outerShdw blurRad="50800" dist="38100" dir="2700000" rotWithShape="0">
              <a:srgbClr val="000000">
                <a:alpha val="42999"/>
              </a:srgbClr>
            </a:outerShdw>
          </a:effectLst>
        </p:spPr>
        <p:txBody>
          <a:bodyPr/>
          <a:lstStyle/>
          <a:p>
            <a:pPr eaLnBrk="1" hangingPunct="1">
              <a:lnSpc>
                <a:spcPct val="90000"/>
              </a:lnSpc>
            </a:pPr>
            <a:r>
              <a:rPr lang="si-LK" altLang="en-US" b="1" dirty="0">
                <a:solidFill>
                  <a:schemeClr val="hlink"/>
                </a:solidFill>
                <a:effectLst>
                  <a:outerShdw blurRad="38100" dist="38100" dir="2700000" algn="tl">
                    <a:srgbClr val="000000"/>
                  </a:outerShdw>
                </a:effectLst>
                <a:latin typeface="iskola potha"/>
                <a:ea typeface="ＭＳ Ｐゴシック" pitchFamily="34" charset="-128"/>
              </a:rPr>
              <a:t>පූ.ගි.වචනය අර්තවිවරණය.</a:t>
            </a:r>
            <a:endParaRPr lang="en-US" altLang="en-US" b="1" dirty="0">
              <a:solidFill>
                <a:schemeClr val="hlink"/>
              </a:solidFill>
              <a:effectLst>
                <a:outerShdw blurRad="38100" dist="38100" dir="2700000" algn="tl">
                  <a:srgbClr val="000000"/>
                </a:outerShdw>
              </a:effectLst>
              <a:latin typeface="iskola potha"/>
              <a:ea typeface="ＭＳ Ｐゴシック" pitchFamily="34" charset="-128"/>
            </a:endParaRPr>
          </a:p>
          <a:p>
            <a:pPr eaLnBrk="1" hangingPunct="1">
              <a:lnSpc>
                <a:spcPct val="90000"/>
              </a:lnSpc>
            </a:pPr>
            <a:endParaRPr lang="en-US" altLang="en-US" b="1" dirty="0">
              <a:solidFill>
                <a:schemeClr val="hlink"/>
              </a:solidFill>
              <a:effectLst>
                <a:outerShdw blurRad="38100" dist="38100" dir="2700000" algn="tl">
                  <a:srgbClr val="000000"/>
                </a:outerShdw>
              </a:effectLst>
              <a:latin typeface="iskola potha"/>
              <a:ea typeface="ＭＳ Ｐゴシック" pitchFamily="34" charset="-128"/>
            </a:endParaRPr>
          </a:p>
        </p:txBody>
      </p:sp>
      <p:sp>
        <p:nvSpPr>
          <p:cNvPr id="40964" name="Text Box 4"/>
          <p:cNvSpPr txBox="1">
            <a:spLocks noChangeArrowheads="1"/>
          </p:cNvSpPr>
          <p:nvPr/>
        </p:nvSpPr>
        <p:spPr bwMode="auto">
          <a:xfrm>
            <a:off x="8620125" y="0"/>
            <a:ext cx="523875" cy="457200"/>
          </a:xfrm>
          <a:prstGeom prst="rect">
            <a:avLst/>
          </a:prstGeom>
          <a:solidFill>
            <a:srgbClr val="0000FF"/>
          </a:solidFill>
          <a:ln w="9525">
            <a:noFill/>
            <a:miter lim="800000"/>
            <a:headEnd/>
            <a:tailEnd/>
          </a:ln>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b="1">
                <a:solidFill>
                  <a:srgbClr val="FFFFFF"/>
                </a:solidFill>
                <a:effectLst>
                  <a:outerShdw blurRad="38100" dist="38100" dir="2700000" algn="tl">
                    <a:srgbClr val="000000"/>
                  </a:outerShdw>
                </a:effectLst>
              </a:rPr>
              <a:t>71</a:t>
            </a:r>
          </a:p>
        </p:txBody>
      </p:sp>
      <p:sp>
        <p:nvSpPr>
          <p:cNvPr id="5" name="Rectangle 3"/>
          <p:cNvSpPr txBox="1">
            <a:spLocks noChangeArrowheads="1"/>
          </p:cNvSpPr>
          <p:nvPr/>
        </p:nvSpPr>
        <p:spPr bwMode="auto">
          <a:xfrm>
            <a:off x="152400" y="2362200"/>
            <a:ext cx="7585075" cy="1066800"/>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lvl="1" eaLnBrk="1" hangingPunct="1">
              <a:lnSpc>
                <a:spcPct val="90000"/>
              </a:lnSpc>
              <a:spcBef>
                <a:spcPct val="20000"/>
              </a:spcBef>
              <a:buSzPct val="80000"/>
              <a:buFontTx/>
              <a:buBlip>
                <a:blip r:embed="rId3"/>
              </a:buBlip>
            </a:pPr>
            <a:r>
              <a:rPr lang="si-LK" altLang="en-US" sz="2800" b="1" dirty="0">
                <a:solidFill>
                  <a:schemeClr val="hlink"/>
                </a:solidFill>
                <a:effectLst>
                  <a:outerShdw blurRad="38100" dist="38100" dir="2700000" algn="tl">
                    <a:srgbClr val="000000"/>
                  </a:outerShdw>
                </a:effectLst>
              </a:rPr>
              <a:t>උත්පත්ති 12:1-3 - ආබ්‍රහම් තමුන්ගෙ සම්පූර්ණ පවුල සමග ඌර් අත්හැර ගියේ ඇයි ?</a:t>
            </a:r>
            <a:endParaRPr lang="en-US" altLang="en-US" sz="2800" b="1" dirty="0">
              <a:solidFill>
                <a:schemeClr val="hlink"/>
              </a:solidFill>
              <a:effectLst>
                <a:outerShdw blurRad="38100" dist="38100" dir="2700000" algn="tl">
                  <a:srgbClr val="000000"/>
                </a:outerShdw>
              </a:effectLst>
            </a:endParaRPr>
          </a:p>
        </p:txBody>
      </p:sp>
      <p:sp>
        <p:nvSpPr>
          <p:cNvPr id="6" name="Rectangle 3"/>
          <p:cNvSpPr txBox="1">
            <a:spLocks noChangeArrowheads="1"/>
          </p:cNvSpPr>
          <p:nvPr/>
        </p:nvSpPr>
        <p:spPr bwMode="auto">
          <a:xfrm>
            <a:off x="152400" y="3581400"/>
            <a:ext cx="7585075" cy="1524000"/>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lvl="1" eaLnBrk="1" hangingPunct="1">
              <a:lnSpc>
                <a:spcPct val="90000"/>
              </a:lnSpc>
              <a:spcBef>
                <a:spcPct val="20000"/>
              </a:spcBef>
              <a:buSzPct val="80000"/>
              <a:buFontTx/>
              <a:buBlip>
                <a:blip r:embed="rId3"/>
              </a:buBlip>
            </a:pPr>
            <a:r>
              <a:rPr lang="si-LK" altLang="en-US" sz="2800" b="1" dirty="0">
                <a:solidFill>
                  <a:schemeClr val="hlink"/>
                </a:solidFill>
                <a:effectLst>
                  <a:outerShdw blurRad="38100" dist="38100" dir="2700000" algn="tl">
                    <a:srgbClr val="000000"/>
                  </a:outerShdw>
                </a:effectLst>
              </a:rPr>
              <a:t>1 සාමුවෙල් 13:19 - ඉශ්‍රායෙල්වරු තමන්ගේ ආයුද ඔවුන්ට විරුද්දව පාවිචච්චි කිරීම</a:t>
            </a:r>
            <a:r>
              <a:rPr lang="en-US" altLang="en-US" sz="2800" b="1" dirty="0">
                <a:solidFill>
                  <a:schemeClr val="hlink"/>
                </a:solidFill>
                <a:effectLst>
                  <a:outerShdw blurRad="38100" dist="38100" dir="2700000" algn="tl">
                    <a:srgbClr val="000000"/>
                  </a:outerShdw>
                </a:effectLst>
              </a:rPr>
              <a:t> </a:t>
            </a:r>
            <a:r>
              <a:rPr lang="si-LK" altLang="en-US" sz="2800" b="1" dirty="0">
                <a:solidFill>
                  <a:schemeClr val="hlink"/>
                </a:solidFill>
                <a:effectLst>
                  <a:outerShdw blurRad="38100" dist="38100" dir="2700000" algn="tl">
                    <a:srgbClr val="000000"/>
                  </a:outerShdw>
                </a:effectLst>
              </a:rPr>
              <a:t>සදහා අයුද මුවහත් කරගැනීමට පිලිස්තිවරුගේ කදවුරට ගියේ ඇයි ?</a:t>
            </a:r>
            <a:endParaRPr lang="en-US" altLang="en-US" sz="2800" b="1" dirty="0">
              <a:solidFill>
                <a:schemeClr val="hlink"/>
              </a:solidFill>
              <a:effectLst>
                <a:outerShdw blurRad="38100" dist="38100" dir="2700000" algn="tl">
                  <a:srgbClr val="000000"/>
                </a:outerShdw>
              </a:effectLst>
            </a:endParaRPr>
          </a:p>
        </p:txBody>
      </p:sp>
      <p:sp>
        <p:nvSpPr>
          <p:cNvPr id="7" name="Rectangle 3"/>
          <p:cNvSpPr txBox="1">
            <a:spLocks noChangeArrowheads="1"/>
          </p:cNvSpPr>
          <p:nvPr/>
        </p:nvSpPr>
        <p:spPr bwMode="auto">
          <a:xfrm>
            <a:off x="152400" y="5257800"/>
            <a:ext cx="7585075" cy="1600200"/>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lvl="1" eaLnBrk="1" hangingPunct="1">
              <a:lnSpc>
                <a:spcPct val="90000"/>
              </a:lnSpc>
              <a:spcBef>
                <a:spcPct val="20000"/>
              </a:spcBef>
              <a:buSzPct val="80000"/>
              <a:buFontTx/>
              <a:buBlip>
                <a:blip r:embed="rId3"/>
              </a:buBlip>
            </a:pPr>
            <a:r>
              <a:rPr lang="si-LK" altLang="en-US" sz="2800" b="1" dirty="0">
                <a:solidFill>
                  <a:schemeClr val="hlink"/>
                </a:solidFill>
                <a:effectLst>
                  <a:outerShdw blurRad="38100" dist="38100" dir="2700000" algn="tl">
                    <a:srgbClr val="000000"/>
                  </a:outerShdw>
                </a:effectLst>
              </a:rPr>
              <a:t>ගීතාවලිය</a:t>
            </a:r>
            <a:r>
              <a:rPr lang="en-US" altLang="en-US" sz="2800" b="1" dirty="0">
                <a:solidFill>
                  <a:schemeClr val="hlink"/>
                </a:solidFill>
                <a:effectLst>
                  <a:outerShdw blurRad="38100" dist="38100" dir="2700000" algn="tl">
                    <a:srgbClr val="000000"/>
                  </a:outerShdw>
                </a:effectLst>
              </a:rPr>
              <a:t> </a:t>
            </a:r>
            <a:r>
              <a:rPr lang="si-LK" altLang="en-US" sz="2800" b="1" dirty="0">
                <a:solidFill>
                  <a:schemeClr val="hlink"/>
                </a:solidFill>
                <a:effectLst>
                  <a:outerShdw blurRad="38100" dist="38100" dir="2700000" algn="tl">
                    <a:srgbClr val="000000"/>
                  </a:outerShdw>
                </a:effectLst>
              </a:rPr>
              <a:t>29:3 - දෙවියන් වහන්සේ “ජලයට වඩා ඉහළයි ” බව ගීතාවලිකරු පැවසුවේ ඇයි?</a:t>
            </a:r>
            <a:endParaRPr lang="en-US" altLang="en-US" sz="2800" b="1" dirty="0">
              <a:solidFill>
                <a:schemeClr val="hlink"/>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04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bldLvl="2" autoUpdateAnimBg="0"/>
      <p:bldP spid="5" grpId="0"/>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noChangeArrowheads="1"/>
          </p:cNvSpPr>
          <p:nvPr>
            <p:ph type="title"/>
          </p:nvPr>
        </p:nvSpPr>
        <p:spPr>
          <a:xfrm>
            <a:off x="3962400" y="304800"/>
            <a:ext cx="3276600" cy="6278563"/>
          </a:xfrm>
        </p:spPr>
        <p:txBody>
          <a:bodyPr/>
          <a:lstStyle/>
          <a:p>
            <a:pPr eaLnBrk="1" hangingPunct="1"/>
            <a:r>
              <a:rPr lang="en-US" altLang="en-US">
                <a:solidFill>
                  <a:schemeClr val="bg1"/>
                </a:solidFill>
                <a:ea typeface="ＭＳ Ｐゴシック" pitchFamily="34" charset="-128"/>
              </a:rPr>
              <a:t>The Inner Temple Court and the steps leading to the Nicanor Gate</a:t>
            </a:r>
          </a:p>
        </p:txBody>
      </p:sp>
      <p:pic>
        <p:nvPicPr>
          <p:cNvPr id="116738" name="Picture 3" descr="The inner Temple Court leading to the Nicanor Gate"/>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718450" y="304800"/>
            <a:ext cx="5126038"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6" name="Rectangle 4"/>
          <p:cNvSpPr>
            <a:spLocks noRot="1" noChangeArrowheads="1"/>
          </p:cNvSpPr>
          <p:nvPr/>
        </p:nvSpPr>
        <p:spPr bwMode="auto">
          <a:xfrm>
            <a:off x="0" y="228600"/>
            <a:ext cx="9144000" cy="7620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si-LK" altLang="en-US" sz="3600" b="1" dirty="0">
                <a:solidFill>
                  <a:srgbClr val="FFFFFF"/>
                </a:solidFill>
                <a:effectLst>
                  <a:outerShdw blurRad="38100" dist="38100" dir="2700000" algn="tl">
                    <a:srgbClr val="000000"/>
                  </a:outerShdw>
                </a:effectLst>
              </a:rPr>
              <a:t>භූමිය තුල යුදෙව්වරුන්ගේ දස ආකාර ශුද්ධත්වය.</a:t>
            </a:r>
          </a:p>
        </p:txBody>
      </p:sp>
      <p:sp>
        <p:nvSpPr>
          <p:cNvPr id="151557" name="Rectangle 5"/>
          <p:cNvSpPr>
            <a:spLocks noRot="1" noChangeArrowheads="1"/>
          </p:cNvSpPr>
          <p:nvPr/>
        </p:nvSpPr>
        <p:spPr bwMode="auto">
          <a:xfrm>
            <a:off x="152400" y="1049338"/>
            <a:ext cx="4724400" cy="1008062"/>
          </a:xfrm>
          <a:prstGeom prst="rect">
            <a:avLst/>
          </a:prstGeom>
          <a:gradFill rotWithShape="0">
            <a:gsLst>
              <a:gs pos="0">
                <a:srgbClr val="0000FF"/>
              </a:gs>
              <a:gs pos="100000">
                <a:srgbClr val="0000FF">
                  <a:gamma/>
                  <a:shade val="46275"/>
                  <a:invGamma/>
                </a:srgbClr>
              </a:gs>
            </a:gsLst>
            <a:path path="shape">
              <a:fillToRect l="50000" t="50000" r="50000" b="50000"/>
            </a:path>
          </a:gradFill>
          <a:ln w="57150">
            <a:solidFill>
              <a:schemeClr val="tx1"/>
            </a:solidFill>
            <a:miter lim="800000"/>
            <a:headEnd/>
            <a:tailEnd/>
          </a:ln>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si-LK" altLang="en-US" sz="4000" b="1" dirty="0">
                <a:solidFill>
                  <a:srgbClr val="FFFFFF"/>
                </a:solidFill>
                <a:effectLst>
                  <a:outerShdw blurRad="38100" dist="38100" dir="2700000" algn="tl">
                    <a:srgbClr val="000000"/>
                  </a:outerShdw>
                </a:effectLst>
              </a:rPr>
              <a:t>පූජකවරුන්ගේ මළුව</a:t>
            </a:r>
            <a:endParaRPr lang="en-US" altLang="en-US" sz="4000" b="1" dirty="0">
              <a:solidFill>
                <a:srgbClr val="FFFFFF"/>
              </a:solidFill>
              <a:effectLst>
                <a:outerShdw blurRad="38100" dist="38100" dir="2700000" algn="tl">
                  <a:srgbClr val="000000"/>
                </a:outerShdw>
              </a:effectLst>
            </a:endParaRPr>
          </a:p>
        </p:txBody>
      </p:sp>
      <p:sp>
        <p:nvSpPr>
          <p:cNvPr id="151558" name="Text Box 6"/>
          <p:cNvSpPr txBox="1">
            <a:spLocks noChangeArrowheads="1"/>
          </p:cNvSpPr>
          <p:nvPr/>
        </p:nvSpPr>
        <p:spPr bwMode="auto">
          <a:xfrm>
            <a:off x="76200" y="2514600"/>
            <a:ext cx="3632200" cy="2677656"/>
          </a:xfrm>
          <a:prstGeom prst="rect">
            <a:avLst/>
          </a:prstGeom>
          <a:solidFill>
            <a:srgbClr val="000514"/>
          </a:solidFill>
          <a:ln w="9525">
            <a:noFill/>
            <a:miter lim="800000"/>
            <a:headEnd/>
            <a:tailEnd/>
          </a:ln>
          <a:effectLst/>
        </p:spPr>
        <p:txBody>
          <a:bodyPr anchor="ctr"/>
          <a:lstStyle>
            <a:defPPr>
              <a:defRPr lang="en-US"/>
            </a:defPPr>
            <a:lvl1pPr algn="ctr" eaLnBrk="1" hangingPunct="1">
              <a:defRPr sz="2800" b="1">
                <a:solidFill>
                  <a:srgbClr val="FFFFFF"/>
                </a:solidFill>
                <a:effectLst/>
                <a:cs typeface="Arial" pitchFamily="34"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si-LK" altLang="en-US" dirty="0"/>
              <a:t>“අපේ අත්</a:t>
            </a:r>
            <a:r>
              <a:rPr lang="en-US" altLang="en-US" dirty="0"/>
              <a:t> </a:t>
            </a:r>
            <a:r>
              <a:rPr lang="si-LK" altLang="en-US" dirty="0"/>
              <a:t>තැබීම, ඝාතනය කිරීම සහ රැළි ගැසීම” කළ යුතු පූජකවරුන්ට සහ මිනිසුන්ට පමණි</a:t>
            </a:r>
            <a:endParaRPr lang="en-US" altLang="en-US" dirty="0"/>
          </a:p>
        </p:txBody>
      </p:sp>
      <p:sp>
        <p:nvSpPr>
          <p:cNvPr id="151559" name="Text Box 7"/>
          <p:cNvSpPr txBox="1">
            <a:spLocks noChangeArrowheads="1"/>
          </p:cNvSpPr>
          <p:nvPr/>
        </p:nvSpPr>
        <p:spPr bwMode="auto">
          <a:xfrm>
            <a:off x="0" y="6199909"/>
            <a:ext cx="4038600" cy="523220"/>
          </a:xfrm>
          <a:prstGeom prst="rect">
            <a:avLst/>
          </a:prstGeom>
          <a:gradFill rotWithShape="0">
            <a:gsLst>
              <a:gs pos="0">
                <a:srgbClr val="0000FF"/>
              </a:gs>
              <a:gs pos="100000">
                <a:srgbClr val="0000FF">
                  <a:gamma/>
                  <a:shade val="46275"/>
                  <a:invGamma/>
                </a:srgbClr>
              </a:gs>
            </a:gsLst>
            <a:path path="shape">
              <a:fillToRect l="50000" t="50000" r="50000" b="50000"/>
            </a:path>
          </a:gradFill>
          <a:ln w="38100">
            <a:solidFill>
              <a:schemeClr val="tx1"/>
            </a:solidFill>
            <a:miter lim="800000"/>
            <a:headEnd/>
            <a:tailEnd/>
          </a:ln>
          <a:effec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ct val="50000"/>
              </a:spcBef>
            </a:pPr>
            <a:r>
              <a:rPr lang="en-US" altLang="en-US" sz="2800" b="1" dirty="0">
                <a:solidFill>
                  <a:srgbClr val="FFFFFF"/>
                </a:solidFill>
                <a:effectLst>
                  <a:outerShdw blurRad="38100" dist="38100" dir="2700000" algn="tl">
                    <a:srgbClr val="000000"/>
                  </a:outerShdw>
                </a:effectLst>
                <a:cs typeface="Arial" pitchFamily="34" charset="0"/>
              </a:rPr>
              <a:t>3 </a:t>
            </a:r>
            <a:r>
              <a:rPr lang="en-US" altLang="en-US" sz="2800" b="1" dirty="0" err="1">
                <a:solidFill>
                  <a:srgbClr val="FFFFFF"/>
                </a:solidFill>
                <a:effectLst>
                  <a:outerShdw blurRad="38100" dist="38100" dir="2700000" algn="tl">
                    <a:srgbClr val="000000"/>
                  </a:outerShdw>
                </a:effectLst>
                <a:cs typeface="Arial" pitchFamily="34" charset="0"/>
              </a:rPr>
              <a:t>වන</a:t>
            </a:r>
            <a:r>
              <a:rPr lang="en-US" altLang="en-US" sz="2800" b="1" dirty="0">
                <a:solidFill>
                  <a:srgbClr val="FFFFFF"/>
                </a:solidFill>
                <a:effectLst>
                  <a:outerShdw blurRad="38100" dist="38100" dir="2700000" algn="tl">
                    <a:srgbClr val="000000"/>
                  </a:outerShdw>
                </a:effectLst>
                <a:cs typeface="Arial" pitchFamily="34" charset="0"/>
              </a:rPr>
              <a:t> </a:t>
            </a:r>
            <a:r>
              <a:rPr lang="en-US" altLang="en-US" sz="2800" b="1" dirty="0" err="1">
                <a:solidFill>
                  <a:srgbClr val="FFFFFF"/>
                </a:solidFill>
                <a:effectLst>
                  <a:outerShdw blurRad="38100" dist="38100" dir="2700000" algn="tl">
                    <a:srgbClr val="000000"/>
                  </a:outerShdw>
                </a:effectLst>
                <a:cs typeface="Arial" pitchFamily="34" charset="0"/>
              </a:rPr>
              <a:t>අතිශුද්ධස්ථානය</a:t>
            </a:r>
            <a:endParaRPr lang="en-US" altLang="en-US" sz="2800" b="1" dirty="0">
              <a:solidFill>
                <a:srgbClr val="FFFFFF"/>
              </a:solidFill>
              <a:effectLst>
                <a:outerShdw blurRad="38100" dist="38100" dir="2700000" algn="tl">
                  <a:srgbClr val="000000"/>
                </a:outerShdw>
              </a:effectLst>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1558"/>
                                        </p:tgtEl>
                                        <p:attrNameLst>
                                          <p:attrName>style.visibility</p:attrName>
                                        </p:attrNameLst>
                                      </p:cBhvr>
                                      <p:to>
                                        <p:strVal val="visible"/>
                                      </p:to>
                                    </p:set>
                                    <p:animEffect transition="in" filter="fade">
                                      <p:cBhvr>
                                        <p:cTn id="7" dur="500"/>
                                        <p:tgtEl>
                                          <p:spTgt spid="1515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8" grpId="0"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Grp="1" noChangeArrowheads="1"/>
          </p:cNvSpPr>
          <p:nvPr>
            <p:ph type="title"/>
          </p:nvPr>
        </p:nvSpPr>
        <p:spPr>
          <a:xfrm>
            <a:off x="1905000" y="2438400"/>
            <a:ext cx="5715000" cy="1219200"/>
          </a:xfrm>
        </p:spPr>
        <p:txBody>
          <a:bodyPr/>
          <a:lstStyle/>
          <a:p>
            <a:pPr eaLnBrk="1" hangingPunct="1"/>
            <a:r>
              <a:rPr lang="en-US" altLang="en-US" sz="4000">
                <a:solidFill>
                  <a:schemeClr val="bg1"/>
                </a:solidFill>
                <a:ea typeface="ＭＳ Ｐゴシック" pitchFamily="34" charset="-128"/>
              </a:rPr>
              <a:t>The Great Basin in the Court of the Priests.</a:t>
            </a:r>
          </a:p>
        </p:txBody>
      </p:sp>
      <p:pic>
        <p:nvPicPr>
          <p:cNvPr id="118786" name="Picture 3" descr="Great Basin"/>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59617" y="1366404"/>
            <a:ext cx="8458200" cy="509428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0" name="Rectangle 4"/>
          <p:cNvSpPr>
            <a:spLocks noRot="1" noChangeArrowheads="1"/>
          </p:cNvSpPr>
          <p:nvPr/>
        </p:nvSpPr>
        <p:spPr bwMode="auto">
          <a:xfrm>
            <a:off x="-26183" y="228600"/>
            <a:ext cx="9144000" cy="7620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si-LK" altLang="en-US" sz="3600" b="1" dirty="0">
                <a:solidFill>
                  <a:srgbClr val="FFFFFF"/>
                </a:solidFill>
                <a:effectLst>
                  <a:outerShdw blurRad="38100" dist="38100" dir="2700000" algn="tl">
                    <a:srgbClr val="000000"/>
                  </a:outerShdw>
                </a:effectLst>
              </a:rPr>
              <a:t>භූමිය තුල යුදෙව්වරුන්ගේ දස ආකාර ශුද්ධත්වය.</a:t>
            </a:r>
          </a:p>
        </p:txBody>
      </p:sp>
      <p:sp>
        <p:nvSpPr>
          <p:cNvPr id="152581" name="Rectangle 5"/>
          <p:cNvSpPr>
            <a:spLocks noRot="1" noChangeArrowheads="1"/>
          </p:cNvSpPr>
          <p:nvPr/>
        </p:nvSpPr>
        <p:spPr bwMode="auto">
          <a:xfrm>
            <a:off x="152400" y="1143000"/>
            <a:ext cx="4267200" cy="1371600"/>
          </a:xfrm>
          <a:prstGeom prst="rect">
            <a:avLst/>
          </a:prstGeom>
          <a:gradFill rotWithShape="0">
            <a:gsLst>
              <a:gs pos="0">
                <a:srgbClr val="0000FF"/>
              </a:gs>
              <a:gs pos="100000">
                <a:srgbClr val="0000FF">
                  <a:gamma/>
                  <a:shade val="46275"/>
                  <a:invGamma/>
                </a:srgbClr>
              </a:gs>
            </a:gsLst>
            <a:path path="shape">
              <a:fillToRect l="50000" t="50000" r="50000" b="50000"/>
            </a:path>
          </a:gradFill>
          <a:ln w="57150">
            <a:solidFill>
              <a:schemeClr val="tx1"/>
            </a:solidFill>
            <a:miter lim="800000"/>
            <a:headEnd/>
            <a:tailEnd/>
          </a:ln>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si-LK" altLang="en-US" sz="3600" b="1" dirty="0">
                <a:solidFill>
                  <a:srgbClr val="FFFFFF"/>
                </a:solidFill>
                <a:effectLst>
                  <a:outerShdw blurRad="38100" dist="38100" dir="2700000" algn="tl">
                    <a:srgbClr val="000000"/>
                  </a:outerShdw>
                </a:effectLst>
              </a:rPr>
              <a:t>ආලින්දය සහ අල්තාරය අතර</a:t>
            </a:r>
            <a:endParaRPr lang="en-US" altLang="en-US" sz="3600" b="1" dirty="0">
              <a:solidFill>
                <a:srgbClr val="FFFFFF"/>
              </a:solidFill>
              <a:effectLst>
                <a:outerShdw blurRad="38100" dist="38100" dir="2700000" algn="tl">
                  <a:srgbClr val="000000"/>
                </a:outerShdw>
              </a:effectLst>
            </a:endParaRPr>
          </a:p>
        </p:txBody>
      </p:sp>
      <p:sp>
        <p:nvSpPr>
          <p:cNvPr id="152582" name="Text Box 6"/>
          <p:cNvSpPr txBox="1">
            <a:spLocks noChangeArrowheads="1"/>
          </p:cNvSpPr>
          <p:nvPr/>
        </p:nvSpPr>
        <p:spPr bwMode="auto">
          <a:xfrm>
            <a:off x="0" y="2971800"/>
            <a:ext cx="3810000" cy="2246769"/>
          </a:xfrm>
          <a:prstGeom prst="rect">
            <a:avLst/>
          </a:prstGeom>
          <a:solidFill>
            <a:srgbClr val="000514"/>
          </a:solidFill>
          <a:ln w="9525">
            <a:noFill/>
            <a:miter lim="800000"/>
            <a:headEnd/>
            <a:tailEnd/>
          </a:ln>
          <a:effectLst/>
        </p:spPr>
        <p:txBody>
          <a:bodyPr anchor="ctr"/>
          <a:lstStyle>
            <a:defPPr>
              <a:defRPr lang="en-US"/>
            </a:defPPr>
            <a:lvl1pPr algn="ctr" eaLnBrk="1" hangingPunct="1">
              <a:defRPr sz="2800" b="1">
                <a:solidFill>
                  <a:srgbClr val="FFFFFF"/>
                </a:solidFill>
                <a:effectLst/>
                <a:cs typeface="Arial" pitchFamily="34"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si-LK" altLang="en-US" dirty="0"/>
              <a:t>අත් සහ පාද සේදීම සඳහා මෙහි ඇතුළු විය හැක්කේ කැළැල් සහ හිසකෙස් බැඳ නැති පූජකයන්ට පමණි</a:t>
            </a:r>
            <a:endParaRPr lang="en-US" altLang="en-US" dirty="0"/>
          </a:p>
        </p:txBody>
      </p:sp>
      <p:sp>
        <p:nvSpPr>
          <p:cNvPr id="152583" name="Text Box 7"/>
          <p:cNvSpPr txBox="1">
            <a:spLocks noChangeArrowheads="1"/>
          </p:cNvSpPr>
          <p:nvPr/>
        </p:nvSpPr>
        <p:spPr bwMode="auto">
          <a:xfrm>
            <a:off x="0" y="6184900"/>
            <a:ext cx="4038600" cy="523220"/>
          </a:xfrm>
          <a:prstGeom prst="rect">
            <a:avLst/>
          </a:prstGeom>
          <a:gradFill rotWithShape="0">
            <a:gsLst>
              <a:gs pos="0">
                <a:srgbClr val="0000FF"/>
              </a:gs>
              <a:gs pos="100000">
                <a:srgbClr val="0000FF">
                  <a:gamma/>
                  <a:shade val="46275"/>
                  <a:invGamma/>
                </a:srgbClr>
              </a:gs>
            </a:gsLst>
            <a:path path="shape">
              <a:fillToRect l="50000" t="50000" r="50000" b="50000"/>
            </a:path>
          </a:gradFill>
          <a:ln w="38100">
            <a:solidFill>
              <a:schemeClr val="tx1"/>
            </a:solidFill>
            <a:miter lim="800000"/>
            <a:headEnd/>
            <a:tailEnd/>
          </a:ln>
          <a:effec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ct val="50000"/>
              </a:spcBef>
            </a:pPr>
            <a:r>
              <a:rPr lang="si-LK" altLang="en-US" sz="2800" b="1" dirty="0">
                <a:solidFill>
                  <a:srgbClr val="FFFFFF"/>
                </a:solidFill>
                <a:effectLst>
                  <a:outerShdw blurRad="38100" dist="38100" dir="2700000" algn="tl">
                    <a:srgbClr val="000000"/>
                  </a:outerShdw>
                </a:effectLst>
                <a:cs typeface="Arial" pitchFamily="34" charset="0"/>
              </a:rPr>
              <a:t>2 වන අතිශුද්ධස්ථානය</a:t>
            </a:r>
            <a:endParaRPr lang="en-US" altLang="en-US" sz="2800" b="1" dirty="0">
              <a:solidFill>
                <a:srgbClr val="FFFFFF"/>
              </a:solidFill>
              <a:effectLst>
                <a:outerShdw blurRad="38100" dist="38100" dir="2700000" algn="tl">
                  <a:srgbClr val="000000"/>
                </a:outerShdw>
              </a:effectLst>
              <a:cs typeface="Arial" pitchFamily="34" charset="0"/>
            </a:endParaRPr>
          </a:p>
        </p:txBody>
      </p:sp>
      <p:sp>
        <p:nvSpPr>
          <p:cNvPr id="152584" name="Text Box 8"/>
          <p:cNvSpPr txBox="1">
            <a:spLocks noChangeArrowheads="1"/>
          </p:cNvSpPr>
          <p:nvPr/>
        </p:nvSpPr>
        <p:spPr bwMode="auto">
          <a:xfrm>
            <a:off x="7740383" y="3059113"/>
            <a:ext cx="1202272" cy="523220"/>
          </a:xfrm>
          <a:prstGeom prst="rect">
            <a:avLst/>
          </a:prstGeom>
          <a:noFill/>
          <a:ln w="9525">
            <a:noFill/>
            <a:miter lim="800000"/>
            <a:headEnd/>
            <a:tailEnd/>
          </a:ln>
          <a:effectLst/>
        </p:spPr>
        <p:txBody>
          <a:bodyPr anchor="ctr"/>
          <a:lstStyle>
            <a:defPPr>
              <a:defRPr lang="en-US"/>
            </a:defPPr>
            <a:lvl1pPr algn="ctr" eaLnBrk="1" hangingPunct="1">
              <a:defRPr sz="2800" b="1">
                <a:solidFill>
                  <a:srgbClr val="FFFFFF"/>
                </a:solidFill>
                <a:effectLst>
                  <a:glow rad="228600">
                    <a:schemeClr val="tx1"/>
                  </a:glow>
                </a:effectLst>
                <a:cs typeface="Arial" pitchFamily="34"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si-LK" altLang="en-US" sz="2000" dirty="0"/>
              <a:t>ආලින්දය </a:t>
            </a:r>
            <a:endParaRPr lang="en-US" altLang="en-US" sz="2000" dirty="0"/>
          </a:p>
        </p:txBody>
      </p:sp>
      <p:sp>
        <p:nvSpPr>
          <p:cNvPr id="152585" name="Text Box 9"/>
          <p:cNvSpPr txBox="1">
            <a:spLocks noChangeArrowheads="1"/>
          </p:cNvSpPr>
          <p:nvPr/>
        </p:nvSpPr>
        <p:spPr bwMode="auto">
          <a:xfrm>
            <a:off x="7801922" y="4724400"/>
            <a:ext cx="1005403" cy="523220"/>
          </a:xfrm>
          <a:prstGeom prst="rect">
            <a:avLst/>
          </a:prstGeom>
          <a:noFill/>
          <a:ln w="9525">
            <a:noFill/>
            <a:miter lim="800000"/>
            <a:headEnd/>
            <a:tailEnd/>
          </a:ln>
          <a:effectLst/>
        </p:spPr>
        <p:txBody>
          <a:bodyPr anchor="ctr"/>
          <a:lstStyle>
            <a:defPPr>
              <a:defRPr lang="en-US"/>
            </a:defPPr>
            <a:lvl1pPr algn="ctr" eaLnBrk="1" hangingPunct="1">
              <a:defRPr sz="2800" b="1">
                <a:solidFill>
                  <a:srgbClr val="FFFFFF"/>
                </a:solidFill>
                <a:effectLst>
                  <a:glow rad="228600">
                    <a:schemeClr val="tx1"/>
                  </a:glow>
                </a:effectLst>
                <a:cs typeface="Arial" pitchFamily="34"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si-LK" altLang="en-US" sz="1800" dirty="0"/>
              <a:t>අල්තාරය </a:t>
            </a:r>
            <a:endParaRPr lang="en-US" altLang="en-US" sz="1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2582"/>
                                        </p:tgtEl>
                                        <p:attrNameLst>
                                          <p:attrName>style.visibility</p:attrName>
                                        </p:attrNameLst>
                                      </p:cBhvr>
                                      <p:to>
                                        <p:strVal val="visible"/>
                                      </p:to>
                                    </p:set>
                                    <p:animEffect transition="in" filter="fade">
                                      <p:cBhvr>
                                        <p:cTn id="7" dur="500"/>
                                        <p:tgtEl>
                                          <p:spTgt spid="1525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82" grpId="0" animBg="1"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ChangeArrowheads="1"/>
          </p:cNvSpPr>
          <p:nvPr>
            <p:ph type="title"/>
          </p:nvPr>
        </p:nvSpPr>
        <p:spPr>
          <a:xfrm>
            <a:off x="5257800" y="274638"/>
            <a:ext cx="3733800" cy="1401762"/>
          </a:xfrm>
        </p:spPr>
        <p:txBody>
          <a:bodyPr/>
          <a:lstStyle/>
          <a:p>
            <a:pPr eaLnBrk="1" hangingPunct="1"/>
            <a:br>
              <a:rPr lang="si-LK" altLang="en-US" sz="3600" b="1" dirty="0">
                <a:solidFill>
                  <a:schemeClr val="bg1"/>
                </a:solidFill>
                <a:ea typeface="ＭＳ Ｐゴシック" pitchFamily="34" charset="-128"/>
              </a:rPr>
            </a:br>
            <a:r>
              <a:rPr lang="si-LK" altLang="en-US" sz="3600" b="1" dirty="0">
                <a:solidFill>
                  <a:schemeClr val="bg1"/>
                </a:solidFill>
                <a:ea typeface="ＭＳ Ｐゴシック" pitchFamily="34" charset="-128"/>
              </a:rPr>
              <a:t>මහා දොරටු</a:t>
            </a:r>
            <a:endParaRPr lang="en-US" altLang="en-US" sz="3600" b="1" dirty="0">
              <a:solidFill>
                <a:schemeClr val="bg1"/>
              </a:solidFill>
              <a:ea typeface="ＭＳ Ｐゴシック" pitchFamily="34" charset="-128"/>
            </a:endParaRPr>
          </a:p>
        </p:txBody>
      </p:sp>
      <p:pic>
        <p:nvPicPr>
          <p:cNvPr id="120834" name="Picture 3" descr="The Great Gate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04800" y="228600"/>
            <a:ext cx="47879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88" name="Rectangle 4"/>
          <p:cNvSpPr>
            <a:spLocks noChangeArrowheads="1"/>
          </p:cNvSpPr>
          <p:nvPr/>
        </p:nvSpPr>
        <p:spPr bwMode="auto">
          <a:xfrm>
            <a:off x="5334000" y="2438400"/>
            <a:ext cx="3581400" cy="2677656"/>
          </a:xfrm>
          <a:prstGeom prst="rect">
            <a:avLst/>
          </a:prstGeom>
          <a:solidFill>
            <a:srgbClr val="000514"/>
          </a:solidFill>
          <a:ln w="9525">
            <a:noFill/>
            <a:miter lim="800000"/>
            <a:headEnd/>
            <a:tailEnd/>
          </a:ln>
          <a:effectLst/>
        </p:spPr>
        <p:txBody>
          <a:bodyPr anchor="ctr"/>
          <a:lstStyle/>
          <a:p>
            <a:pPr algn="ctr" eaLnBrk="1" hangingPunct="1"/>
            <a:r>
              <a:rPr lang="si-LK" sz="2800" b="1" dirty="0">
                <a:solidFill>
                  <a:srgbClr val="FFFFFF"/>
                </a:solidFill>
                <a:cs typeface="Arial" pitchFamily="34" charset="0"/>
              </a:rPr>
              <a:t>මේවා</a:t>
            </a:r>
            <a:r>
              <a:rPr lang="en-US" sz="2800" b="1" dirty="0">
                <a:solidFill>
                  <a:srgbClr val="FFFFFF"/>
                </a:solidFill>
                <a:cs typeface="Arial" pitchFamily="34" charset="0"/>
              </a:rPr>
              <a:t> </a:t>
            </a:r>
            <a:r>
              <a:rPr lang="si-LK" sz="2800" b="1" dirty="0">
                <a:solidFill>
                  <a:srgbClr val="FFFFFF"/>
                </a:solidFill>
                <a:cs typeface="Arial" pitchFamily="34" charset="0"/>
              </a:rPr>
              <a:t>දෙවමාළිගා අභය භූමියට මඟ පෑදීය. මෙහි ඇතුළු විය හැක්කේ අත් සහ පාද සේදූ පූජකයන්ට පමණි.</a:t>
            </a:r>
            <a:endParaRPr lang="en-US" sz="2800" b="1" dirty="0">
              <a:solidFill>
                <a:srgbClr val="FFFFFF"/>
              </a:solidFill>
              <a:cs typeface="Arial"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Grp="1" noChangeArrowheads="1"/>
          </p:cNvSpPr>
          <p:nvPr>
            <p:ph type="title"/>
          </p:nvPr>
        </p:nvSpPr>
        <p:spPr>
          <a:xfrm>
            <a:off x="4724400" y="2438400"/>
            <a:ext cx="2819400" cy="1676400"/>
          </a:xfrm>
        </p:spPr>
        <p:txBody>
          <a:bodyPr/>
          <a:lstStyle/>
          <a:p>
            <a:pPr eaLnBrk="1" hangingPunct="1"/>
            <a:r>
              <a:rPr lang="en-US" altLang="en-US">
                <a:solidFill>
                  <a:schemeClr val="bg1"/>
                </a:solidFill>
                <a:ea typeface="ＭＳ Ｐゴシック" pitchFamily="34" charset="-128"/>
                <a:cs typeface="Arial" pitchFamily="34" charset="0"/>
              </a:rPr>
              <a:t>The Holy Place</a:t>
            </a:r>
          </a:p>
        </p:txBody>
      </p:sp>
      <p:pic>
        <p:nvPicPr>
          <p:cNvPr id="122882" name="Picture 3" descr="the holy place"/>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624388" y="228600"/>
            <a:ext cx="4556125"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3" name="Rectangle 4"/>
          <p:cNvSpPr>
            <a:spLocks noRot="1" noChangeArrowheads="1"/>
          </p:cNvSpPr>
          <p:nvPr/>
        </p:nvSpPr>
        <p:spPr bwMode="auto">
          <a:xfrm>
            <a:off x="0" y="228600"/>
            <a:ext cx="9144000" cy="762000"/>
          </a:xfrm>
          <a:prstGeom prst="rect">
            <a:avLst/>
          </a:prstGeom>
          <a:gradFill rotWithShape="0">
            <a:gsLst>
              <a:gs pos="0">
                <a:srgbClr val="0000FF"/>
              </a:gs>
              <a:gs pos="100000">
                <a:srgbClr val="000076"/>
              </a:gs>
            </a:gsLst>
            <a:path path="shape">
              <a:fillToRect l="50000" t="50000" r="50000" b="50000"/>
            </a:path>
          </a:gradFill>
          <a:ln w="9525">
            <a:solidFill>
              <a:schemeClr val="bg2"/>
            </a:solidFill>
            <a:miter lim="800000"/>
            <a:headEnd/>
            <a:tailEnd/>
          </a:ln>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3600">
                <a:solidFill>
                  <a:srgbClr val="FFFFFF"/>
                </a:solidFill>
                <a:cs typeface="Arial" pitchFamily="34" charset="0"/>
              </a:rPr>
              <a:t>Ten Jewish Levels of Holiness in the Land</a:t>
            </a:r>
            <a:endParaRPr lang="en-US" altLang="en-US" sz="4000">
              <a:solidFill>
                <a:srgbClr val="FFFFFF"/>
              </a:solidFill>
              <a:cs typeface="Arial" pitchFamily="34" charset="0"/>
            </a:endParaRPr>
          </a:p>
        </p:txBody>
      </p:sp>
      <p:sp>
        <p:nvSpPr>
          <p:cNvPr id="153605" name="Rectangle 5"/>
          <p:cNvSpPr>
            <a:spLocks noRot="1" noChangeArrowheads="1"/>
          </p:cNvSpPr>
          <p:nvPr/>
        </p:nvSpPr>
        <p:spPr bwMode="auto">
          <a:xfrm>
            <a:off x="0" y="228600"/>
            <a:ext cx="9144000" cy="7620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si-LK" altLang="en-US" sz="3600" b="1" dirty="0">
                <a:solidFill>
                  <a:srgbClr val="FFFFFF"/>
                </a:solidFill>
                <a:effectLst>
                  <a:outerShdw blurRad="38100" dist="38100" dir="2700000" algn="tl">
                    <a:srgbClr val="000000"/>
                  </a:outerShdw>
                </a:effectLst>
                <a:cs typeface="Arial" pitchFamily="34" charset="0"/>
              </a:rPr>
              <a:t>භූමිය තුල යුදෙව්වරුන්ගේ දස ආකාර ශුද්ධත්වය.</a:t>
            </a:r>
          </a:p>
        </p:txBody>
      </p:sp>
      <p:sp>
        <p:nvSpPr>
          <p:cNvPr id="153607" name="Text Box 7"/>
          <p:cNvSpPr txBox="1">
            <a:spLocks noChangeArrowheads="1"/>
          </p:cNvSpPr>
          <p:nvPr/>
        </p:nvSpPr>
        <p:spPr bwMode="auto">
          <a:xfrm>
            <a:off x="381000" y="2590800"/>
            <a:ext cx="3200400" cy="1815882"/>
          </a:xfrm>
          <a:prstGeom prst="rect">
            <a:avLst/>
          </a:prstGeom>
          <a:solidFill>
            <a:srgbClr val="000514"/>
          </a:solidFill>
          <a:ln w="9525">
            <a:noFill/>
            <a:miter lim="800000"/>
            <a:headEnd/>
            <a:tailEnd/>
          </a:ln>
          <a:effectLst/>
        </p:spPr>
        <p:txBody>
          <a:bodyPr anchor="ctr"/>
          <a:lstStyle>
            <a:defPPr>
              <a:defRPr lang="en-US"/>
            </a:defPPr>
            <a:lvl1pPr algn="ctr" eaLnBrk="1" hangingPunct="1">
              <a:defRPr sz="2800" b="1">
                <a:solidFill>
                  <a:srgbClr val="FFFFFF"/>
                </a:solidFill>
                <a:cs typeface="Arial" pitchFamily="34" charset="0"/>
              </a:defRPr>
            </a:lvl1pPr>
          </a:lstStyle>
          <a:p>
            <a:r>
              <a:rPr lang="si-LK" altLang="en-US" dirty="0"/>
              <a:t>මෙහි ඇතුල් විය හැක්කේ අත් සහ පාද සේදූ පූජකයන්ට පමණි</a:t>
            </a:r>
            <a:endParaRPr lang="en-US" altLang="en-US" dirty="0"/>
          </a:p>
        </p:txBody>
      </p:sp>
      <p:sp>
        <p:nvSpPr>
          <p:cNvPr id="153608" name="Text Box 8"/>
          <p:cNvSpPr txBox="1">
            <a:spLocks noChangeArrowheads="1"/>
          </p:cNvSpPr>
          <p:nvPr/>
        </p:nvSpPr>
        <p:spPr bwMode="auto">
          <a:xfrm>
            <a:off x="0" y="6184900"/>
            <a:ext cx="4038600" cy="584775"/>
          </a:xfrm>
          <a:prstGeom prst="rect">
            <a:avLst/>
          </a:prstGeom>
          <a:gradFill rotWithShape="0">
            <a:gsLst>
              <a:gs pos="0">
                <a:srgbClr val="0000FF"/>
              </a:gs>
              <a:gs pos="100000">
                <a:srgbClr val="0000FF">
                  <a:gamma/>
                  <a:shade val="46275"/>
                  <a:invGamma/>
                </a:srgbClr>
              </a:gs>
            </a:gsLst>
            <a:path path="shape">
              <a:fillToRect l="50000" t="50000" r="50000" b="50000"/>
            </a:path>
          </a:gradFill>
          <a:ln w="38100">
            <a:solidFill>
              <a:schemeClr val="tx1"/>
            </a:solidFill>
            <a:miter lim="800000"/>
            <a:headEnd/>
            <a:tailEnd/>
          </a:ln>
          <a:effec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ct val="50000"/>
              </a:spcBef>
            </a:pPr>
            <a:r>
              <a:rPr lang="si-LK" altLang="en-US" sz="3200" b="1" dirty="0">
                <a:solidFill>
                  <a:srgbClr val="FFFFFF"/>
                </a:solidFill>
                <a:effectLst>
                  <a:outerShdw blurRad="38100" dist="38100" dir="2700000" algn="tl">
                    <a:srgbClr val="000000"/>
                  </a:outerShdw>
                </a:effectLst>
                <a:cs typeface="Arial" pitchFamily="34" charset="0"/>
              </a:rPr>
              <a:t>අතිශුද්ධස්ථානය</a:t>
            </a:r>
            <a:endParaRPr lang="en-US" altLang="en-US" sz="3200" b="1" dirty="0">
              <a:solidFill>
                <a:srgbClr val="FFFFFF"/>
              </a:solidFill>
              <a:effectLst>
                <a:outerShdw blurRad="38100" dist="38100" dir="2700000" algn="tl">
                  <a:srgbClr val="000000"/>
                </a:outerShdw>
              </a:effectLst>
              <a:cs typeface="Arial" pitchFamily="34" charset="0"/>
            </a:endParaRPr>
          </a:p>
        </p:txBody>
      </p:sp>
      <p:sp>
        <p:nvSpPr>
          <p:cNvPr id="153606" name="Rectangle 6"/>
          <p:cNvSpPr>
            <a:spLocks noRot="1" noChangeArrowheads="1"/>
          </p:cNvSpPr>
          <p:nvPr/>
        </p:nvSpPr>
        <p:spPr bwMode="auto">
          <a:xfrm>
            <a:off x="152400" y="1049338"/>
            <a:ext cx="4724400" cy="855662"/>
          </a:xfrm>
          <a:prstGeom prst="rect">
            <a:avLst/>
          </a:prstGeom>
          <a:gradFill rotWithShape="0">
            <a:gsLst>
              <a:gs pos="0">
                <a:srgbClr val="0000FF"/>
              </a:gs>
              <a:gs pos="100000">
                <a:srgbClr val="0000FF">
                  <a:gamma/>
                  <a:shade val="46275"/>
                  <a:invGamma/>
                </a:srgbClr>
              </a:gs>
            </a:gsLst>
            <a:path path="shape">
              <a:fillToRect l="50000" t="50000" r="50000" b="50000"/>
            </a:path>
          </a:gradFill>
          <a:ln w="57150">
            <a:solidFill>
              <a:schemeClr val="tx1"/>
            </a:solidFill>
            <a:miter lim="800000"/>
            <a:headEnd/>
            <a:tailEnd/>
          </a:ln>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si-LK" altLang="en-US" sz="4000" b="1" dirty="0">
                <a:solidFill>
                  <a:srgbClr val="FFFFFF"/>
                </a:solidFill>
                <a:effectLst>
                  <a:outerShdw blurRad="38100" dist="38100" dir="2700000" algn="tl">
                    <a:srgbClr val="000000"/>
                  </a:outerShdw>
                </a:effectLst>
                <a:cs typeface="Arial" pitchFamily="34" charset="0"/>
              </a:rPr>
              <a:t>ශුද්ධස්ථානය</a:t>
            </a:r>
            <a:endParaRPr lang="en-US" altLang="en-US" sz="4000" b="1" dirty="0">
              <a:solidFill>
                <a:srgbClr val="FFFFFF"/>
              </a:solidFill>
              <a:effectLst>
                <a:outerShdw blurRad="38100" dist="38100" dir="2700000" algn="tl">
                  <a:srgbClr val="000000"/>
                </a:outerShdw>
              </a:effectLst>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3607"/>
                                        </p:tgtEl>
                                        <p:attrNameLst>
                                          <p:attrName>style.visibility</p:attrName>
                                        </p:attrNameLst>
                                      </p:cBhvr>
                                      <p:to>
                                        <p:strVal val="visible"/>
                                      </p:to>
                                    </p:set>
                                    <p:animEffect transition="in" filter="fade">
                                      <p:cBhvr>
                                        <p:cTn id="7" dur="500"/>
                                        <p:tgtEl>
                                          <p:spTgt spid="153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7" grpId="0" animBg="1"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Grp="1" noChangeArrowheads="1"/>
          </p:cNvSpPr>
          <p:nvPr>
            <p:ph type="title"/>
          </p:nvPr>
        </p:nvSpPr>
        <p:spPr>
          <a:xfrm>
            <a:off x="4724400" y="2438400"/>
            <a:ext cx="2819400" cy="1676400"/>
          </a:xfrm>
        </p:spPr>
        <p:txBody>
          <a:bodyPr/>
          <a:lstStyle/>
          <a:p>
            <a:pPr eaLnBrk="1" hangingPunct="1"/>
            <a:r>
              <a:rPr lang="en-US" altLang="en-US">
                <a:solidFill>
                  <a:schemeClr val="bg1"/>
                </a:solidFill>
                <a:ea typeface="ＭＳ Ｐゴシック" pitchFamily="34" charset="-128"/>
                <a:cs typeface="Arial" pitchFamily="34" charset="0"/>
              </a:rPr>
              <a:t>The Holy Place</a:t>
            </a:r>
          </a:p>
        </p:txBody>
      </p:sp>
      <p:pic>
        <p:nvPicPr>
          <p:cNvPr id="122882" name="Picture 3" descr="the holy place"/>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624388" y="228600"/>
            <a:ext cx="4556125"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3" name="Rectangle 4"/>
          <p:cNvSpPr>
            <a:spLocks noRot="1" noChangeArrowheads="1"/>
          </p:cNvSpPr>
          <p:nvPr/>
        </p:nvSpPr>
        <p:spPr bwMode="auto">
          <a:xfrm>
            <a:off x="0" y="228600"/>
            <a:ext cx="9144000" cy="762000"/>
          </a:xfrm>
          <a:prstGeom prst="rect">
            <a:avLst/>
          </a:prstGeom>
          <a:gradFill rotWithShape="0">
            <a:gsLst>
              <a:gs pos="0">
                <a:srgbClr val="0000FF"/>
              </a:gs>
              <a:gs pos="100000">
                <a:srgbClr val="000076"/>
              </a:gs>
            </a:gsLst>
            <a:path path="shape">
              <a:fillToRect l="50000" t="50000" r="50000" b="50000"/>
            </a:path>
          </a:gradFill>
          <a:ln w="9525">
            <a:solidFill>
              <a:schemeClr val="bg2"/>
            </a:solidFill>
            <a:miter lim="800000"/>
            <a:headEnd/>
            <a:tailEnd/>
          </a:ln>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3600">
                <a:solidFill>
                  <a:srgbClr val="FFFFFF"/>
                </a:solidFill>
                <a:cs typeface="Arial" pitchFamily="34" charset="0"/>
              </a:rPr>
              <a:t>Ten Jewish Levels of Holiness in the Land</a:t>
            </a:r>
            <a:endParaRPr lang="en-US" altLang="en-US" sz="4000">
              <a:solidFill>
                <a:srgbClr val="FFFFFF"/>
              </a:solidFill>
              <a:cs typeface="Arial" pitchFamily="34" charset="0"/>
            </a:endParaRPr>
          </a:p>
        </p:txBody>
      </p:sp>
      <p:sp>
        <p:nvSpPr>
          <p:cNvPr id="153605" name="Rectangle 5"/>
          <p:cNvSpPr>
            <a:spLocks noRot="1" noChangeArrowheads="1"/>
          </p:cNvSpPr>
          <p:nvPr/>
        </p:nvSpPr>
        <p:spPr bwMode="auto">
          <a:xfrm>
            <a:off x="0" y="228600"/>
            <a:ext cx="9144000" cy="7620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si-LK" altLang="en-US" sz="3600" b="1" dirty="0">
                <a:solidFill>
                  <a:srgbClr val="FFFFFF"/>
                </a:solidFill>
                <a:effectLst>
                  <a:outerShdw blurRad="38100" dist="38100" dir="2700000" algn="tl">
                    <a:srgbClr val="000000"/>
                  </a:outerShdw>
                </a:effectLst>
                <a:cs typeface="Arial" pitchFamily="34" charset="0"/>
              </a:rPr>
              <a:t>භූමිය තුල යුදෙව්වරුන්ගේ දස ආකාර ශුද්ධත්වය.</a:t>
            </a:r>
          </a:p>
        </p:txBody>
      </p:sp>
      <p:sp>
        <p:nvSpPr>
          <p:cNvPr id="153607" name="Text Box 7"/>
          <p:cNvSpPr txBox="1">
            <a:spLocks noChangeArrowheads="1"/>
          </p:cNvSpPr>
          <p:nvPr/>
        </p:nvSpPr>
        <p:spPr bwMode="auto">
          <a:xfrm>
            <a:off x="381000" y="2590800"/>
            <a:ext cx="3200400" cy="1815882"/>
          </a:xfrm>
          <a:prstGeom prst="rect">
            <a:avLst/>
          </a:prstGeom>
          <a:solidFill>
            <a:srgbClr val="000514"/>
          </a:solidFill>
          <a:ln w="9525">
            <a:noFill/>
            <a:miter lim="800000"/>
            <a:headEnd/>
            <a:tailEnd/>
          </a:ln>
          <a:effectLst/>
        </p:spPr>
        <p:txBody>
          <a:bodyPr anchor="ctr"/>
          <a:lstStyle>
            <a:defPPr>
              <a:defRPr lang="en-US"/>
            </a:defPPr>
            <a:lvl1pPr algn="ctr" eaLnBrk="1" hangingPunct="1">
              <a:defRPr sz="2800" b="1">
                <a:solidFill>
                  <a:srgbClr val="FFFFFF"/>
                </a:solidFill>
                <a:cs typeface="Arial" pitchFamily="34" charset="0"/>
              </a:defRPr>
            </a:lvl1pPr>
          </a:lstStyle>
          <a:p>
            <a:r>
              <a:rPr lang="en-US" altLang="en-US"/>
              <a:t>Only priests with hands and feet washed can enter here</a:t>
            </a:r>
          </a:p>
        </p:txBody>
      </p:sp>
      <p:pic>
        <p:nvPicPr>
          <p:cNvPr id="153609" name="Picture 9" descr="high priest with torah"/>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2000647"/>
            <a:ext cx="9144000" cy="4884737"/>
          </a:xfrm>
          <a:prstGeom prst="rect">
            <a:avLst/>
          </a:prstGeom>
          <a:solidFill>
            <a:srgbClr val="000514"/>
          </a:solidFill>
          <a:ln w="9525">
            <a:noFill/>
            <a:miter lim="800000"/>
            <a:headEnd/>
            <a:tailEnd/>
          </a:ln>
          <a:effectLst/>
        </p:spPr>
      </p:pic>
      <p:sp>
        <p:nvSpPr>
          <p:cNvPr id="153608" name="Text Box 8"/>
          <p:cNvSpPr txBox="1">
            <a:spLocks noChangeArrowheads="1"/>
          </p:cNvSpPr>
          <p:nvPr/>
        </p:nvSpPr>
        <p:spPr bwMode="auto">
          <a:xfrm>
            <a:off x="0" y="6184900"/>
            <a:ext cx="4038600" cy="584200"/>
          </a:xfrm>
          <a:prstGeom prst="rect">
            <a:avLst/>
          </a:prstGeom>
          <a:gradFill rotWithShape="0">
            <a:gsLst>
              <a:gs pos="0">
                <a:srgbClr val="0000FF"/>
              </a:gs>
              <a:gs pos="100000">
                <a:srgbClr val="0000FF">
                  <a:gamma/>
                  <a:shade val="46275"/>
                  <a:invGamma/>
                </a:srgbClr>
              </a:gs>
            </a:gsLst>
            <a:path path="shape">
              <a:fillToRect l="50000" t="50000" r="50000" b="50000"/>
            </a:path>
          </a:gradFill>
          <a:ln w="38100">
            <a:solidFill>
              <a:schemeClr val="tx1"/>
            </a:solidFill>
            <a:miter lim="800000"/>
            <a:headEnd/>
            <a:tailEnd/>
          </a:ln>
          <a:effec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ct val="50000"/>
              </a:spcBef>
            </a:pPr>
            <a:r>
              <a:rPr lang="si-LK" altLang="en-US" sz="3200" b="1" dirty="0">
                <a:solidFill>
                  <a:srgbClr val="FFFFFF"/>
                </a:solidFill>
                <a:effectLst>
                  <a:outerShdw blurRad="38100" dist="38100" dir="2700000" algn="tl">
                    <a:srgbClr val="000000"/>
                  </a:outerShdw>
                </a:effectLst>
                <a:cs typeface="Arial" pitchFamily="34" charset="0"/>
              </a:rPr>
              <a:t>අතිශුද්ධස්ථානය</a:t>
            </a:r>
            <a:endParaRPr lang="en-US" altLang="en-US" sz="3200" b="1" dirty="0">
              <a:solidFill>
                <a:srgbClr val="FFFFFF"/>
              </a:solidFill>
              <a:effectLst>
                <a:outerShdw blurRad="38100" dist="38100" dir="2700000" algn="tl">
                  <a:srgbClr val="000000"/>
                </a:outerShdw>
              </a:effectLst>
              <a:cs typeface="Arial" pitchFamily="34" charset="0"/>
            </a:endParaRPr>
          </a:p>
        </p:txBody>
      </p:sp>
      <p:sp>
        <p:nvSpPr>
          <p:cNvPr id="153606" name="Rectangle 6"/>
          <p:cNvSpPr>
            <a:spLocks noRot="1" noChangeArrowheads="1"/>
          </p:cNvSpPr>
          <p:nvPr/>
        </p:nvSpPr>
        <p:spPr bwMode="auto">
          <a:xfrm>
            <a:off x="0" y="1071011"/>
            <a:ext cx="4724400" cy="855662"/>
          </a:xfrm>
          <a:prstGeom prst="rect">
            <a:avLst/>
          </a:prstGeom>
          <a:gradFill rotWithShape="0">
            <a:gsLst>
              <a:gs pos="0">
                <a:srgbClr val="0000FF"/>
              </a:gs>
              <a:gs pos="100000">
                <a:srgbClr val="0000FF">
                  <a:gamma/>
                  <a:shade val="46275"/>
                  <a:invGamma/>
                </a:srgbClr>
              </a:gs>
            </a:gsLst>
            <a:path path="shape">
              <a:fillToRect l="50000" t="50000" r="50000" b="50000"/>
            </a:path>
          </a:gradFill>
          <a:ln w="57150">
            <a:solidFill>
              <a:schemeClr val="tx1"/>
            </a:solidFill>
            <a:miter lim="800000"/>
            <a:headEnd/>
            <a:tailEnd/>
          </a:ln>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si-LK" altLang="en-US" sz="4000" b="1" dirty="0">
                <a:solidFill>
                  <a:srgbClr val="FFFFFF"/>
                </a:solidFill>
                <a:effectLst>
                  <a:outerShdw blurRad="38100" dist="38100" dir="2700000" algn="tl">
                    <a:srgbClr val="000000"/>
                  </a:outerShdw>
                </a:effectLst>
                <a:cs typeface="Arial" pitchFamily="34" charset="0"/>
              </a:rPr>
              <a:t>ශුද්ධස්ථානය</a:t>
            </a:r>
            <a:endParaRPr lang="en-US" altLang="en-US" sz="4000" b="1" dirty="0">
              <a:solidFill>
                <a:srgbClr val="FFFFFF"/>
              </a:solidFill>
              <a:effectLst>
                <a:outerShdw blurRad="38100" dist="38100" dir="2700000" algn="tl">
                  <a:srgbClr val="000000"/>
                </a:outerShdw>
              </a:effectLst>
              <a:cs typeface="Arial" pitchFamily="34" charset="0"/>
            </a:endParaRPr>
          </a:p>
        </p:txBody>
      </p:sp>
    </p:spTree>
    <p:extLst>
      <p:ext uri="{BB962C8B-B14F-4D97-AF65-F5344CB8AC3E}">
        <p14:creationId xmlns:p14="http://schemas.microsoft.com/office/powerpoint/2010/main" val="14244877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53609"/>
                                        </p:tgtEl>
                                        <p:attrNameLst>
                                          <p:attrName>style.visibility</p:attrName>
                                        </p:attrNameLst>
                                      </p:cBhvr>
                                      <p:to>
                                        <p:strVal val="visible"/>
                                      </p:to>
                                    </p:set>
                                    <p:animEffect transition="in" filter="fade">
                                      <p:cBhvr>
                                        <p:cTn id="7" dur="500"/>
                                        <p:tgtEl>
                                          <p:spTgt spid="1536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8" name="Rectangle 4"/>
          <p:cNvSpPr>
            <a:spLocks noRot="1" noChangeArrowheads="1"/>
          </p:cNvSpPr>
          <p:nvPr/>
        </p:nvSpPr>
        <p:spPr bwMode="auto">
          <a:xfrm>
            <a:off x="0" y="228600"/>
            <a:ext cx="9144000" cy="7620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si-LK" altLang="en-US" sz="3600" b="1" dirty="0">
                <a:solidFill>
                  <a:srgbClr val="FFFFFF"/>
                </a:solidFill>
                <a:effectLst>
                  <a:outerShdw blurRad="38100" dist="38100" dir="2700000" algn="tl">
                    <a:srgbClr val="000000"/>
                  </a:outerShdw>
                </a:effectLst>
              </a:rPr>
              <a:t>භූමිය තුල යුදෙව්වරුන්ගේ දස ආකාර ශුද්ධත්වය.</a:t>
            </a:r>
          </a:p>
        </p:txBody>
      </p:sp>
      <p:sp>
        <p:nvSpPr>
          <p:cNvPr id="124930" name="Rectangle 2"/>
          <p:cNvSpPr>
            <a:spLocks noGrp="1" noChangeArrowheads="1"/>
          </p:cNvSpPr>
          <p:nvPr>
            <p:ph type="title"/>
          </p:nvPr>
        </p:nvSpPr>
        <p:spPr>
          <a:xfrm>
            <a:off x="1600200" y="2362200"/>
            <a:ext cx="5867400" cy="990600"/>
          </a:xfrm>
        </p:spPr>
        <p:txBody>
          <a:bodyPr/>
          <a:lstStyle/>
          <a:p>
            <a:pPr eaLnBrk="1" hangingPunct="1"/>
            <a:r>
              <a:rPr lang="en-US" altLang="en-US">
                <a:solidFill>
                  <a:schemeClr val="bg1"/>
                </a:solidFill>
                <a:ea typeface="ＭＳ Ｐゴシック" pitchFamily="34" charset="-128"/>
              </a:rPr>
              <a:t>The Holy of Holies</a:t>
            </a:r>
          </a:p>
        </p:txBody>
      </p:sp>
      <p:pic>
        <p:nvPicPr>
          <p:cNvPr id="124931" name="Picture 3" descr="the ark"/>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441261" y="1476375"/>
            <a:ext cx="7696200"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9" name="Rectangle 5"/>
          <p:cNvSpPr>
            <a:spLocks noRot="1" noChangeArrowheads="1"/>
          </p:cNvSpPr>
          <p:nvPr/>
        </p:nvSpPr>
        <p:spPr bwMode="auto">
          <a:xfrm>
            <a:off x="152400" y="1277938"/>
            <a:ext cx="4495800" cy="855662"/>
          </a:xfrm>
          <a:prstGeom prst="rect">
            <a:avLst/>
          </a:prstGeom>
          <a:gradFill rotWithShape="0">
            <a:gsLst>
              <a:gs pos="0">
                <a:srgbClr val="0000FF"/>
              </a:gs>
              <a:gs pos="100000">
                <a:srgbClr val="0000FF">
                  <a:gamma/>
                  <a:shade val="46275"/>
                  <a:invGamma/>
                </a:srgbClr>
              </a:gs>
            </a:gsLst>
            <a:path path="shape">
              <a:fillToRect l="50000" t="50000" r="50000" b="50000"/>
            </a:path>
          </a:gradFill>
          <a:ln w="57150">
            <a:solidFill>
              <a:schemeClr val="tx1"/>
            </a:solidFill>
            <a:miter lim="800000"/>
            <a:headEnd/>
            <a:tailEnd/>
          </a:ln>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si-LK" altLang="en-US" sz="4000" b="1" dirty="0">
                <a:solidFill>
                  <a:srgbClr val="FFFFFF"/>
                </a:solidFill>
                <a:effectLst>
                  <a:outerShdw blurRad="38100" dist="38100" dir="2700000" algn="tl">
                    <a:srgbClr val="000000"/>
                  </a:outerShdw>
                </a:effectLst>
              </a:rPr>
              <a:t>ශුද්ධ වූ ශුද්ධස්ථානය</a:t>
            </a:r>
            <a:endParaRPr lang="en-US" altLang="en-US" sz="4000" b="1" dirty="0">
              <a:solidFill>
                <a:srgbClr val="FFFFFF"/>
              </a:solidFill>
              <a:effectLst>
                <a:outerShdw blurRad="38100" dist="38100" dir="2700000" algn="tl">
                  <a:srgbClr val="000000"/>
                </a:outerShdw>
              </a:effectLst>
            </a:endParaRPr>
          </a:p>
        </p:txBody>
      </p:sp>
      <p:sp>
        <p:nvSpPr>
          <p:cNvPr id="124933" name="Text Box 6"/>
          <p:cNvSpPr txBox="1">
            <a:spLocks noChangeArrowheads="1"/>
          </p:cNvSpPr>
          <p:nvPr/>
        </p:nvSpPr>
        <p:spPr bwMode="auto">
          <a:xfrm>
            <a:off x="0" y="2143125"/>
            <a:ext cx="3132138" cy="3108544"/>
          </a:xfrm>
          <a:prstGeom prst="rect">
            <a:avLst/>
          </a:prstGeom>
          <a:solidFill>
            <a:srgbClr val="000514"/>
          </a:solidFill>
          <a:ln w="9525">
            <a:noFill/>
            <a:miter lim="800000"/>
            <a:headEnd/>
            <a:tailEnd/>
          </a:ln>
          <a:effectLst/>
        </p:spPr>
        <p:txBody>
          <a:bodyPr anchor="ctr"/>
          <a:lstStyle>
            <a:defPPr>
              <a:defRPr lang="en-US"/>
            </a:defPPr>
            <a:lvl1pPr algn="ctr" eaLnBrk="1" hangingPunct="1">
              <a:defRPr sz="2800" b="1">
                <a:solidFill>
                  <a:srgbClr val="FFFFFF"/>
                </a:solidFill>
                <a:cs typeface="Arial" pitchFamily="34" charset="0"/>
              </a:defRPr>
            </a:lvl1pPr>
          </a:lstStyle>
          <a:p>
            <a:r>
              <a:rPr lang="si-LK" altLang="en-US" dirty="0"/>
              <a:t>වැස්ම පිටුපසින් ඇතුළු විය හැක්කේ උත්තම පූජකයාට පමණක් වන අතර, සමඟි කිරීමේ දවසේදී වසරකට එක් වරක් පමණි</a:t>
            </a:r>
            <a:endParaRPr lang="en-US" altLang="en-US" dirty="0"/>
          </a:p>
        </p:txBody>
      </p:sp>
      <p:sp>
        <p:nvSpPr>
          <p:cNvPr id="154631" name="Text Box 7"/>
          <p:cNvSpPr txBox="1">
            <a:spLocks noChangeArrowheads="1"/>
          </p:cNvSpPr>
          <p:nvPr/>
        </p:nvSpPr>
        <p:spPr bwMode="auto">
          <a:xfrm>
            <a:off x="132121" y="5768082"/>
            <a:ext cx="4038600" cy="1077218"/>
          </a:xfrm>
          <a:prstGeom prst="rect">
            <a:avLst/>
          </a:prstGeom>
          <a:gradFill rotWithShape="0">
            <a:gsLst>
              <a:gs pos="0">
                <a:srgbClr val="0000FF"/>
              </a:gs>
              <a:gs pos="100000">
                <a:srgbClr val="0000FF">
                  <a:gamma/>
                  <a:shade val="46275"/>
                  <a:invGamma/>
                </a:srgbClr>
              </a:gs>
            </a:gsLst>
            <a:path path="shape">
              <a:fillToRect l="50000" t="50000" r="50000" b="50000"/>
            </a:path>
          </a:gradFill>
          <a:ln w="38100">
            <a:solidFill>
              <a:schemeClr val="tx1"/>
            </a:solidFill>
            <a:miter lim="800000"/>
            <a:headEnd/>
            <a:tailEnd/>
          </a:ln>
          <a:effec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ct val="50000"/>
              </a:spcBef>
            </a:pPr>
            <a:r>
              <a:rPr lang="si-LK" altLang="en-US" sz="3200" b="1" dirty="0">
                <a:solidFill>
                  <a:srgbClr val="FFFFFF"/>
                </a:solidFill>
                <a:effectLst>
                  <a:outerShdw blurRad="38100" dist="38100" dir="2700000" algn="tl">
                    <a:srgbClr val="000000"/>
                  </a:outerShdw>
                </a:effectLst>
                <a:cs typeface="Arial" pitchFamily="34" charset="0"/>
              </a:rPr>
              <a:t>සියල්ලන්ගේම ශුද්ධම ස්ථානය</a:t>
            </a:r>
            <a:endParaRPr lang="en-US" altLang="en-US" sz="3200" b="1" dirty="0">
              <a:solidFill>
                <a:srgbClr val="FFFFFF"/>
              </a:solidFill>
              <a:effectLst>
                <a:outerShdw blurRad="38100" dist="38100" dir="2700000" algn="tl">
                  <a:srgbClr val="000000"/>
                </a:outerShdw>
              </a:effectLst>
              <a:cs typeface="Arial"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Grp="1" noChangeArrowheads="1"/>
          </p:cNvSpPr>
          <p:nvPr>
            <p:ph type="title"/>
          </p:nvPr>
        </p:nvSpPr>
        <p:spPr/>
        <p:txBody>
          <a:bodyPr/>
          <a:lstStyle/>
          <a:p>
            <a:pPr eaLnBrk="1" hangingPunct="1"/>
            <a:endParaRPr lang="en-US" altLang="en-US">
              <a:ea typeface="ＭＳ Ｐゴシック" pitchFamily="34" charset="-128"/>
            </a:endParaRPr>
          </a:p>
        </p:txBody>
      </p:sp>
      <p:sp>
        <p:nvSpPr>
          <p:cNvPr id="126978" name="Rectangle 3"/>
          <p:cNvSpPr>
            <a:spLocks noGrp="1" noChangeArrowheads="1"/>
          </p:cNvSpPr>
          <p:nvPr>
            <p:ph type="body" idx="1"/>
          </p:nvPr>
        </p:nvSpPr>
        <p:spPr/>
        <p:txBody>
          <a:bodyPr/>
          <a:lstStyle/>
          <a:p>
            <a:pPr eaLnBrk="1" hangingPunct="1"/>
            <a:endParaRPr lang="en-US" altLang="en-US">
              <a:ea typeface="ＭＳ Ｐゴシック" pitchFamily="34" charset="-128"/>
            </a:endParaRPr>
          </a:p>
        </p:txBody>
      </p:sp>
      <p:sp>
        <p:nvSpPr>
          <p:cNvPr id="126979" name="Rectangle 4"/>
          <p:cNvSpPr>
            <a:spLocks noChangeArrowheads="1"/>
          </p:cNvSpPr>
          <p:nvPr/>
        </p:nvSpPr>
        <p:spPr bwMode="auto">
          <a:xfrm>
            <a:off x="0" y="0"/>
            <a:ext cx="9448800" cy="6858000"/>
          </a:xfrm>
          <a:prstGeom prst="rect">
            <a:avLst/>
          </a:prstGeom>
          <a:solidFill>
            <a:schemeClr val="bg2"/>
          </a:solidFill>
          <a:ln w="9525">
            <a:solidFill>
              <a:schemeClr val="tx1"/>
            </a:solidFill>
            <a:miter lim="800000"/>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i-LK"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මෙම ඉදිරිපත් කිරීම නොමිලයේ ලබා ගන්න!</a:t>
            </a: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0" y="636981"/>
            <a:ext cx="9144000"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23528" y="2253585"/>
            <a:ext cx="6081224" cy="3483594"/>
          </a:xfrm>
          <a:prstGeom prst="rect">
            <a:avLst/>
          </a:prstGeom>
        </p:spPr>
      </p:pic>
      <p:sp>
        <p:nvSpPr>
          <p:cNvPr id="7" name="Rectangle 6">
            <a:extLst>
              <a:ext uri="{FF2B5EF4-FFF2-40B4-BE49-F238E27FC236}">
                <a16:creationId xmlns:a16="http://schemas.microsoft.com/office/drawing/2014/main" id="{A4851E73-9930-44DD-B98A-9AB051C1AF26}"/>
              </a:ext>
            </a:extLst>
          </p:cNvPr>
          <p:cNvSpPr/>
          <p:nvPr/>
        </p:nvSpPr>
        <p:spPr>
          <a:xfrm>
            <a:off x="827584" y="763538"/>
            <a:ext cx="1596288" cy="415498"/>
          </a:xfrm>
          <a:prstGeom prst="rect">
            <a:avLst/>
          </a:prstGeom>
          <a:solidFill>
            <a:srgbClr val="202835"/>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i-LK" sz="1050" b="1" i="0" u="none" strike="noStrike" kern="1200" cap="none" spc="0" normalizeH="0" baseline="0" noProof="0" dirty="0">
                <a:ln>
                  <a:noFill/>
                </a:ln>
                <a:solidFill>
                  <a:srgbClr val="FFFFFF"/>
                </a:solidFill>
                <a:effectLst/>
                <a:uLnTx/>
                <a:uFillTx/>
                <a:latin typeface="Times New Roman" charset="0"/>
                <a:ea typeface="ＭＳ Ｐゴシック" charset="0"/>
                <a:cs typeface="+mn-cs"/>
              </a:rPr>
              <a:t>බයිබලය අධ්‍යයන බාගත</a:t>
            </a:r>
            <a:r>
              <a:rPr kumimoji="0" lang="en-US" sz="1050" b="1" i="0" u="none" strike="noStrike" kern="1200" cap="none" spc="0" normalizeH="0" baseline="0" noProof="0" dirty="0">
                <a:ln>
                  <a:noFill/>
                </a:ln>
                <a:solidFill>
                  <a:srgbClr val="FFFFFF"/>
                </a:solidFill>
                <a:effectLst/>
                <a:uLnTx/>
                <a:uFillTx/>
                <a:latin typeface="Times New Roman" charset="0"/>
                <a:ea typeface="ＭＳ Ｐゴシック" charset="0"/>
                <a:cs typeface="+mn-cs"/>
              </a:rPr>
              <a:t> </a:t>
            </a:r>
            <a:r>
              <a:rPr kumimoji="0" lang="si-LK" sz="1050" b="1" i="0" u="none" strike="noStrike" kern="1200" cap="none" spc="0" normalizeH="0" baseline="0" noProof="0" dirty="0">
                <a:ln>
                  <a:noFill/>
                </a:ln>
                <a:solidFill>
                  <a:srgbClr val="FFFFFF"/>
                </a:solidFill>
                <a:effectLst/>
                <a:uLnTx/>
                <a:uFillTx/>
                <a:latin typeface="Times New Roman" charset="0"/>
                <a:ea typeface="ＭＳ Ｐゴシック" charset="0"/>
                <a:cs typeface="+mn-cs"/>
              </a:rPr>
              <a:t>කිරීම්</a:t>
            </a:r>
            <a:endParaRPr kumimoji="0" lang="en-US" sz="1050" b="1" i="0" u="none" strike="noStrike" kern="1200" cap="none" spc="0" normalizeH="0" baseline="0" noProof="0" dirty="0">
              <a:ln>
                <a:noFill/>
              </a:ln>
              <a:solidFill>
                <a:srgbClr val="FFFFFF"/>
              </a:solidFill>
              <a:effectLst/>
              <a:uLnTx/>
              <a:uFillTx/>
              <a:latin typeface="Times New Roman" charset="0"/>
              <a:ea typeface="ＭＳ Ｐゴシック" charset="0"/>
              <a:cs typeface="+mn-cs"/>
            </a:endParaRPr>
          </a:p>
        </p:txBody>
      </p:sp>
      <p:sp>
        <p:nvSpPr>
          <p:cNvPr id="11" name="Rectangle 10">
            <a:extLst>
              <a:ext uri="{FF2B5EF4-FFF2-40B4-BE49-F238E27FC236}">
                <a16:creationId xmlns:a16="http://schemas.microsoft.com/office/drawing/2014/main" id="{BBE1F7DB-198F-4394-889B-0A0719D839D0}"/>
              </a:ext>
            </a:extLst>
          </p:cNvPr>
          <p:cNvSpPr/>
          <p:nvPr/>
        </p:nvSpPr>
        <p:spPr>
          <a:xfrm>
            <a:off x="3001915" y="855871"/>
            <a:ext cx="560994" cy="230832"/>
          </a:xfrm>
          <a:prstGeom prst="rect">
            <a:avLst/>
          </a:prstGeom>
          <a:solidFill>
            <a:srgbClr val="202835"/>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i-LK" sz="900" b="1" i="0" u="none" strike="noStrike" kern="1200" cap="none" spc="0" normalizeH="0" baseline="0" noProof="0" dirty="0">
                <a:ln>
                  <a:noFill/>
                </a:ln>
                <a:solidFill>
                  <a:srgbClr val="FFFFFF"/>
                </a:solidFill>
                <a:effectLst/>
                <a:uLnTx/>
                <a:uFillTx/>
                <a:latin typeface="Times New Roman" charset="0"/>
                <a:ea typeface="ＭＳ Ｐゴシック" charset="0"/>
                <a:cs typeface="+mn-cs"/>
              </a:rPr>
              <a:t>නිවස</a:t>
            </a:r>
            <a:endParaRPr kumimoji="0" lang="en-US" sz="900" b="1" i="0" u="none" strike="noStrike" kern="1200" cap="none" spc="0" normalizeH="0" baseline="0" noProof="0" dirty="0">
              <a:ln>
                <a:noFill/>
              </a:ln>
              <a:solidFill>
                <a:srgbClr val="FFFFFF"/>
              </a:solidFill>
              <a:effectLst/>
              <a:uLnTx/>
              <a:uFillTx/>
              <a:latin typeface="Times New Roman" charset="0"/>
              <a:ea typeface="ＭＳ Ｐゴシック" charset="0"/>
              <a:cs typeface="+mn-cs"/>
            </a:endParaRPr>
          </a:p>
        </p:txBody>
      </p:sp>
      <p:sp>
        <p:nvSpPr>
          <p:cNvPr id="12" name="Rectangle 11">
            <a:extLst>
              <a:ext uri="{FF2B5EF4-FFF2-40B4-BE49-F238E27FC236}">
                <a16:creationId xmlns:a16="http://schemas.microsoft.com/office/drawing/2014/main" id="{DA4D8EE8-B621-49AA-B200-2EAC96173E34}"/>
              </a:ext>
            </a:extLst>
          </p:cNvPr>
          <p:cNvSpPr/>
          <p:nvPr/>
        </p:nvSpPr>
        <p:spPr>
          <a:xfrm>
            <a:off x="3562909" y="855871"/>
            <a:ext cx="988508" cy="230832"/>
          </a:xfrm>
          <a:prstGeom prst="rect">
            <a:avLst/>
          </a:prstGeom>
          <a:solidFill>
            <a:srgbClr val="202835"/>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i-LK" sz="900" b="1" i="0" u="none" strike="noStrike" kern="1200" cap="none" spc="0" normalizeH="0" baseline="0" noProof="0" dirty="0">
                <a:ln>
                  <a:noFill/>
                </a:ln>
                <a:solidFill>
                  <a:srgbClr val="FFFFFF"/>
                </a:solidFill>
                <a:effectLst/>
                <a:uLnTx/>
                <a:uFillTx/>
                <a:latin typeface="Times New Roman" charset="0"/>
                <a:ea typeface="ＭＳ Ｐゴシック" charset="0"/>
                <a:cs typeface="+mn-cs"/>
              </a:rPr>
              <a:t>බාගත කිරීම්</a:t>
            </a:r>
            <a:endParaRPr kumimoji="0" lang="en-US" sz="900" b="1" i="0" u="none" strike="noStrike" kern="1200" cap="none" spc="0" normalizeH="0" baseline="0" noProof="0" dirty="0">
              <a:ln>
                <a:noFill/>
              </a:ln>
              <a:solidFill>
                <a:srgbClr val="FFFFFF"/>
              </a:solidFill>
              <a:effectLst/>
              <a:uLnTx/>
              <a:uFillTx/>
              <a:latin typeface="Times New Roman" charset="0"/>
              <a:ea typeface="ＭＳ Ｐゴシック" charset="0"/>
              <a:cs typeface="+mn-cs"/>
            </a:endParaRPr>
          </a:p>
        </p:txBody>
      </p:sp>
      <p:sp>
        <p:nvSpPr>
          <p:cNvPr id="13" name="Rectangle 12">
            <a:extLst>
              <a:ext uri="{FF2B5EF4-FFF2-40B4-BE49-F238E27FC236}">
                <a16:creationId xmlns:a16="http://schemas.microsoft.com/office/drawing/2014/main" id="{C350853E-FB9F-4122-8778-E07205AE2E28}"/>
              </a:ext>
            </a:extLst>
          </p:cNvPr>
          <p:cNvSpPr/>
          <p:nvPr/>
        </p:nvSpPr>
        <p:spPr>
          <a:xfrm>
            <a:off x="4534368" y="855871"/>
            <a:ext cx="1188146" cy="230832"/>
          </a:xfrm>
          <a:prstGeom prst="rect">
            <a:avLst/>
          </a:prstGeom>
          <a:solidFill>
            <a:srgbClr val="202835"/>
          </a:solid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i-LK" sz="900" b="1" i="0" u="none" strike="noStrike" kern="1200" cap="none" spc="0" normalizeH="0" baseline="0" noProof="0" dirty="0">
                <a:ln>
                  <a:noFill/>
                </a:ln>
                <a:solidFill>
                  <a:srgbClr val="FFFFFF"/>
                </a:solidFill>
                <a:effectLst/>
                <a:uLnTx/>
                <a:uFillTx/>
                <a:latin typeface="Times New Roman" charset="0"/>
                <a:ea typeface="ＭＳ Ｐゴシック" charset="0"/>
                <a:cs typeface="+mn-cs"/>
              </a:rPr>
              <a:t>නිති </a:t>
            </a:r>
            <a:r>
              <a:rPr kumimoji="0" lang="en-US" sz="900" b="1" i="0" u="none" strike="noStrike" kern="1200" cap="none" spc="0" normalizeH="0" baseline="0" noProof="0" dirty="0">
                <a:ln>
                  <a:noFill/>
                </a:ln>
                <a:solidFill>
                  <a:srgbClr val="FFFFFF"/>
                </a:solidFill>
                <a:effectLst/>
                <a:uLnTx/>
                <a:uFillTx/>
                <a:latin typeface="Times New Roman" charset="0"/>
                <a:ea typeface="ＭＳ Ｐゴシック" charset="0"/>
                <a:cs typeface="+mn-cs"/>
              </a:rPr>
              <a:t>/</a:t>
            </a:r>
            <a:r>
              <a:rPr kumimoji="0" lang="si-LK" sz="900" b="1" i="0" u="none" strike="noStrike" kern="1200" cap="none" spc="0" normalizeH="0" baseline="0" noProof="0" dirty="0">
                <a:ln>
                  <a:noFill/>
                </a:ln>
                <a:solidFill>
                  <a:srgbClr val="FFFFFF"/>
                </a:solidFill>
                <a:effectLst/>
                <a:uLnTx/>
                <a:uFillTx/>
                <a:latin typeface="Times New Roman" charset="0"/>
                <a:ea typeface="ＭＳ Ｐゴシック" charset="0"/>
                <a:cs typeface="+mn-cs"/>
              </a:rPr>
              <a:t>අසන පැණ</a:t>
            </a:r>
            <a:endParaRPr kumimoji="0" lang="en-US" sz="900" b="1" i="0" u="none" strike="noStrike" kern="1200" cap="none" spc="0" normalizeH="0" baseline="0" noProof="0" dirty="0">
              <a:ln>
                <a:noFill/>
              </a:ln>
              <a:solidFill>
                <a:srgbClr val="FFFFFF"/>
              </a:solidFill>
              <a:effectLst/>
              <a:uLnTx/>
              <a:uFillTx/>
              <a:latin typeface="Times New Roman" charset="0"/>
              <a:ea typeface="ＭＳ Ｐゴシック" charset="0"/>
              <a:cs typeface="+mn-cs"/>
            </a:endParaRPr>
          </a:p>
        </p:txBody>
      </p:sp>
      <p:sp>
        <p:nvSpPr>
          <p:cNvPr id="14" name="Rectangle 13">
            <a:extLst>
              <a:ext uri="{FF2B5EF4-FFF2-40B4-BE49-F238E27FC236}">
                <a16:creationId xmlns:a16="http://schemas.microsoft.com/office/drawing/2014/main" id="{536A474C-4CD5-48D8-873E-F3734BABFCDB}"/>
              </a:ext>
            </a:extLst>
          </p:cNvPr>
          <p:cNvSpPr/>
          <p:nvPr/>
        </p:nvSpPr>
        <p:spPr>
          <a:xfrm>
            <a:off x="5690454" y="855871"/>
            <a:ext cx="1428596" cy="230832"/>
          </a:xfrm>
          <a:prstGeom prst="rect">
            <a:avLst/>
          </a:prstGeom>
          <a:solidFill>
            <a:srgbClr val="202835"/>
          </a:solid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i-LK" sz="900" b="1" i="0" u="none" strike="noStrike" kern="1200" cap="none" spc="0" normalizeH="0" baseline="0" noProof="0" dirty="0">
                <a:ln>
                  <a:noFill/>
                </a:ln>
                <a:solidFill>
                  <a:srgbClr val="FFFFFF"/>
                </a:solidFill>
                <a:effectLst/>
                <a:uLnTx/>
                <a:uFillTx/>
                <a:latin typeface="Times New Roman" charset="0"/>
                <a:ea typeface="ＭＳ Ｐゴシック" charset="0"/>
                <a:cs typeface="+mn-cs"/>
              </a:rPr>
              <a:t>වෙබ් සම්බන්ධකිරීම</a:t>
            </a:r>
            <a:endParaRPr kumimoji="0" lang="en-US" sz="900" b="1" i="0" u="none" strike="noStrike" kern="1200" cap="none" spc="0" normalizeH="0" baseline="0" noProof="0" dirty="0">
              <a:ln>
                <a:noFill/>
              </a:ln>
              <a:solidFill>
                <a:srgbClr val="FFFFFF"/>
              </a:solidFill>
              <a:effectLst/>
              <a:uLnTx/>
              <a:uFillTx/>
              <a:latin typeface="Times New Roman" charset="0"/>
              <a:ea typeface="ＭＳ Ｐゴシック" charset="0"/>
              <a:cs typeface="+mn-cs"/>
            </a:endParaRPr>
          </a:p>
        </p:txBody>
      </p:sp>
      <p:sp>
        <p:nvSpPr>
          <p:cNvPr id="15" name="Rectangle 14">
            <a:extLst>
              <a:ext uri="{FF2B5EF4-FFF2-40B4-BE49-F238E27FC236}">
                <a16:creationId xmlns:a16="http://schemas.microsoft.com/office/drawing/2014/main" id="{D53D6110-D456-4437-9A04-874713969E9D}"/>
              </a:ext>
            </a:extLst>
          </p:cNvPr>
          <p:cNvSpPr/>
          <p:nvPr/>
        </p:nvSpPr>
        <p:spPr>
          <a:xfrm>
            <a:off x="7119050" y="854998"/>
            <a:ext cx="806631" cy="230832"/>
          </a:xfrm>
          <a:prstGeom prst="rect">
            <a:avLst/>
          </a:prstGeom>
          <a:solidFill>
            <a:srgbClr val="202835"/>
          </a:solid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i-LK" sz="900" b="1" i="0" u="none" strike="noStrike" kern="1200" cap="none" spc="0" normalizeH="0" baseline="0" noProof="0" dirty="0">
                <a:ln>
                  <a:noFill/>
                </a:ln>
                <a:solidFill>
                  <a:srgbClr val="FFFFFF"/>
                </a:solidFill>
                <a:effectLst/>
                <a:uLnTx/>
                <a:uFillTx/>
                <a:latin typeface="Times New Roman" charset="0"/>
                <a:ea typeface="ＭＳ Ｐゴシック" charset="0"/>
                <a:cs typeface="+mn-cs"/>
              </a:rPr>
              <a:t>දායක වීම</a:t>
            </a:r>
            <a:endParaRPr kumimoji="0" lang="en-US" sz="900" b="1" i="0" u="none" strike="noStrike" kern="1200" cap="none" spc="0" normalizeH="0" baseline="0" noProof="0" dirty="0">
              <a:ln>
                <a:noFill/>
              </a:ln>
              <a:solidFill>
                <a:srgbClr val="FFFFFF"/>
              </a:solidFill>
              <a:effectLst/>
              <a:uLnTx/>
              <a:uFillTx/>
              <a:latin typeface="Times New Roman" charset="0"/>
              <a:ea typeface="ＭＳ Ｐゴシック" charset="0"/>
              <a:cs typeface="+mn-cs"/>
            </a:endParaRPr>
          </a:p>
        </p:txBody>
      </p:sp>
      <p:sp>
        <p:nvSpPr>
          <p:cNvPr id="16" name="Rectangle 15">
            <a:extLst>
              <a:ext uri="{FF2B5EF4-FFF2-40B4-BE49-F238E27FC236}">
                <a16:creationId xmlns:a16="http://schemas.microsoft.com/office/drawing/2014/main" id="{60AD4C66-4E12-4BAC-B186-3E886CE6F3D3}"/>
              </a:ext>
            </a:extLst>
          </p:cNvPr>
          <p:cNvSpPr/>
          <p:nvPr/>
        </p:nvSpPr>
        <p:spPr>
          <a:xfrm>
            <a:off x="7925681" y="854998"/>
            <a:ext cx="1077760" cy="230832"/>
          </a:xfrm>
          <a:prstGeom prst="rect">
            <a:avLst/>
          </a:prstGeom>
          <a:solidFill>
            <a:srgbClr val="202835"/>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i-LK" sz="900" b="1" i="0" u="none" strike="noStrike" kern="1200" cap="none" spc="0" normalizeH="0" baseline="0" noProof="0" dirty="0">
                <a:ln>
                  <a:noFill/>
                </a:ln>
                <a:solidFill>
                  <a:srgbClr val="FFFFFF"/>
                </a:solidFill>
                <a:effectLst/>
                <a:uLnTx/>
                <a:uFillTx/>
                <a:latin typeface="Times New Roman" charset="0"/>
                <a:ea typeface="ＭＳ Ｐゴシック" charset="0"/>
                <a:cs typeface="+mn-cs"/>
              </a:rPr>
              <a:t>සම්බන්ධ </a:t>
            </a:r>
            <a:r>
              <a:rPr kumimoji="0" lang="en-US" sz="900" b="1" i="0" u="none" strike="noStrike" kern="1200" cap="none" spc="0" normalizeH="0" baseline="0" noProof="0" dirty="0">
                <a:ln>
                  <a:noFill/>
                </a:ln>
                <a:solidFill>
                  <a:srgbClr val="FFFFFF"/>
                </a:solidFill>
                <a:effectLst/>
                <a:uLnTx/>
                <a:uFillTx/>
                <a:latin typeface="Times New Roman" charset="0"/>
                <a:ea typeface="ＭＳ Ｐゴシック" charset="0"/>
                <a:cs typeface="+mn-cs"/>
              </a:rPr>
              <a:t> </a:t>
            </a:r>
            <a:r>
              <a:rPr kumimoji="0" lang="si-LK" sz="900" b="1" i="0" u="none" strike="noStrike" kern="1200" cap="none" spc="0" normalizeH="0" baseline="0" noProof="0" dirty="0">
                <a:ln>
                  <a:noFill/>
                </a:ln>
                <a:solidFill>
                  <a:srgbClr val="FFFFFF"/>
                </a:solidFill>
                <a:effectLst/>
                <a:uLnTx/>
                <a:uFillTx/>
                <a:latin typeface="Times New Roman" charset="0"/>
                <a:ea typeface="ＭＳ Ｐゴシック" charset="0"/>
                <a:cs typeface="+mn-cs"/>
              </a:rPr>
              <a:t>වීම</a:t>
            </a:r>
            <a:endParaRPr kumimoji="0" lang="en-US" sz="900" b="1" i="0" u="none" strike="noStrike" kern="1200" cap="none" spc="0" normalizeH="0" baseline="0" noProof="0" dirty="0">
              <a:ln>
                <a:noFill/>
              </a:ln>
              <a:solidFill>
                <a:srgbClr val="FFFFFF"/>
              </a:solidFill>
              <a:effectLst/>
              <a:uLnTx/>
              <a:uFillTx/>
              <a:latin typeface="Times New Roman" charset="0"/>
              <a:ea typeface="ＭＳ Ｐゴシック" charset="0"/>
              <a:cs typeface="+mn-cs"/>
            </a:endParaRPr>
          </a:p>
        </p:txBody>
      </p:sp>
      <p:sp>
        <p:nvSpPr>
          <p:cNvPr id="19" name="Rectangle 18">
            <a:extLst>
              <a:ext uri="{FF2B5EF4-FFF2-40B4-BE49-F238E27FC236}">
                <a16:creationId xmlns:a16="http://schemas.microsoft.com/office/drawing/2014/main" id="{6C5B803A-3E76-4F3B-90B8-267AA0E67B32}"/>
              </a:ext>
            </a:extLst>
          </p:cNvPr>
          <p:cNvSpPr/>
          <p:nvPr/>
        </p:nvSpPr>
        <p:spPr>
          <a:xfrm>
            <a:off x="44360" y="5744194"/>
            <a:ext cx="9099640" cy="307777"/>
          </a:xfrm>
          <a:prstGeom prst="rect">
            <a:avLst/>
          </a:prstGeom>
          <a:solidFill>
            <a:schemeClr val="tx1"/>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i-LK" sz="1400" b="1" i="0" u="none" strike="noStrike" kern="1200" cap="none" spc="0" normalizeH="0" baseline="0" noProof="0" dirty="0">
                <a:ln>
                  <a:noFill/>
                </a:ln>
                <a:solidFill>
                  <a:srgbClr val="000000"/>
                </a:solidFill>
                <a:effectLst/>
                <a:uLnTx/>
                <a:uFillTx/>
                <a:latin typeface="Times New Roman" charset="0"/>
                <a:ea typeface="ＭＳ Ｐゴシック" charset="0"/>
                <a:cs typeface="+mn-cs"/>
              </a:rPr>
              <a:t>බයිබලය අධ්‍යයන බාගත කිරීම් නොමිලේ කළහැකිය</a:t>
            </a:r>
            <a:r>
              <a:rPr kumimoji="0" lang="en-US" sz="1400" b="1" i="0" u="none" strike="noStrike" kern="1200" cap="none" spc="0" normalizeH="0" baseline="0" noProof="0" dirty="0">
                <a:ln>
                  <a:noFill/>
                </a:ln>
                <a:solidFill>
                  <a:srgbClr val="000000"/>
                </a:solidFill>
                <a:effectLst/>
                <a:uLnTx/>
                <a:uFillTx/>
                <a:latin typeface="Times New Roman" charset="0"/>
                <a:ea typeface="ＭＳ Ｐゴシック" charset="0"/>
                <a:cs typeface="+mn-cs"/>
              </a:rPr>
              <a:t>.</a:t>
            </a:r>
            <a:r>
              <a:rPr kumimoji="0" lang="si-LK" sz="1400" b="1" i="0" u="none" strike="noStrike" kern="1200" cap="none" spc="0" normalizeH="0" baseline="0" noProof="0" dirty="0">
                <a:ln>
                  <a:noFill/>
                </a:ln>
                <a:solidFill>
                  <a:srgbClr val="000000"/>
                </a:solidFill>
                <a:effectLst/>
                <a:uLnTx/>
                <a:uFillTx/>
                <a:latin typeface="Times New Roman" charset="0"/>
                <a:ea typeface="ＭＳ Ｐゴシック" charset="0"/>
                <a:cs typeface="+mn-cs"/>
              </a:rPr>
              <a:t> ඒ සඳහා</a:t>
            </a:r>
            <a:r>
              <a:rPr kumimoji="0" lang="en-US" sz="1400" b="1" i="0" u="none" strike="noStrike" kern="1200" cap="none" spc="0" normalizeH="0" baseline="0" noProof="0" dirty="0">
                <a:ln>
                  <a:noFill/>
                </a:ln>
                <a:solidFill>
                  <a:srgbClr val="000000"/>
                </a:solidFill>
                <a:effectLst/>
                <a:uLnTx/>
                <a:uFillTx/>
                <a:latin typeface="Times New Roman" charset="0"/>
                <a:ea typeface="ＭＳ Ｐゴシック" charset="0"/>
                <a:cs typeface="+mn-cs"/>
              </a:rPr>
              <a:t>,</a:t>
            </a:r>
            <a:r>
              <a:rPr kumimoji="0" lang="si-LK" sz="1400" b="1" i="0" u="none" strike="noStrike" kern="1200" cap="none" spc="0" normalizeH="0" baseline="0" noProof="0" dirty="0">
                <a:ln>
                  <a:noFill/>
                </a:ln>
                <a:solidFill>
                  <a:srgbClr val="000000"/>
                </a:solidFill>
                <a:effectLst/>
                <a:uLnTx/>
                <a:uFillTx/>
                <a:latin typeface="Times New Roman" charset="0"/>
                <a:ea typeface="ＭＳ Ｐゴシック" charset="0"/>
                <a:cs typeface="+mn-cs"/>
              </a:rPr>
              <a:t> භාෂා 44 ක</a:t>
            </a:r>
            <a:r>
              <a:rPr kumimoji="0" lang="en-US" sz="1400" b="1" i="0" u="none" strike="noStrike" kern="1200" cap="none" spc="0" normalizeH="0" baseline="0" noProof="0">
                <a:ln>
                  <a:noFill/>
                </a:ln>
                <a:solidFill>
                  <a:srgbClr val="000000"/>
                </a:solidFill>
                <a:effectLst/>
                <a:uLnTx/>
                <a:uFillTx/>
                <a:latin typeface="Times New Roman" charset="0"/>
                <a:ea typeface="ＭＳ Ｐゴシック" charset="0"/>
                <a:cs typeface="+mn-cs"/>
              </a:rPr>
              <a:t> </a:t>
            </a:r>
            <a:r>
              <a:rPr kumimoji="0" lang="si-LK" sz="1400" b="1" i="0" u="none" strike="noStrike" kern="1200" cap="none" spc="0" normalizeH="0" baseline="0" noProof="0">
                <a:ln>
                  <a:noFill/>
                </a:ln>
                <a:solidFill>
                  <a:srgbClr val="000000"/>
                </a:solidFill>
                <a:effectLst/>
                <a:uLnTx/>
                <a:uFillTx/>
                <a:latin typeface="Times New Roman" charset="0"/>
                <a:ea typeface="ＭＳ Ｐゴシック" charset="0"/>
                <a:cs typeface="+mn-cs"/>
              </a:rPr>
              <a:t>ප</a:t>
            </a:r>
            <a:r>
              <a:rPr kumimoji="0" lang="si-LK" sz="1400" b="1" i="0" u="none" strike="noStrike" kern="1200" cap="none" spc="0" normalizeH="0" baseline="0" noProof="0" dirty="0">
                <a:ln>
                  <a:noFill/>
                </a:ln>
                <a:solidFill>
                  <a:srgbClr val="000000"/>
                </a:solidFill>
                <a:effectLst/>
                <a:uLnTx/>
                <a:uFillTx/>
                <a:latin typeface="Times New Roman" charset="0"/>
                <a:ea typeface="ＭＳ Ｐゴシック" charset="0"/>
                <a:cs typeface="+mn-cs"/>
              </a:rPr>
              <a:t>ින්තූර විස්තර ගොනු සහ වචන ගොනු 44 ක් මෙහි</a:t>
            </a:r>
            <a:r>
              <a:rPr kumimoji="0" lang="en-US" sz="1400" b="1" i="0" u="none" strike="noStrike" kern="1200" cap="none" spc="0" normalizeH="0" baseline="0" noProof="0" dirty="0">
                <a:ln>
                  <a:noFill/>
                </a:ln>
                <a:solidFill>
                  <a:srgbClr val="000000"/>
                </a:solidFill>
                <a:effectLst/>
                <a:uLnTx/>
                <a:uFillTx/>
                <a:latin typeface="Times New Roman" charset="0"/>
                <a:ea typeface="ＭＳ Ｐゴシック" charset="0"/>
                <a:cs typeface="+mn-cs"/>
              </a:rPr>
              <a:t> </a:t>
            </a:r>
            <a:r>
              <a:rPr kumimoji="0" lang="si-LK" sz="1400" b="1" i="0" u="none" strike="noStrike" kern="1200" cap="none" spc="0" normalizeH="0" baseline="0" noProof="0" dirty="0">
                <a:ln>
                  <a:noFill/>
                </a:ln>
                <a:solidFill>
                  <a:srgbClr val="000000"/>
                </a:solidFill>
                <a:effectLst/>
                <a:uLnTx/>
                <a:uFillTx/>
                <a:latin typeface="Times New Roman" charset="0"/>
                <a:ea typeface="ＭＳ Ｐゴシック" charset="0"/>
                <a:cs typeface="+mn-cs"/>
              </a:rPr>
              <a:t>ඇත.</a:t>
            </a:r>
            <a:endParaRPr kumimoji="0" lang="en-US" sz="1400" b="1" i="0" u="none" strike="noStrike" kern="1200" cap="none" spc="0" normalizeH="0" baseline="0" noProof="0" dirty="0">
              <a:ln>
                <a:noFill/>
              </a:ln>
              <a:solidFill>
                <a:srgbClr val="000000"/>
              </a:solidFill>
              <a:effectLst/>
              <a:uLnTx/>
              <a:uFillTx/>
              <a:latin typeface="Times New Roman" charset="0"/>
              <a:ea typeface="ＭＳ Ｐゴシック" charset="0"/>
              <a:cs typeface="+mn-cs"/>
            </a:endParaRPr>
          </a:p>
        </p:txBody>
      </p:sp>
      <p:sp>
        <p:nvSpPr>
          <p:cNvPr id="20" name="Rectangle 1026">
            <a:extLst>
              <a:ext uri="{FF2B5EF4-FFF2-40B4-BE49-F238E27FC236}">
                <a16:creationId xmlns:a16="http://schemas.microsoft.com/office/drawing/2014/main" id="{96FD4FF5-5E99-49F6-A4AA-6B3DA2CC12F0}"/>
              </a:ext>
            </a:extLst>
          </p:cNvPr>
          <p:cNvSpPr>
            <a:spLocks noGrp="1" noChangeArrowheads="1"/>
          </p:cNvSpPr>
          <p:nvPr>
            <p:ph type="ctrTitle"/>
          </p:nvPr>
        </p:nvSpPr>
        <p:spPr>
          <a:xfrm>
            <a:off x="0" y="6172200"/>
            <a:ext cx="9144000" cy="685800"/>
          </a:xfrm>
        </p:spPr>
        <p:txBody>
          <a:bodyPr/>
          <a:lstStyle/>
          <a:p>
            <a:r>
              <a:rPr lang="si-LK" sz="2000" dirty="0"/>
              <a:t>පරණ ගිවිසුම් යුගයේ පසුබිම</a:t>
            </a:r>
            <a:r>
              <a:rPr lang="en-US" sz="2000" dirty="0"/>
              <a:t>  •  </a:t>
            </a:r>
            <a:r>
              <a:rPr lang="en-US" sz="2000" b="1" dirty="0">
                <a:solidFill>
                  <a:srgbClr val="FFFFFF"/>
                </a:solidFill>
                <a:latin typeface="Arial" charset="0"/>
                <a:ea typeface="ＭＳ Ｐゴシック" charset="0"/>
              </a:rPr>
              <a:t>BibleStudyDownloads.org </a:t>
            </a:r>
            <a:r>
              <a:rPr lang="si-LK" sz="2000" b="1" dirty="0">
                <a:solidFill>
                  <a:srgbClr val="FFFFFF"/>
                </a:solidFill>
                <a:latin typeface="Arial" charset="0"/>
                <a:ea typeface="ＭＳ Ｐゴシック" charset="0"/>
              </a:rPr>
              <a:t>දී සබැඳෙයි</a:t>
            </a:r>
            <a:endParaRPr lang="en-US" sz="2000" b="1" dirty="0">
              <a:solidFill>
                <a:srgbClr val="FFFFFF"/>
              </a:solidFill>
              <a:latin typeface="Arial" charset="0"/>
              <a:ea typeface="ＭＳ Ｐゴシック" charset="0"/>
            </a:endParaRPr>
          </a:p>
        </p:txBody>
      </p:sp>
      <p:sp>
        <p:nvSpPr>
          <p:cNvPr id="21" name="Rectangle 20">
            <a:extLst>
              <a:ext uri="{FF2B5EF4-FFF2-40B4-BE49-F238E27FC236}">
                <a16:creationId xmlns:a16="http://schemas.microsoft.com/office/drawing/2014/main" id="{CA565845-C557-194B-8AC4-7B1E87D0690E}"/>
              </a:ext>
            </a:extLst>
          </p:cNvPr>
          <p:cNvSpPr/>
          <p:nvPr/>
        </p:nvSpPr>
        <p:spPr>
          <a:xfrm>
            <a:off x="715274" y="3745115"/>
            <a:ext cx="4690226" cy="400110"/>
          </a:xfrm>
          <a:prstGeom prst="rect">
            <a:avLst/>
          </a:prstGeom>
          <a:solidFill>
            <a:srgbClr val="202835"/>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i-LK" sz="2000" b="1" i="0" u="none" strike="noStrike" kern="1200" cap="none" spc="0" normalizeH="0" baseline="0" noProof="0" dirty="0">
                <a:ln>
                  <a:noFill/>
                </a:ln>
                <a:solidFill>
                  <a:srgbClr val="FFFFFF"/>
                </a:solidFill>
                <a:effectLst/>
                <a:uLnTx/>
                <a:uFillTx/>
                <a:latin typeface="Times New Roman" charset="0"/>
                <a:ea typeface="ＭＳ Ｐゴシック" charset="0"/>
                <a:cs typeface="+mn-cs"/>
              </a:rPr>
              <a:t>ඔබව සාදරයෙන් පිලිගන්නවා</a:t>
            </a:r>
            <a:r>
              <a:rPr kumimoji="0" lang="en-US" sz="2000" b="1" i="0" u="none" strike="noStrike" kern="1200" cap="none" spc="0" normalizeH="0" baseline="0" noProof="0" dirty="0">
                <a:ln>
                  <a:noFill/>
                </a:ln>
                <a:solidFill>
                  <a:srgbClr val="FFFFFF"/>
                </a:solidFill>
                <a:effectLst/>
                <a:uLnTx/>
                <a:uFillTx/>
                <a:latin typeface="Times New Roman" charset="0"/>
                <a:ea typeface="ＭＳ Ｐゴシック" charset="0"/>
                <a:cs typeface="+mn-cs"/>
              </a:rPr>
              <a:t>.</a:t>
            </a:r>
          </a:p>
        </p:txBody>
      </p:sp>
      <p:sp>
        <p:nvSpPr>
          <p:cNvPr id="22" name="Rectangle 21">
            <a:extLst>
              <a:ext uri="{FF2B5EF4-FFF2-40B4-BE49-F238E27FC236}">
                <a16:creationId xmlns:a16="http://schemas.microsoft.com/office/drawing/2014/main" id="{BC3BF235-8BE6-3F40-AB16-691FEC10549F}"/>
              </a:ext>
            </a:extLst>
          </p:cNvPr>
          <p:cNvSpPr/>
          <p:nvPr/>
        </p:nvSpPr>
        <p:spPr>
          <a:xfrm>
            <a:off x="715274" y="4124288"/>
            <a:ext cx="4690226" cy="707886"/>
          </a:xfrm>
          <a:prstGeom prst="rect">
            <a:avLst/>
          </a:prstGeom>
          <a:solidFill>
            <a:srgbClr val="202835"/>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i-LK" sz="2000" b="1" i="0" u="none" strike="noStrike" kern="1200" cap="none" spc="0" normalizeH="0" baseline="0" noProof="0" dirty="0">
                <a:ln>
                  <a:noFill/>
                </a:ln>
                <a:solidFill>
                  <a:srgbClr val="FFFFFF"/>
                </a:solidFill>
                <a:effectLst/>
                <a:uLnTx/>
                <a:uFillTx/>
                <a:latin typeface="Times New Roman" charset="0"/>
                <a:ea typeface="ＭＳ Ｐゴシック" charset="0"/>
                <a:cs typeface="+mn-cs"/>
              </a:rPr>
              <a:t>භාෂා 40 කට වඩා වැඩි බයිබලය </a:t>
            </a:r>
            <a:r>
              <a:rPr kumimoji="0" lang="en-US" sz="2000" b="1" i="0" u="none" strike="noStrike" kern="1200" cap="none" spc="0" normalizeH="0" baseline="0" noProof="0" dirty="0">
                <a:ln>
                  <a:noFill/>
                </a:ln>
                <a:solidFill>
                  <a:srgbClr val="FFFFFF"/>
                </a:solidFill>
                <a:effectLst/>
                <a:uLnTx/>
                <a:uFillTx/>
                <a:latin typeface="Times New Roman" charset="0"/>
                <a:ea typeface="ＭＳ Ｐゴシック" charset="0"/>
                <a:cs typeface="+mn-cs"/>
              </a:rPr>
              <a:t>  </a:t>
            </a:r>
            <a:r>
              <a:rPr kumimoji="0" lang="si-LK" sz="2000" b="1" i="0" u="none" strike="noStrike" kern="1200" cap="none" spc="0" normalizeH="0" baseline="0" noProof="0" dirty="0">
                <a:ln>
                  <a:noFill/>
                </a:ln>
                <a:solidFill>
                  <a:srgbClr val="FFFFFF"/>
                </a:solidFill>
                <a:effectLst/>
                <a:uLnTx/>
                <a:uFillTx/>
                <a:latin typeface="Times New Roman" charset="0"/>
                <a:ea typeface="ＭＳ Ｐゴシック" charset="0"/>
                <a:cs typeface="+mn-cs"/>
              </a:rPr>
              <a:t>අධ්‍යයන බාගත කිරීම්</a:t>
            </a:r>
            <a:r>
              <a:rPr kumimoji="0" lang="en-US" sz="2000" b="1" i="0" u="none" strike="noStrike" kern="1200" cap="none" spc="0" normalizeH="0" baseline="0" noProof="0" dirty="0">
                <a:ln>
                  <a:noFill/>
                </a:ln>
                <a:solidFill>
                  <a:srgbClr val="FFFFFF"/>
                </a:solidFill>
                <a:effectLst/>
                <a:uLnTx/>
                <a:uFillTx/>
                <a:latin typeface="Times New Roman" charset="0"/>
                <a:ea typeface="ＭＳ Ｐゴシック" charset="0"/>
                <a:cs typeface="+mn-cs"/>
              </a:rPr>
              <a:t>.</a:t>
            </a:r>
          </a:p>
        </p:txBody>
      </p:sp>
    </p:spTree>
    <p:extLst>
      <p:ext uri="{BB962C8B-B14F-4D97-AF65-F5344CB8AC3E}">
        <p14:creationId xmlns:p14="http://schemas.microsoft.com/office/powerpoint/2010/main" val="41033033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6"/>
          <p:cNvPicPr>
            <a:picLocks noChangeAspect="1" noChangeArrowheads="1"/>
          </p:cNvPicPr>
          <p:nvPr/>
        </p:nvPicPr>
        <p:blipFill>
          <a:blip r:embed="rId3" cstate="screen">
            <a:lum bright="-38000"/>
            <a:extLst>
              <a:ext uri="{28A0092B-C50C-407E-A947-70E740481C1C}">
                <a14:useLocalDpi xmlns:a14="http://schemas.microsoft.com/office/drawing/2010/main" val="0"/>
              </a:ext>
            </a:extLst>
          </a:blip>
          <a:srcRect/>
          <a:stretch>
            <a:fillRect/>
          </a:stretch>
        </p:blipFill>
        <p:spPr bwMode="auto">
          <a:xfrm>
            <a:off x="-381000" y="0"/>
            <a:ext cx="95250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2" name="Rectangle 2"/>
          <p:cNvSpPr>
            <a:spLocks noGrp="1" noChangeArrowheads="1"/>
          </p:cNvSpPr>
          <p:nvPr>
            <p:ph type="title"/>
          </p:nvPr>
        </p:nvSpPr>
        <p:spPr>
          <a:xfrm>
            <a:off x="107504" y="259385"/>
            <a:ext cx="7477125" cy="1143000"/>
          </a:xfrm>
          <a:effectLst>
            <a:outerShdw blurRad="63500" dist="107763" dir="18900000" algn="ctr" rotWithShape="0">
              <a:schemeClr val="bg2">
                <a:alpha val="50000"/>
              </a:schemeClr>
            </a:outerShdw>
          </a:effectLst>
        </p:spPr>
        <p:txBody>
          <a:bodyPr/>
          <a:lstStyle/>
          <a:p>
            <a:pPr eaLnBrk="1" hangingPunct="1">
              <a:defRPr/>
            </a:pPr>
            <a:br>
              <a:rPr lang="en-US" sz="3600" dirty="0">
                <a:ea typeface="+mj-ea"/>
                <a:cs typeface="+mj-cs"/>
              </a:rPr>
            </a:br>
            <a:r>
              <a:rPr lang="si-LK" sz="3600" dirty="0">
                <a:ea typeface="+mj-ea"/>
                <a:cs typeface="+mj-cs"/>
              </a:rPr>
              <a:t>තාර්කිකව</a:t>
            </a:r>
            <a:br>
              <a:rPr lang="si-LK" sz="3600" dirty="0">
                <a:ea typeface="+mj-ea"/>
                <a:cs typeface="+mj-cs"/>
              </a:rPr>
            </a:br>
            <a:r>
              <a:rPr lang="si-LK" sz="3600" dirty="0">
                <a:ea typeface="+mj-ea"/>
                <a:cs typeface="+mj-cs"/>
              </a:rPr>
              <a:t>පූ.නැ.ආ ජනතාව ගැන අද්‍යනය ඇයි</a:t>
            </a:r>
            <a:r>
              <a:rPr lang="en-US" sz="3600" dirty="0">
                <a:ea typeface="+mj-ea"/>
                <a:cs typeface="+mj-cs"/>
              </a:rPr>
              <a:t> ?</a:t>
            </a:r>
          </a:p>
        </p:txBody>
      </p:sp>
      <p:sp>
        <p:nvSpPr>
          <p:cNvPr id="158723" name="Rectangle 3"/>
          <p:cNvSpPr>
            <a:spLocks noGrp="1" noChangeArrowheads="1"/>
          </p:cNvSpPr>
          <p:nvPr>
            <p:ph type="body" idx="1"/>
          </p:nvPr>
        </p:nvSpPr>
        <p:spPr>
          <a:xfrm>
            <a:off x="263525" y="1598613"/>
            <a:ext cx="8052891" cy="4497387"/>
          </a:xfrm>
        </p:spPr>
        <p:txBody>
          <a:bodyPr/>
          <a:lstStyle/>
          <a:p>
            <a:pPr lvl="1" eaLnBrk="1" hangingPunct="1"/>
            <a:endParaRPr lang="en-US" altLang="en-US" sz="3200" b="1" dirty="0">
              <a:solidFill>
                <a:schemeClr val="hlink"/>
              </a:solidFill>
              <a:effectLst>
                <a:outerShdw blurRad="38100" dist="38100" dir="2700000" algn="tl">
                  <a:srgbClr val="000000"/>
                </a:outerShdw>
              </a:effectLst>
              <a:ea typeface="ＭＳ Ｐゴシック" pitchFamily="34" charset="-128"/>
            </a:endParaRPr>
          </a:p>
          <a:p>
            <a:pPr lvl="1" eaLnBrk="1" hangingPunct="1"/>
            <a:r>
              <a:rPr lang="si-LK" altLang="en-US" sz="3200" b="1" dirty="0">
                <a:solidFill>
                  <a:schemeClr val="hlink"/>
                </a:solidFill>
                <a:effectLst>
                  <a:outerShdw blurRad="38100" dist="38100" dir="2700000" algn="tl">
                    <a:srgbClr val="000000"/>
                  </a:outerShdw>
                </a:effectLst>
                <a:ea typeface="ＭＳ Ｐゴシック" pitchFamily="34" charset="-128"/>
              </a:rPr>
              <a:t>වර්තමාන සංස්කෘතික</a:t>
            </a:r>
            <a:r>
              <a:rPr lang="en-US" altLang="en-US" sz="3200" b="1" dirty="0">
                <a:solidFill>
                  <a:schemeClr val="hlink"/>
                </a:solidFill>
                <a:effectLst>
                  <a:outerShdw blurRad="38100" dist="38100" dir="2700000" algn="tl">
                    <a:srgbClr val="000000"/>
                  </a:outerShdw>
                </a:effectLst>
                <a:ea typeface="ＭＳ Ｐゴシック" pitchFamily="34" charset="-128"/>
              </a:rPr>
              <a:t> </a:t>
            </a:r>
            <a:r>
              <a:rPr lang="si-LK" altLang="en-US" sz="3200" b="1" dirty="0">
                <a:solidFill>
                  <a:schemeClr val="hlink"/>
                </a:solidFill>
                <a:effectLst>
                  <a:outerShdw blurRad="38100" dist="38100" dir="2700000" algn="tl">
                    <a:srgbClr val="000000"/>
                  </a:outerShdw>
                </a:effectLst>
                <a:ea typeface="ＭＳ Ｐゴシック" pitchFamily="34" charset="-128"/>
              </a:rPr>
              <a:t>විමසීම</a:t>
            </a:r>
            <a:endParaRPr lang="en-US" altLang="en-US" sz="3200" b="1" dirty="0">
              <a:solidFill>
                <a:schemeClr val="hlink"/>
              </a:solidFill>
              <a:effectLst>
                <a:outerShdw blurRad="38100" dist="38100" dir="2700000" algn="tl">
                  <a:srgbClr val="000000"/>
                </a:outerShdw>
              </a:effectLst>
              <a:ea typeface="ＭＳ Ｐゴシック" pitchFamily="34" charset="-128"/>
            </a:endParaRPr>
          </a:p>
          <a:p>
            <a:pPr lvl="1" eaLnBrk="1" hangingPunct="1"/>
            <a:r>
              <a:rPr lang="si-LK" altLang="en-US" sz="3200" b="1" dirty="0">
                <a:solidFill>
                  <a:schemeClr val="hlink"/>
                </a:solidFill>
                <a:effectLst>
                  <a:outerShdw blurRad="38100" dist="38100" dir="2700000" algn="tl">
                    <a:srgbClr val="000000"/>
                  </a:outerShdw>
                </a:effectLst>
                <a:ea typeface="ＭＳ Ｐゴシック" pitchFamily="34" charset="-128"/>
              </a:rPr>
              <a:t>මෙම</a:t>
            </a:r>
            <a:r>
              <a:rPr lang="en-US" altLang="en-US" sz="3200" b="1" dirty="0">
                <a:solidFill>
                  <a:schemeClr val="hlink"/>
                </a:solidFill>
                <a:effectLst>
                  <a:outerShdw blurRad="38100" dist="38100" dir="2700000" algn="tl">
                    <a:srgbClr val="000000"/>
                  </a:outerShdw>
                </a:effectLst>
                <a:ea typeface="ＭＳ Ｐゴシック" pitchFamily="34" charset="-128"/>
              </a:rPr>
              <a:t> </a:t>
            </a:r>
            <a:r>
              <a:rPr lang="si-LK" altLang="en-US" sz="3200" b="1" dirty="0">
                <a:solidFill>
                  <a:schemeClr val="hlink"/>
                </a:solidFill>
                <a:effectLst>
                  <a:outerShdw blurRad="38100" dist="38100" dir="2700000" algn="tl">
                    <a:srgbClr val="000000"/>
                  </a:outerShdw>
                </a:effectLst>
                <a:ea typeface="ＭＳ Ｐゴシック" pitchFamily="34" charset="-128"/>
              </a:rPr>
              <a:t>රටේ නොඇදහිලිවන්තයන්</a:t>
            </a:r>
            <a:r>
              <a:rPr lang="en-US" altLang="en-US" sz="3200" b="1" dirty="0">
                <a:solidFill>
                  <a:schemeClr val="hlink"/>
                </a:solidFill>
                <a:effectLst>
                  <a:outerShdw blurRad="38100" dist="38100" dir="2700000" algn="tl">
                    <a:srgbClr val="000000"/>
                  </a:outerShdw>
                </a:effectLst>
                <a:ea typeface="ＭＳ Ｐゴシック" pitchFamily="34" charset="-128"/>
              </a:rPr>
              <a:t> </a:t>
            </a:r>
            <a:r>
              <a:rPr lang="si-LK" altLang="en-US" sz="3200" b="1" dirty="0">
                <a:solidFill>
                  <a:schemeClr val="hlink"/>
                </a:solidFill>
                <a:effectLst>
                  <a:outerShdw blurRad="38100" dist="38100" dir="2700000" algn="tl">
                    <a:srgbClr val="000000"/>
                  </a:outerShdw>
                </a:effectLst>
                <a:ea typeface="ＭＳ Ｐゴシック" pitchFamily="34" charset="-128"/>
              </a:rPr>
              <a:t>ගැන ඔබගේ නිරීක්ශනයට අනුව සංස්කෘතික</a:t>
            </a:r>
            <a:r>
              <a:rPr lang="en-US" altLang="en-US" sz="3200" b="1" dirty="0">
                <a:solidFill>
                  <a:schemeClr val="hlink"/>
                </a:solidFill>
                <a:effectLst>
                  <a:outerShdw blurRad="38100" dist="38100" dir="2700000" algn="tl">
                    <a:srgbClr val="000000"/>
                  </a:outerShdw>
                </a:effectLst>
                <a:ea typeface="ＭＳ Ｐゴシック" pitchFamily="34" charset="-128"/>
              </a:rPr>
              <a:t> </a:t>
            </a:r>
            <a:r>
              <a:rPr lang="si-LK" altLang="en-US" sz="3200" b="1" dirty="0">
                <a:solidFill>
                  <a:schemeClr val="hlink"/>
                </a:solidFill>
                <a:effectLst>
                  <a:outerShdw blurRad="38100" dist="38100" dir="2700000" algn="tl">
                    <a:srgbClr val="000000"/>
                  </a:outerShdw>
                </a:effectLst>
                <a:ea typeface="ＭＳ Ｐゴシック" pitchFamily="34" charset="-128"/>
              </a:rPr>
              <a:t>තක්සේරුව කුමක්ද ?</a:t>
            </a:r>
            <a:endParaRPr lang="en-US" altLang="en-US" sz="3200" b="1" dirty="0">
              <a:solidFill>
                <a:schemeClr val="hlink"/>
              </a:solidFill>
              <a:effectLst>
                <a:outerShdw blurRad="38100" dist="38100" dir="2700000" algn="tl">
                  <a:srgbClr val="000000"/>
                </a:outerShdw>
              </a:effectLst>
              <a:ea typeface="ＭＳ Ｐゴシック" pitchFamily="34" charset="-128"/>
            </a:endParaRPr>
          </a:p>
          <a:p>
            <a:pPr lvl="1" eaLnBrk="1" hangingPunct="1"/>
            <a:r>
              <a:rPr lang="si-LK" altLang="en-US" sz="3200" b="1" dirty="0">
                <a:solidFill>
                  <a:schemeClr val="hlink"/>
                </a:solidFill>
                <a:effectLst>
                  <a:outerShdw blurRad="38100" dist="38100" dir="2700000" algn="tl">
                    <a:srgbClr val="000000"/>
                  </a:outerShdw>
                </a:effectLst>
                <a:ea typeface="ＭＳ Ｐゴシック" pitchFamily="34" charset="-128"/>
              </a:rPr>
              <a:t>ඔබට අනුව මෙම තක්සේරුවන්ට විරුද්දවන්නේ කෙසෙද ?</a:t>
            </a:r>
            <a:endParaRPr lang="en-US" altLang="en-US" sz="3200" b="1" dirty="0">
              <a:solidFill>
                <a:schemeClr val="hlink"/>
              </a:solidFill>
              <a:effectLst>
                <a:outerShdw blurRad="38100" dist="38100" dir="2700000" algn="tl">
                  <a:srgbClr val="000000"/>
                </a:outerShdw>
              </a:effectLst>
              <a:ea typeface="ＭＳ Ｐゴシック" pitchFamily="34" charset="-128"/>
            </a:endParaRPr>
          </a:p>
        </p:txBody>
      </p:sp>
      <p:sp>
        <p:nvSpPr>
          <p:cNvPr id="81924" name="Text Box 4"/>
          <p:cNvSpPr txBox="1">
            <a:spLocks noChangeArrowheads="1"/>
          </p:cNvSpPr>
          <p:nvPr/>
        </p:nvSpPr>
        <p:spPr bwMode="auto">
          <a:xfrm>
            <a:off x="8615363" y="0"/>
            <a:ext cx="52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b="1" dirty="0">
                <a:solidFill>
                  <a:srgbClr val="FFFFFF"/>
                </a:solidFill>
              </a:rPr>
              <a:t>71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872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872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872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effectLst>
            <a:outerShdw blurRad="63500" dist="107763" dir="2700000" algn="ctr" rotWithShape="0">
              <a:schemeClr val="bg2">
                <a:alpha val="50000"/>
              </a:schemeClr>
            </a:outerShdw>
          </a:effectLst>
        </p:spPr>
        <p:txBody>
          <a:bodyPr/>
          <a:lstStyle/>
          <a:p>
            <a:pPr algn="ctr" eaLnBrk="1" hangingPunct="1">
              <a:defRPr/>
            </a:pPr>
            <a:r>
              <a:rPr lang="si-LK" dirty="0">
                <a:ea typeface="+mj-ea"/>
                <a:cs typeface="+mj-cs"/>
              </a:rPr>
              <a:t>පු.නැ.ආ ඉතිහාසය (සාමන්‍ය දැක්ම )</a:t>
            </a:r>
            <a:endParaRPr lang="en-US" dirty="0">
              <a:ea typeface="+mj-ea"/>
              <a:cs typeface="+mj-cs"/>
            </a:endParaRPr>
          </a:p>
        </p:txBody>
      </p:sp>
      <p:pic>
        <p:nvPicPr>
          <p:cNvPr id="83970"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04800" y="1308893"/>
            <a:ext cx="7326313" cy="4887913"/>
          </a:xfrm>
          <a:noFill/>
        </p:spPr>
      </p:pic>
      <p:sp>
        <p:nvSpPr>
          <p:cNvPr id="21510" name="Text Box 6"/>
          <p:cNvSpPr txBox="1">
            <a:spLocks noChangeArrowheads="1"/>
          </p:cNvSpPr>
          <p:nvPr/>
        </p:nvSpPr>
        <p:spPr bwMode="auto">
          <a:xfrm>
            <a:off x="304800" y="5368925"/>
            <a:ext cx="1676400" cy="646331"/>
          </a:xfrm>
          <a:prstGeom prst="rect">
            <a:avLst/>
          </a:prstGeom>
          <a:solidFill>
            <a:srgbClr val="073907"/>
          </a:solidFill>
          <a:ln w="9525">
            <a:solidFill>
              <a:srgbClr val="073907"/>
            </a:solidFill>
            <a:miter lim="800000"/>
            <a:headEnd/>
            <a:tailEnd/>
          </a:ln>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50000"/>
              </a:spcBef>
            </a:pPr>
            <a:r>
              <a:rPr lang="si-LK" altLang="en-US" sz="3600" b="1" dirty="0">
                <a:solidFill>
                  <a:schemeClr val="tx2"/>
                </a:solidFill>
              </a:rPr>
              <a:t>ඊජිප්තුව</a:t>
            </a:r>
            <a:endParaRPr lang="en-US" altLang="en-US" sz="3600" b="1" dirty="0">
              <a:solidFill>
                <a:schemeClr val="tx2"/>
              </a:solidFill>
            </a:endParaRPr>
          </a:p>
        </p:txBody>
      </p:sp>
      <p:sp>
        <p:nvSpPr>
          <p:cNvPr id="21511" name="Text Box 7"/>
          <p:cNvSpPr txBox="1">
            <a:spLocks noChangeArrowheads="1"/>
          </p:cNvSpPr>
          <p:nvPr/>
        </p:nvSpPr>
        <p:spPr bwMode="auto">
          <a:xfrm>
            <a:off x="1828800" y="3752850"/>
            <a:ext cx="2362200" cy="1200329"/>
          </a:xfrm>
          <a:prstGeom prst="rect">
            <a:avLst/>
          </a:prstGeom>
          <a:solidFill>
            <a:srgbClr val="073907"/>
          </a:solidFill>
          <a:ln w="9525">
            <a:solidFill>
              <a:srgbClr val="073907"/>
            </a:solidFill>
            <a:miter lim="800000"/>
            <a:headEnd/>
            <a:tailEnd/>
          </a:ln>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50000"/>
              </a:spcBef>
            </a:pPr>
            <a:r>
              <a:rPr lang="si-LK" altLang="en-US" sz="3600" b="1" dirty="0">
                <a:solidFill>
                  <a:schemeClr val="tx2"/>
                </a:solidFill>
              </a:rPr>
              <a:t>සිරියාව</a:t>
            </a:r>
            <a:r>
              <a:rPr lang="en-US" altLang="en-US" sz="3600" b="1" dirty="0">
                <a:solidFill>
                  <a:schemeClr val="tx2"/>
                </a:solidFill>
              </a:rPr>
              <a:t> </a:t>
            </a:r>
            <a:r>
              <a:rPr lang="si-LK" altLang="en-US" sz="3600" b="1" dirty="0">
                <a:solidFill>
                  <a:schemeClr val="tx2"/>
                </a:solidFill>
              </a:rPr>
              <a:t>-පලස්තීනය</a:t>
            </a:r>
            <a:endParaRPr lang="en-US" altLang="en-US" sz="3600" b="1" dirty="0">
              <a:solidFill>
                <a:schemeClr val="tx2"/>
              </a:solidFill>
            </a:endParaRPr>
          </a:p>
        </p:txBody>
      </p:sp>
      <p:sp>
        <p:nvSpPr>
          <p:cNvPr id="21512" name="Text Box 8"/>
          <p:cNvSpPr txBox="1">
            <a:spLocks noChangeArrowheads="1"/>
          </p:cNvSpPr>
          <p:nvPr/>
        </p:nvSpPr>
        <p:spPr bwMode="auto">
          <a:xfrm>
            <a:off x="3563888" y="2445684"/>
            <a:ext cx="3057128" cy="584775"/>
          </a:xfrm>
          <a:prstGeom prst="rect">
            <a:avLst/>
          </a:prstGeom>
          <a:solidFill>
            <a:srgbClr val="073907"/>
          </a:solidFill>
          <a:ln w="9525">
            <a:solidFill>
              <a:srgbClr val="073907"/>
            </a:solidFill>
            <a:miter lim="800000"/>
            <a:headEnd/>
            <a:tailEnd/>
          </a:ln>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50000"/>
              </a:spcBef>
            </a:pPr>
            <a:r>
              <a:rPr lang="si-LK" altLang="en-US" sz="3200" b="1" dirty="0">
                <a:solidFill>
                  <a:schemeClr val="tx2"/>
                </a:solidFill>
              </a:rPr>
              <a:t>මෙසපොතේමියාව</a:t>
            </a:r>
            <a:endParaRPr lang="en-US" altLang="en-US" sz="3200" b="1" dirty="0">
              <a:solidFill>
                <a:schemeClr val="tx2"/>
              </a:solidFill>
            </a:endParaRPr>
          </a:p>
        </p:txBody>
      </p:sp>
      <p:sp>
        <p:nvSpPr>
          <p:cNvPr id="83974" name="Text Box 9"/>
          <p:cNvSpPr txBox="1">
            <a:spLocks noChangeArrowheads="1"/>
          </p:cNvSpPr>
          <p:nvPr/>
        </p:nvSpPr>
        <p:spPr bwMode="auto">
          <a:xfrm>
            <a:off x="8615363" y="0"/>
            <a:ext cx="523875" cy="4572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b="1">
                <a:solidFill>
                  <a:srgbClr val="FFFFFF"/>
                </a:solidFill>
              </a:rPr>
              <a:t>73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1510"/>
                                        </p:tgtEl>
                                        <p:attrNameLst>
                                          <p:attrName>style.visibility</p:attrName>
                                        </p:attrNameLst>
                                      </p:cBhvr>
                                      <p:to>
                                        <p:strVal val="visible"/>
                                      </p:to>
                                    </p:set>
                                    <p:anim calcmode="lin" valueType="num">
                                      <p:cBhvr>
                                        <p:cTn id="7" dur="1000" fill="hold"/>
                                        <p:tgtEl>
                                          <p:spTgt spid="21510"/>
                                        </p:tgtEl>
                                        <p:attrNameLst>
                                          <p:attrName>ppt_w</p:attrName>
                                        </p:attrNameLst>
                                      </p:cBhvr>
                                      <p:tavLst>
                                        <p:tav tm="0">
                                          <p:val>
                                            <p:strVal val="#ppt_w*0.70"/>
                                          </p:val>
                                        </p:tav>
                                        <p:tav tm="100000">
                                          <p:val>
                                            <p:strVal val="#ppt_w"/>
                                          </p:val>
                                        </p:tav>
                                      </p:tavLst>
                                    </p:anim>
                                    <p:anim calcmode="lin" valueType="num">
                                      <p:cBhvr>
                                        <p:cTn id="8" dur="1000" fill="hold"/>
                                        <p:tgtEl>
                                          <p:spTgt spid="21510"/>
                                        </p:tgtEl>
                                        <p:attrNameLst>
                                          <p:attrName>ppt_h</p:attrName>
                                        </p:attrNameLst>
                                      </p:cBhvr>
                                      <p:tavLst>
                                        <p:tav tm="0">
                                          <p:val>
                                            <p:strVal val="#ppt_h"/>
                                          </p:val>
                                        </p:tav>
                                        <p:tav tm="100000">
                                          <p:val>
                                            <p:strVal val="#ppt_h"/>
                                          </p:val>
                                        </p:tav>
                                      </p:tavLst>
                                    </p:anim>
                                    <p:animEffect transition="in" filter="fade">
                                      <p:cBhvr>
                                        <p:cTn id="9" dur="1000"/>
                                        <p:tgtEl>
                                          <p:spTgt spid="2151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1511"/>
                                        </p:tgtEl>
                                        <p:attrNameLst>
                                          <p:attrName>style.visibility</p:attrName>
                                        </p:attrNameLst>
                                      </p:cBhvr>
                                      <p:to>
                                        <p:strVal val="visible"/>
                                      </p:to>
                                    </p:set>
                                    <p:anim calcmode="lin" valueType="num">
                                      <p:cBhvr>
                                        <p:cTn id="14" dur="1000" fill="hold"/>
                                        <p:tgtEl>
                                          <p:spTgt spid="21511"/>
                                        </p:tgtEl>
                                        <p:attrNameLst>
                                          <p:attrName>ppt_w</p:attrName>
                                        </p:attrNameLst>
                                      </p:cBhvr>
                                      <p:tavLst>
                                        <p:tav tm="0">
                                          <p:val>
                                            <p:strVal val="#ppt_w*0.70"/>
                                          </p:val>
                                        </p:tav>
                                        <p:tav tm="100000">
                                          <p:val>
                                            <p:strVal val="#ppt_w"/>
                                          </p:val>
                                        </p:tav>
                                      </p:tavLst>
                                    </p:anim>
                                    <p:anim calcmode="lin" valueType="num">
                                      <p:cBhvr>
                                        <p:cTn id="15" dur="1000" fill="hold"/>
                                        <p:tgtEl>
                                          <p:spTgt spid="21511"/>
                                        </p:tgtEl>
                                        <p:attrNameLst>
                                          <p:attrName>ppt_h</p:attrName>
                                        </p:attrNameLst>
                                      </p:cBhvr>
                                      <p:tavLst>
                                        <p:tav tm="0">
                                          <p:val>
                                            <p:strVal val="#ppt_h"/>
                                          </p:val>
                                        </p:tav>
                                        <p:tav tm="100000">
                                          <p:val>
                                            <p:strVal val="#ppt_h"/>
                                          </p:val>
                                        </p:tav>
                                      </p:tavLst>
                                    </p:anim>
                                    <p:animEffect transition="in" filter="fade">
                                      <p:cBhvr>
                                        <p:cTn id="16" dur="1000"/>
                                        <p:tgtEl>
                                          <p:spTgt spid="2151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1512"/>
                                        </p:tgtEl>
                                        <p:attrNameLst>
                                          <p:attrName>style.visibility</p:attrName>
                                        </p:attrNameLst>
                                      </p:cBhvr>
                                      <p:to>
                                        <p:strVal val="visible"/>
                                      </p:to>
                                    </p:set>
                                    <p:anim calcmode="lin" valueType="num">
                                      <p:cBhvr>
                                        <p:cTn id="21" dur="1000" fill="hold"/>
                                        <p:tgtEl>
                                          <p:spTgt spid="21512"/>
                                        </p:tgtEl>
                                        <p:attrNameLst>
                                          <p:attrName>ppt_w</p:attrName>
                                        </p:attrNameLst>
                                      </p:cBhvr>
                                      <p:tavLst>
                                        <p:tav tm="0">
                                          <p:val>
                                            <p:strVal val="#ppt_w*0.70"/>
                                          </p:val>
                                        </p:tav>
                                        <p:tav tm="100000">
                                          <p:val>
                                            <p:strVal val="#ppt_w"/>
                                          </p:val>
                                        </p:tav>
                                      </p:tavLst>
                                    </p:anim>
                                    <p:anim calcmode="lin" valueType="num">
                                      <p:cBhvr>
                                        <p:cTn id="22" dur="1000" fill="hold"/>
                                        <p:tgtEl>
                                          <p:spTgt spid="21512"/>
                                        </p:tgtEl>
                                        <p:attrNameLst>
                                          <p:attrName>ppt_h</p:attrName>
                                        </p:attrNameLst>
                                      </p:cBhvr>
                                      <p:tavLst>
                                        <p:tav tm="0">
                                          <p:val>
                                            <p:strVal val="#ppt_h"/>
                                          </p:val>
                                        </p:tav>
                                        <p:tav tm="100000">
                                          <p:val>
                                            <p:strVal val="#ppt_h"/>
                                          </p:val>
                                        </p:tav>
                                      </p:tavLst>
                                    </p:anim>
                                    <p:animEffect transition="in" filter="fade">
                                      <p:cBhvr>
                                        <p:cTn id="23" dur="1000"/>
                                        <p:tgtEl>
                                          <p:spTgt spid="215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0" grpId="0" animBg="1"/>
      <p:bldP spid="21511" grpId="0" animBg="1"/>
      <p:bldP spid="215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ChangeArrowheads="1"/>
          </p:cNvSpPr>
          <p:nvPr/>
        </p:nvSpPr>
        <p:spPr bwMode="auto">
          <a:xfrm>
            <a:off x="0" y="0"/>
            <a:ext cx="9144000" cy="6858000"/>
          </a:xfrm>
          <a:prstGeom prst="rect">
            <a:avLst/>
          </a:prstGeom>
          <a:gradFill rotWithShape="0">
            <a:gsLst>
              <a:gs pos="0">
                <a:schemeClr val="bg2"/>
              </a:gs>
              <a:gs pos="100000">
                <a:schemeClr val="tx2"/>
              </a:gs>
            </a:gsLst>
            <a:lin ang="5400000" scaled="1"/>
          </a:gradFill>
          <a:ln w="9525">
            <a:solidFill>
              <a:schemeClr val="tx1"/>
            </a:solidFill>
            <a:miter lim="800000"/>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600">
              <a:cs typeface="Arial" pitchFamily="34" charset="0"/>
            </a:endParaRPr>
          </a:p>
        </p:txBody>
      </p:sp>
      <p:pic>
        <p:nvPicPr>
          <p:cNvPr id="86018" name="Picture 3" descr="OGENS002"/>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1811338" y="0"/>
            <a:ext cx="52752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p:cNvSpPr txBox="1">
            <a:spLocks noChangeArrowheads="1"/>
          </p:cNvSpPr>
          <p:nvPr/>
        </p:nvSpPr>
        <p:spPr bwMode="auto">
          <a:xfrm>
            <a:off x="4876800" y="6248400"/>
            <a:ext cx="4267200" cy="523220"/>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eaLnBrk="1" hangingPunct="1">
              <a:spcBef>
                <a:spcPct val="50000"/>
              </a:spcBef>
              <a:defRPr/>
            </a:pPr>
            <a:r>
              <a:rPr lang="si-LK" sz="2800" b="1" dirty="0">
                <a:solidFill>
                  <a:schemeClr val="bg1"/>
                </a:solidFill>
                <a:latin typeface="Arial"/>
                <a:ea typeface="+mn-ea"/>
                <a:cs typeface="Arial"/>
              </a:rPr>
              <a:t>උත්පත්ති 11</a:t>
            </a:r>
            <a:endParaRPr lang="en-US" sz="2800" b="1" dirty="0">
              <a:solidFill>
                <a:schemeClr val="bg1"/>
              </a:solidFill>
              <a:latin typeface="Arial"/>
              <a:ea typeface="+mn-ea"/>
              <a:cs typeface="Arial"/>
            </a:endParaRPr>
          </a:p>
        </p:txBody>
      </p:sp>
      <p:sp>
        <p:nvSpPr>
          <p:cNvPr id="177157" name="Rectangle 5"/>
          <p:cNvSpPr>
            <a:spLocks noGrp="1" noChangeArrowheads="1"/>
          </p:cNvSpPr>
          <p:nvPr>
            <p:ph type="title" idx="4294967295"/>
          </p:nvPr>
        </p:nvSpPr>
        <p:spPr>
          <a:xfrm>
            <a:off x="-36513" y="381000"/>
            <a:ext cx="9180513" cy="1143000"/>
          </a:xfrm>
        </p:spPr>
        <p:txBody>
          <a:bodyPr/>
          <a:lstStyle/>
          <a:p>
            <a:pPr eaLnBrk="1" hangingPunct="1"/>
            <a:br>
              <a:rPr lang="en-US" altLang="en-US" sz="4000" b="1" dirty="0">
                <a:solidFill>
                  <a:schemeClr val="bg1"/>
                </a:solidFill>
                <a:effectLst>
                  <a:outerShdw blurRad="38100" dist="38100" dir="2700000" algn="tl">
                    <a:srgbClr val="808080"/>
                  </a:outerShdw>
                </a:effectLst>
                <a:latin typeface="Arial" pitchFamily="34" charset="0"/>
                <a:ea typeface="ＭＳ Ｐゴシック" pitchFamily="34" charset="-128"/>
                <a:cs typeface="Arial" pitchFamily="34" charset="0"/>
              </a:rPr>
            </a:br>
            <a:br>
              <a:rPr lang="en-US" altLang="en-US" sz="4000" b="1" dirty="0">
                <a:solidFill>
                  <a:schemeClr val="bg1"/>
                </a:solidFill>
                <a:effectLst>
                  <a:outerShdw blurRad="38100" dist="38100" dir="2700000" algn="tl">
                    <a:srgbClr val="808080"/>
                  </a:outerShdw>
                </a:effectLst>
                <a:latin typeface="Arial" pitchFamily="34" charset="0"/>
                <a:ea typeface="ＭＳ Ｐゴシック" pitchFamily="34" charset="-128"/>
                <a:cs typeface="Arial" pitchFamily="34" charset="0"/>
              </a:rPr>
            </a:br>
            <a:br>
              <a:rPr lang="en-US" altLang="en-US" sz="4000" b="1" dirty="0">
                <a:solidFill>
                  <a:schemeClr val="bg1"/>
                </a:solidFill>
                <a:effectLst>
                  <a:outerShdw blurRad="38100" dist="38100" dir="2700000" algn="tl">
                    <a:srgbClr val="808080"/>
                  </a:outerShdw>
                </a:effectLst>
                <a:latin typeface="Arial" pitchFamily="34" charset="0"/>
                <a:ea typeface="ＭＳ Ｐゴシック" pitchFamily="34" charset="-128"/>
                <a:cs typeface="Arial" pitchFamily="34" charset="0"/>
              </a:rPr>
            </a:br>
            <a:br>
              <a:rPr lang="en-US" altLang="en-US" sz="4000" b="1" dirty="0">
                <a:solidFill>
                  <a:schemeClr val="bg1"/>
                </a:solidFill>
                <a:effectLst>
                  <a:outerShdw blurRad="38100" dist="38100" dir="2700000" algn="tl">
                    <a:srgbClr val="808080"/>
                  </a:outerShdw>
                </a:effectLst>
                <a:latin typeface="Arial" pitchFamily="34" charset="0"/>
                <a:ea typeface="ＭＳ Ｐゴシック" pitchFamily="34" charset="-128"/>
                <a:cs typeface="Arial" pitchFamily="34" charset="0"/>
              </a:rPr>
            </a:br>
            <a:br>
              <a:rPr lang="en-US" altLang="en-US" sz="4000" b="1" dirty="0">
                <a:solidFill>
                  <a:schemeClr val="bg1"/>
                </a:solidFill>
                <a:effectLst>
                  <a:outerShdw blurRad="38100" dist="38100" dir="2700000" algn="tl">
                    <a:srgbClr val="808080"/>
                  </a:outerShdw>
                </a:effectLst>
                <a:latin typeface="Arial" pitchFamily="34" charset="0"/>
                <a:ea typeface="ＭＳ Ｐゴシック" pitchFamily="34" charset="-128"/>
                <a:cs typeface="Arial" pitchFamily="34" charset="0"/>
              </a:rPr>
            </a:br>
            <a:r>
              <a:rPr lang="si-LK" altLang="en-US" sz="4000" b="1" dirty="0">
                <a:solidFill>
                  <a:schemeClr val="bg1"/>
                </a:solidFill>
                <a:effectLst>
                  <a:outerShdw blurRad="38100" dist="38100" dir="2700000" algn="tl">
                    <a:srgbClr val="808080"/>
                  </a:outerShdw>
                </a:effectLst>
                <a:latin typeface="Arial" pitchFamily="34" charset="0"/>
                <a:ea typeface="ＭＳ Ｐゴシック" pitchFamily="34" charset="-128"/>
                <a:cs typeface="Arial" pitchFamily="34" charset="0"/>
              </a:rPr>
              <a:t>දෙවියන් වහන්සේ නැවතත් මූලිකව</a:t>
            </a:r>
            <a:r>
              <a:rPr lang="en-US" altLang="en-US" sz="4000" b="1" dirty="0">
                <a:solidFill>
                  <a:schemeClr val="bg1"/>
                </a:solidFill>
                <a:effectLst>
                  <a:outerShdw blurRad="38100" dist="38100" dir="2700000" algn="tl">
                    <a:srgbClr val="808080"/>
                  </a:outerShdw>
                </a:effectLst>
                <a:latin typeface="Arial" pitchFamily="34" charset="0"/>
                <a:ea typeface="ＭＳ Ｐゴシック" pitchFamily="34" charset="-128"/>
                <a:cs typeface="Arial" pitchFamily="34" charset="0"/>
              </a:rPr>
              <a:t> </a:t>
            </a:r>
            <a:r>
              <a:rPr lang="si-LK" altLang="en-US" sz="4000" b="1" dirty="0">
                <a:solidFill>
                  <a:schemeClr val="bg1"/>
                </a:solidFill>
                <a:effectLst>
                  <a:outerShdw blurRad="38100" dist="38100" dir="2700000" algn="tl">
                    <a:srgbClr val="808080"/>
                  </a:outerShdw>
                </a:effectLst>
                <a:latin typeface="Arial" pitchFamily="34" charset="0"/>
                <a:ea typeface="ＭＳ Ｐゴシック" pitchFamily="34" charset="-128"/>
                <a:cs typeface="Arial" pitchFamily="34" charset="0"/>
              </a:rPr>
              <a:t>මිනිසාගේ</a:t>
            </a:r>
            <a:r>
              <a:rPr lang="en-US" altLang="en-US" sz="4000" b="1" dirty="0">
                <a:solidFill>
                  <a:schemeClr val="bg1"/>
                </a:solidFill>
                <a:effectLst>
                  <a:outerShdw blurRad="38100" dist="38100" dir="2700000" algn="tl">
                    <a:srgbClr val="808080"/>
                  </a:outerShdw>
                </a:effectLst>
                <a:latin typeface="Arial" pitchFamily="34" charset="0"/>
                <a:ea typeface="ＭＳ Ｐゴシック" pitchFamily="34" charset="-128"/>
                <a:cs typeface="Arial" pitchFamily="34" charset="0"/>
              </a:rPr>
              <a:t> </a:t>
            </a:r>
            <a:r>
              <a:rPr lang="si-LK" altLang="en-US" sz="4000" b="1" dirty="0">
                <a:solidFill>
                  <a:schemeClr val="bg1"/>
                </a:solidFill>
                <a:effectLst>
                  <a:outerShdw blurRad="38100" dist="38100" dir="2700000" algn="tl">
                    <a:srgbClr val="808080"/>
                  </a:outerShdw>
                </a:effectLst>
                <a:latin typeface="Arial" pitchFamily="34" charset="0"/>
                <a:ea typeface="ＭＳ Ｐゴシック" pitchFamily="34" charset="-128"/>
                <a:cs typeface="Arial" pitchFamily="34" charset="0"/>
              </a:rPr>
              <a:t>හදවත විනිශ්චය කරයි</a:t>
            </a:r>
            <a:br>
              <a:rPr lang="si-LK" altLang="en-US" sz="4000" b="1" dirty="0">
                <a:solidFill>
                  <a:schemeClr val="bg1"/>
                </a:solidFill>
                <a:effectLst>
                  <a:outerShdw blurRad="38100" dist="38100" dir="2700000" algn="tl">
                    <a:srgbClr val="808080"/>
                  </a:outerShdw>
                </a:effectLst>
                <a:latin typeface="Arial" pitchFamily="34" charset="0"/>
                <a:ea typeface="ＭＳ Ｐゴシック" pitchFamily="34" charset="-128"/>
                <a:cs typeface="Arial" pitchFamily="34" charset="0"/>
              </a:rPr>
            </a:br>
            <a:r>
              <a:rPr lang="si-LK" altLang="en-US" sz="4000" b="1" dirty="0">
                <a:solidFill>
                  <a:schemeClr val="bg1"/>
                </a:solidFill>
                <a:effectLst>
                  <a:outerShdw blurRad="38100" dist="38100" dir="2700000" algn="tl">
                    <a:srgbClr val="808080"/>
                  </a:outerShdw>
                </a:effectLst>
                <a:latin typeface="Arial" pitchFamily="34" charset="0"/>
                <a:ea typeface="ＭＳ Ｐゴシック" pitchFamily="34" charset="-128"/>
                <a:cs typeface="Arial" pitchFamily="34" charset="0"/>
              </a:rPr>
              <a:t>ජාතීන් සහ භාෂාවන් පාපයේ ප්‍රතිඵලයකි</a:t>
            </a:r>
            <a:br>
              <a:rPr lang="si-LK" altLang="en-US" sz="4000" b="1" dirty="0">
                <a:solidFill>
                  <a:schemeClr val="bg1"/>
                </a:solidFill>
                <a:effectLst>
                  <a:outerShdw blurRad="38100" dist="38100" dir="2700000" algn="tl">
                    <a:srgbClr val="808080"/>
                  </a:outerShdw>
                </a:effectLst>
                <a:latin typeface="Arial" pitchFamily="34" charset="0"/>
                <a:ea typeface="ＭＳ Ｐゴシック" pitchFamily="34" charset="-128"/>
                <a:cs typeface="Arial" pitchFamily="34" charset="0"/>
              </a:rPr>
            </a:br>
            <a:r>
              <a:rPr lang="si-LK" altLang="en-US" sz="4000" b="1" dirty="0">
                <a:solidFill>
                  <a:schemeClr val="bg1"/>
                </a:solidFill>
                <a:effectLst>
                  <a:outerShdw blurRad="38100" dist="38100" dir="2700000" algn="tl">
                    <a:srgbClr val="808080"/>
                  </a:outerShdw>
                </a:effectLst>
                <a:latin typeface="Arial" pitchFamily="34" charset="0"/>
                <a:ea typeface="ＭＳ Ｐゴシック" pitchFamily="34" charset="-128"/>
                <a:cs typeface="Arial" pitchFamily="34" charset="0"/>
              </a:rPr>
              <a:t>දෙවියන් වහන්සේ කරුණාවෙන් මිනිසා ආරක්ෂා කරයි</a:t>
            </a:r>
            <a:r>
              <a:rPr lang="en-US" altLang="en-US" sz="4000" b="1" dirty="0">
                <a:solidFill>
                  <a:schemeClr val="bg1"/>
                </a:solidFill>
                <a:effectLst>
                  <a:outerShdw blurRad="38100" dist="38100" dir="2700000" algn="tl">
                    <a:srgbClr val="808080"/>
                  </a:outerShdw>
                </a:effectLst>
                <a:latin typeface="Arial" pitchFamily="34" charset="0"/>
                <a:ea typeface="ＭＳ Ｐゴシック" pitchFamily="34" charset="-128"/>
                <a:cs typeface="Arial" pitchFamily="34" charset="0"/>
              </a:rPr>
              <a:t>.</a:t>
            </a:r>
          </a:p>
        </p:txBody>
      </p:sp>
      <p:sp>
        <p:nvSpPr>
          <p:cNvPr id="177158" name="Rectangle 6"/>
          <p:cNvSpPr>
            <a:spLocks noChangeArrowheads="1"/>
          </p:cNvSpPr>
          <p:nvPr/>
        </p:nvSpPr>
        <p:spPr bwMode="auto">
          <a:xfrm>
            <a:off x="-36513" y="1371600"/>
            <a:ext cx="9180513" cy="11430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lang="en-US" altLang="en-US" sz="4000" b="1" dirty="0">
              <a:solidFill>
                <a:schemeClr val="bg1"/>
              </a:solidFill>
              <a:effectLst>
                <a:outerShdw blurRad="38100" dist="38100" dir="2700000" algn="tl">
                  <a:srgbClr val="808080"/>
                </a:outerShdw>
              </a:effectLst>
              <a:cs typeface="Arial" pitchFamily="34" charset="0"/>
            </a:endParaRPr>
          </a:p>
        </p:txBody>
      </p:sp>
      <p:sp>
        <p:nvSpPr>
          <p:cNvPr id="177159" name="Rectangle 7"/>
          <p:cNvSpPr>
            <a:spLocks noChangeArrowheads="1"/>
          </p:cNvSpPr>
          <p:nvPr/>
        </p:nvSpPr>
        <p:spPr bwMode="auto">
          <a:xfrm>
            <a:off x="-36513" y="2362200"/>
            <a:ext cx="9180513" cy="11430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lang="en-US" altLang="en-US" sz="4000" b="1" dirty="0">
              <a:solidFill>
                <a:schemeClr val="bg1"/>
              </a:solidFill>
              <a:effectLst>
                <a:outerShdw blurRad="38100" dist="38100" dir="2700000" algn="tl">
                  <a:srgbClr val="808080"/>
                </a:outerShdw>
              </a:effectLst>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7157"/>
                                        </p:tgtEl>
                                        <p:attrNameLst>
                                          <p:attrName>style.visibility</p:attrName>
                                        </p:attrNameLst>
                                      </p:cBhvr>
                                      <p:to>
                                        <p:strVal val="visible"/>
                                      </p:to>
                                    </p:set>
                                    <p:animEffect transition="in" filter="dissolve">
                                      <p:cBhvr>
                                        <p:cTn id="7" dur="500"/>
                                        <p:tgtEl>
                                          <p:spTgt spid="17715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nodePh="1">
                                  <p:stCondLst>
                                    <p:cond delay="0"/>
                                  </p:stCondLst>
                                  <p:endCondLst>
                                    <p:cond evt="begin" delay="0">
                                      <p:tn val="10"/>
                                    </p:cond>
                                  </p:endCondLst>
                                  <p:childTnLst>
                                    <p:set>
                                      <p:cBhvr>
                                        <p:cTn id="11" dur="1" fill="hold">
                                          <p:stCondLst>
                                            <p:cond delay="0"/>
                                          </p:stCondLst>
                                        </p:cTn>
                                        <p:tgtEl>
                                          <p:spTgt spid="177158"/>
                                        </p:tgtEl>
                                        <p:attrNameLst>
                                          <p:attrName>style.visibility</p:attrName>
                                        </p:attrNameLst>
                                      </p:cBhvr>
                                      <p:to>
                                        <p:strVal val="visible"/>
                                      </p:to>
                                    </p:set>
                                    <p:animEffect transition="in" filter="dissolve">
                                      <p:cBhvr>
                                        <p:cTn id="12" dur="500"/>
                                        <p:tgtEl>
                                          <p:spTgt spid="17715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nodePh="1">
                                  <p:stCondLst>
                                    <p:cond delay="0"/>
                                  </p:stCondLst>
                                  <p:endCondLst>
                                    <p:cond evt="begin" delay="0">
                                      <p:tn val="15"/>
                                    </p:cond>
                                  </p:endCondLst>
                                  <p:childTnLst>
                                    <p:set>
                                      <p:cBhvr>
                                        <p:cTn id="16" dur="1" fill="hold">
                                          <p:stCondLst>
                                            <p:cond delay="0"/>
                                          </p:stCondLst>
                                        </p:cTn>
                                        <p:tgtEl>
                                          <p:spTgt spid="177159"/>
                                        </p:tgtEl>
                                        <p:attrNameLst>
                                          <p:attrName>style.visibility</p:attrName>
                                        </p:attrNameLst>
                                      </p:cBhvr>
                                      <p:to>
                                        <p:strVal val="visible"/>
                                      </p:to>
                                    </p:set>
                                    <p:animEffect transition="in" filter="dissolve">
                                      <p:cBhvr>
                                        <p:cTn id="17" dur="500"/>
                                        <p:tgtEl>
                                          <p:spTgt spid="177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57" grpId="0" autoUpdateAnimBg="0"/>
      <p:bldP spid="177158" grpId="0" autoUpdateAnimBg="0"/>
      <p:bldP spid="177159"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4"/>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76200" y="0"/>
            <a:ext cx="9220200" cy="6908800"/>
          </a:xfrm>
          <a:noFill/>
        </p:spPr>
      </p:pic>
      <p:sp>
        <p:nvSpPr>
          <p:cNvPr id="22546" name="AutoShape 18"/>
          <p:cNvSpPr>
            <a:spLocks noChangeArrowheads="1"/>
          </p:cNvSpPr>
          <p:nvPr/>
        </p:nvSpPr>
        <p:spPr bwMode="auto">
          <a:xfrm>
            <a:off x="5715000" y="152400"/>
            <a:ext cx="2057400" cy="1447800"/>
          </a:xfrm>
          <a:prstGeom prst="irregularSeal1">
            <a:avLst/>
          </a:prstGeom>
          <a:solidFill>
            <a:srgbClr val="0000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22530" name="Rectangle 2"/>
          <p:cNvSpPr>
            <a:spLocks noGrp="1" noChangeArrowheads="1"/>
          </p:cNvSpPr>
          <p:nvPr>
            <p:ph type="title"/>
          </p:nvPr>
        </p:nvSpPr>
        <p:spPr>
          <a:xfrm>
            <a:off x="246719" y="76200"/>
            <a:ext cx="4325281" cy="650875"/>
          </a:xfrm>
          <a:solidFill>
            <a:srgbClr val="0000FF"/>
          </a:solidFill>
          <a:effectLst>
            <a:outerShdw blurRad="63500" dist="35921" dir="2700000" algn="ctr" rotWithShape="0">
              <a:schemeClr val="bg2">
                <a:alpha val="74997"/>
              </a:schemeClr>
            </a:outerShdw>
          </a:effectLst>
        </p:spPr>
        <p:txBody>
          <a:bodyPr/>
          <a:lstStyle/>
          <a:p>
            <a:pPr eaLnBrk="1" hangingPunct="1"/>
            <a:r>
              <a:rPr lang="en-US" altLang="en-US" dirty="0">
                <a:effectLst>
                  <a:outerShdw blurRad="38100" dist="38100" dir="2700000" algn="tl">
                    <a:srgbClr val="000000"/>
                  </a:outerShdw>
                </a:effectLst>
                <a:ea typeface="ＭＳ Ｐゴシック" pitchFamily="34" charset="-128"/>
              </a:rPr>
              <a:t>  </a:t>
            </a:r>
            <a:br>
              <a:rPr lang="en-US" altLang="en-US" dirty="0">
                <a:effectLst>
                  <a:outerShdw blurRad="38100" dist="38100" dir="2700000" algn="tl">
                    <a:srgbClr val="000000"/>
                  </a:outerShdw>
                </a:effectLst>
                <a:ea typeface="ＭＳ Ｐゴシック" pitchFamily="34" charset="-128"/>
              </a:rPr>
            </a:br>
            <a:r>
              <a:rPr lang="si-LK" altLang="en-US" dirty="0">
                <a:effectLst>
                  <a:outerShdw blurRad="38100" dist="38100" dir="2700000" algn="tl">
                    <a:srgbClr val="000000"/>
                  </a:outerShdw>
                </a:effectLst>
                <a:ea typeface="ＭＳ Ｐゴシック" pitchFamily="34" charset="-128"/>
              </a:rPr>
              <a:t>පු.නැ.ආ </a:t>
            </a:r>
            <a:r>
              <a:rPr lang="en-US" altLang="en-US" dirty="0">
                <a:effectLst>
                  <a:outerShdw blurRad="38100" dist="38100" dir="2700000" algn="tl">
                    <a:srgbClr val="000000"/>
                  </a:outerShdw>
                </a:effectLst>
                <a:ea typeface="ＭＳ Ｐゴシック" pitchFamily="34" charset="-128"/>
              </a:rPr>
              <a:t>.</a:t>
            </a:r>
            <a:r>
              <a:rPr lang="si-LK" altLang="en-US" dirty="0">
                <a:effectLst>
                  <a:outerShdw blurRad="38100" dist="38100" dir="2700000" algn="tl">
                    <a:srgbClr val="000000"/>
                  </a:outerShdw>
                </a:effectLst>
                <a:ea typeface="ＭＳ Ｐゴシック" pitchFamily="34" charset="-128"/>
              </a:rPr>
              <a:t>භූ ගොලීය</a:t>
            </a:r>
            <a:br>
              <a:rPr lang="si-LK" altLang="en-US" dirty="0">
                <a:effectLst>
                  <a:outerShdw blurRad="38100" dist="38100" dir="2700000" algn="tl">
                    <a:srgbClr val="000000"/>
                  </a:outerShdw>
                </a:effectLst>
                <a:ea typeface="ＭＳ Ｐゴシック" pitchFamily="34" charset="-128"/>
              </a:rPr>
            </a:br>
            <a:endParaRPr lang="en-US" altLang="en-US" dirty="0">
              <a:effectLst>
                <a:outerShdw blurRad="38100" dist="38100" dir="2700000" algn="tl">
                  <a:srgbClr val="000000"/>
                </a:outerShdw>
              </a:effectLst>
              <a:ea typeface="ＭＳ Ｐゴシック" pitchFamily="34" charset="-128"/>
            </a:endParaRPr>
          </a:p>
        </p:txBody>
      </p:sp>
      <p:sp>
        <p:nvSpPr>
          <p:cNvPr id="22534" name="Text Box 6"/>
          <p:cNvSpPr txBox="1">
            <a:spLocks noChangeArrowheads="1"/>
          </p:cNvSpPr>
          <p:nvPr/>
        </p:nvSpPr>
        <p:spPr bwMode="auto">
          <a:xfrm>
            <a:off x="6019800" y="3535363"/>
            <a:ext cx="2800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50000"/>
              </a:spcBef>
            </a:pPr>
            <a:r>
              <a:rPr lang="si-LK" altLang="en-US" sz="3600" b="1" dirty="0">
                <a:solidFill>
                  <a:srgbClr val="0000FF"/>
                </a:solidFill>
              </a:rPr>
              <a:t>සුමේරියානුවන්</a:t>
            </a:r>
            <a:endParaRPr lang="en-US" altLang="en-US" sz="3600" b="1" dirty="0">
              <a:solidFill>
                <a:srgbClr val="0000FF"/>
              </a:solidFill>
            </a:endParaRPr>
          </a:p>
        </p:txBody>
      </p:sp>
      <p:sp>
        <p:nvSpPr>
          <p:cNvPr id="22538" name="Text Box 10"/>
          <p:cNvSpPr txBox="1">
            <a:spLocks noChangeArrowheads="1"/>
          </p:cNvSpPr>
          <p:nvPr/>
        </p:nvSpPr>
        <p:spPr bwMode="auto">
          <a:xfrm>
            <a:off x="4801441" y="2971800"/>
            <a:ext cx="2800350" cy="6413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50000"/>
              </a:spcBef>
            </a:pPr>
            <a:r>
              <a:rPr lang="si-LK" altLang="en-US" sz="3600" b="1" dirty="0">
                <a:solidFill>
                  <a:srgbClr val="2A51FF"/>
                </a:solidFill>
              </a:rPr>
              <a:t>ශෙම්වරු</a:t>
            </a:r>
            <a:endParaRPr lang="en-US" altLang="en-US" sz="3600" b="1" dirty="0">
              <a:solidFill>
                <a:srgbClr val="2A51FF"/>
              </a:solidFill>
            </a:endParaRPr>
          </a:p>
        </p:txBody>
      </p:sp>
      <p:sp>
        <p:nvSpPr>
          <p:cNvPr id="22539" name="Text Box 11"/>
          <p:cNvSpPr txBox="1">
            <a:spLocks noChangeArrowheads="1"/>
          </p:cNvSpPr>
          <p:nvPr/>
        </p:nvSpPr>
        <p:spPr bwMode="auto">
          <a:xfrm>
            <a:off x="246719" y="3908064"/>
            <a:ext cx="2800350" cy="6413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50000"/>
              </a:spcBef>
            </a:pPr>
            <a:r>
              <a:rPr lang="si-LK" altLang="en-US" sz="3600" b="1" dirty="0"/>
              <a:t>හාමිවරු</a:t>
            </a:r>
            <a:endParaRPr lang="en-US" altLang="en-US" sz="3600" b="1" dirty="0"/>
          </a:p>
        </p:txBody>
      </p:sp>
      <p:sp>
        <p:nvSpPr>
          <p:cNvPr id="22540" name="Oval 12"/>
          <p:cNvSpPr>
            <a:spLocks noChangeArrowheads="1"/>
          </p:cNvSpPr>
          <p:nvPr/>
        </p:nvSpPr>
        <p:spPr bwMode="auto">
          <a:xfrm rot="1239411">
            <a:off x="3341688" y="2430463"/>
            <a:ext cx="5486400" cy="2670175"/>
          </a:xfrm>
          <a:prstGeom prst="ellipse">
            <a:avLst/>
          </a:prstGeom>
          <a:noFill/>
          <a:ln w="38100">
            <a:solidFill>
              <a:srgbClr val="2A51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1800">
              <a:solidFill>
                <a:srgbClr val="2A51FF"/>
              </a:solidFill>
            </a:endParaRPr>
          </a:p>
        </p:txBody>
      </p:sp>
      <p:sp>
        <p:nvSpPr>
          <p:cNvPr id="22542" name="Oval 14"/>
          <p:cNvSpPr>
            <a:spLocks noChangeArrowheads="1"/>
          </p:cNvSpPr>
          <p:nvPr/>
        </p:nvSpPr>
        <p:spPr bwMode="auto">
          <a:xfrm rot="1788420">
            <a:off x="3849688" y="6350"/>
            <a:ext cx="5486400" cy="2514600"/>
          </a:xfrm>
          <a:prstGeom prst="ellipse">
            <a:avLst/>
          </a:prstGeom>
          <a:noFill/>
          <a:ln w="38100">
            <a:solidFill>
              <a:srgbClr val="F10B05"/>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1800">
              <a:solidFill>
                <a:srgbClr val="2A51FF"/>
              </a:solidFill>
            </a:endParaRPr>
          </a:p>
        </p:txBody>
      </p:sp>
      <p:sp>
        <p:nvSpPr>
          <p:cNvPr id="22543" name="Oval 15"/>
          <p:cNvSpPr>
            <a:spLocks noChangeArrowheads="1"/>
          </p:cNvSpPr>
          <p:nvPr/>
        </p:nvSpPr>
        <p:spPr bwMode="auto">
          <a:xfrm rot="6406337">
            <a:off x="-1001712" y="1905000"/>
            <a:ext cx="5929312" cy="3989388"/>
          </a:xfrm>
          <a:prstGeom prst="ellipse">
            <a:avLst/>
          </a:prstGeom>
          <a:noFill/>
          <a:ln w="38100">
            <a:solidFill>
              <a:srgbClr val="047E1C"/>
            </a:solidFill>
            <a:round/>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1800">
              <a:solidFill>
                <a:srgbClr val="2A51FF"/>
              </a:solidFill>
            </a:endParaRPr>
          </a:p>
        </p:txBody>
      </p:sp>
      <p:sp>
        <p:nvSpPr>
          <p:cNvPr id="22537" name="Text Box 9"/>
          <p:cNvSpPr txBox="1">
            <a:spLocks noChangeArrowheads="1"/>
          </p:cNvSpPr>
          <p:nvPr/>
        </p:nvSpPr>
        <p:spPr bwMode="auto">
          <a:xfrm>
            <a:off x="4721340" y="-3464"/>
            <a:ext cx="3581400" cy="6413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ct val="50000"/>
              </a:spcBef>
            </a:pPr>
            <a:r>
              <a:rPr lang="si-LK" altLang="en-US" sz="3600" b="1" dirty="0">
                <a:solidFill>
                  <a:srgbClr val="FF0000"/>
                </a:solidFill>
              </a:rPr>
              <a:t>යාපෙත්වරු</a:t>
            </a:r>
            <a:endParaRPr lang="en-US" altLang="en-US" sz="3600" b="1" dirty="0">
              <a:solidFill>
                <a:srgbClr val="FF0000"/>
              </a:solidFill>
            </a:endParaRPr>
          </a:p>
        </p:txBody>
      </p:sp>
      <p:sp>
        <p:nvSpPr>
          <p:cNvPr id="22535" name="Text Box 7"/>
          <p:cNvSpPr txBox="1">
            <a:spLocks noChangeArrowheads="1"/>
          </p:cNvSpPr>
          <p:nvPr/>
        </p:nvSpPr>
        <p:spPr bwMode="auto">
          <a:xfrm>
            <a:off x="1543050" y="4235450"/>
            <a:ext cx="2800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50000"/>
              </a:spcBef>
            </a:pPr>
            <a:r>
              <a:rPr lang="si-LK" altLang="en-US" sz="3600" b="1" dirty="0"/>
              <a:t>කානානිවරුන්</a:t>
            </a:r>
            <a:endParaRPr lang="en-US" altLang="en-US" sz="3600" b="1" dirty="0"/>
          </a:p>
        </p:txBody>
      </p:sp>
      <p:pic>
        <p:nvPicPr>
          <p:cNvPr id="88076"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81000"/>
            <a:ext cx="1427163"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5" name="Text Box 17"/>
          <p:cNvSpPr txBox="1">
            <a:spLocks noChangeArrowheads="1"/>
          </p:cNvSpPr>
          <p:nvPr/>
        </p:nvSpPr>
        <p:spPr bwMode="auto">
          <a:xfrm>
            <a:off x="6019800" y="381000"/>
            <a:ext cx="16002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50000"/>
              </a:spcBef>
            </a:pPr>
            <a:r>
              <a:rPr lang="si-LK" altLang="en-US" sz="3600" b="1" dirty="0">
                <a:solidFill>
                  <a:srgbClr val="F10B05"/>
                </a:solidFill>
              </a:rPr>
              <a:t>අරරත්</a:t>
            </a:r>
            <a:endParaRPr lang="en-US" altLang="en-US" sz="3600" b="1" dirty="0">
              <a:solidFill>
                <a:srgbClr val="F10B05"/>
              </a:solidFill>
            </a:endParaRPr>
          </a:p>
        </p:txBody>
      </p:sp>
      <p:sp>
        <p:nvSpPr>
          <p:cNvPr id="22536" name="Text Box 8"/>
          <p:cNvSpPr txBox="1">
            <a:spLocks noChangeArrowheads="1"/>
          </p:cNvSpPr>
          <p:nvPr/>
        </p:nvSpPr>
        <p:spPr bwMode="auto">
          <a:xfrm>
            <a:off x="-252536" y="4748483"/>
            <a:ext cx="2800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50000"/>
              </a:spcBef>
            </a:pPr>
            <a:r>
              <a:rPr lang="en-US" altLang="en-US" sz="3600" b="1" dirty="0"/>
              <a:t> </a:t>
            </a:r>
            <a:r>
              <a:rPr lang="si-LK" altLang="en-US" sz="3600" b="1" dirty="0"/>
              <a:t>ඊජිප්තුවරුන්</a:t>
            </a:r>
            <a:endParaRPr lang="en-US" altLang="en-US" sz="3600" b="1" dirty="0"/>
          </a:p>
        </p:txBody>
      </p:sp>
      <p:sp>
        <p:nvSpPr>
          <p:cNvPr id="88079" name="Text Box 19"/>
          <p:cNvSpPr txBox="1">
            <a:spLocks noChangeArrowheads="1"/>
          </p:cNvSpPr>
          <p:nvPr/>
        </p:nvSpPr>
        <p:spPr bwMode="auto">
          <a:xfrm>
            <a:off x="8615363" y="0"/>
            <a:ext cx="523875" cy="4572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b="1">
                <a:solidFill>
                  <a:srgbClr val="FFFFFF"/>
                </a:solidFill>
              </a:rPr>
              <a:t>17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545"/>
                                        </p:tgtEl>
                                        <p:attrNameLst>
                                          <p:attrName>style.visibility</p:attrName>
                                        </p:attrNameLst>
                                      </p:cBhvr>
                                      <p:to>
                                        <p:strVal val="visible"/>
                                      </p:to>
                                    </p:set>
                                    <p:animEffect transition="in" filter="dissolve">
                                      <p:cBhvr>
                                        <p:cTn id="7" dur="500"/>
                                        <p:tgtEl>
                                          <p:spTgt spid="2254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546"/>
                                        </p:tgtEl>
                                        <p:attrNameLst>
                                          <p:attrName>style.visibility</p:attrName>
                                        </p:attrNameLst>
                                      </p:cBhvr>
                                      <p:to>
                                        <p:strVal val="visible"/>
                                      </p:to>
                                    </p:set>
                                    <p:animEffect transition="in" filter="fade">
                                      <p:cBhvr>
                                        <p:cTn id="12" dur="500"/>
                                        <p:tgtEl>
                                          <p:spTgt spid="2254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542"/>
                                        </p:tgtEl>
                                        <p:attrNameLst>
                                          <p:attrName>style.visibility</p:attrName>
                                        </p:attrNameLst>
                                      </p:cBhvr>
                                      <p:to>
                                        <p:strVal val="visible"/>
                                      </p:to>
                                    </p:set>
                                    <p:animEffect transition="in" filter="fade">
                                      <p:cBhvr>
                                        <p:cTn id="17" dur="500"/>
                                        <p:tgtEl>
                                          <p:spTgt spid="2254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2537"/>
                                        </p:tgtEl>
                                        <p:attrNameLst>
                                          <p:attrName>style.visibility</p:attrName>
                                        </p:attrNameLst>
                                      </p:cBhvr>
                                      <p:to>
                                        <p:strVal val="visible"/>
                                      </p:to>
                                    </p:set>
                                    <p:animEffect transition="in" filter="dissolve">
                                      <p:cBhvr>
                                        <p:cTn id="22" dur="500"/>
                                        <p:tgtEl>
                                          <p:spTgt spid="2253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540"/>
                                        </p:tgtEl>
                                        <p:attrNameLst>
                                          <p:attrName>style.visibility</p:attrName>
                                        </p:attrNameLst>
                                      </p:cBhvr>
                                      <p:to>
                                        <p:strVal val="visible"/>
                                      </p:to>
                                    </p:set>
                                    <p:animEffect transition="in" filter="fade">
                                      <p:cBhvr>
                                        <p:cTn id="27" dur="500"/>
                                        <p:tgtEl>
                                          <p:spTgt spid="2254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2538"/>
                                        </p:tgtEl>
                                        <p:attrNameLst>
                                          <p:attrName>style.visibility</p:attrName>
                                        </p:attrNameLst>
                                      </p:cBhvr>
                                      <p:to>
                                        <p:strVal val="visible"/>
                                      </p:to>
                                    </p:set>
                                    <p:animEffect transition="in" filter="dissolve">
                                      <p:cBhvr>
                                        <p:cTn id="32" dur="500"/>
                                        <p:tgtEl>
                                          <p:spTgt spid="2253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2534"/>
                                        </p:tgtEl>
                                        <p:attrNameLst>
                                          <p:attrName>style.visibility</p:attrName>
                                        </p:attrNameLst>
                                      </p:cBhvr>
                                      <p:to>
                                        <p:strVal val="visible"/>
                                      </p:to>
                                    </p:set>
                                    <p:animEffect transition="in" filter="dissolve">
                                      <p:cBhvr>
                                        <p:cTn id="37" dur="500"/>
                                        <p:tgtEl>
                                          <p:spTgt spid="2253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2543"/>
                                        </p:tgtEl>
                                        <p:attrNameLst>
                                          <p:attrName>style.visibility</p:attrName>
                                        </p:attrNameLst>
                                      </p:cBhvr>
                                      <p:to>
                                        <p:strVal val="visible"/>
                                      </p:to>
                                    </p:set>
                                    <p:animEffect transition="in" filter="fade">
                                      <p:cBhvr>
                                        <p:cTn id="42" dur="500"/>
                                        <p:tgtEl>
                                          <p:spTgt spid="2254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22539"/>
                                        </p:tgtEl>
                                        <p:attrNameLst>
                                          <p:attrName>style.visibility</p:attrName>
                                        </p:attrNameLst>
                                      </p:cBhvr>
                                      <p:to>
                                        <p:strVal val="visible"/>
                                      </p:to>
                                    </p:set>
                                    <p:animEffect transition="in" filter="dissolve">
                                      <p:cBhvr>
                                        <p:cTn id="47" dur="500"/>
                                        <p:tgtEl>
                                          <p:spTgt spid="22539"/>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22536"/>
                                        </p:tgtEl>
                                        <p:attrNameLst>
                                          <p:attrName>style.visibility</p:attrName>
                                        </p:attrNameLst>
                                      </p:cBhvr>
                                      <p:to>
                                        <p:strVal val="visible"/>
                                      </p:to>
                                    </p:set>
                                    <p:animEffect transition="in" filter="dissolve">
                                      <p:cBhvr>
                                        <p:cTn id="52" dur="500"/>
                                        <p:tgtEl>
                                          <p:spTgt spid="22536"/>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22535"/>
                                        </p:tgtEl>
                                        <p:attrNameLst>
                                          <p:attrName>style.visibility</p:attrName>
                                        </p:attrNameLst>
                                      </p:cBhvr>
                                      <p:to>
                                        <p:strVal val="visible"/>
                                      </p:to>
                                    </p:set>
                                    <p:animEffect transition="in" filter="dissolve">
                                      <p:cBhvr>
                                        <p:cTn id="57" dur="500"/>
                                        <p:tgtEl>
                                          <p:spTgt spid="225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46" grpId="0" animBg="1"/>
      <p:bldP spid="22534" grpId="0" autoUpdateAnimBg="0"/>
      <p:bldP spid="22538" grpId="0" autoUpdateAnimBg="0"/>
      <p:bldP spid="22539" grpId="0" autoUpdateAnimBg="0"/>
      <p:bldP spid="22540" grpId="0" animBg="1" autoUpdateAnimBg="0"/>
      <p:bldP spid="22542" grpId="0" animBg="1" autoUpdateAnimBg="0"/>
      <p:bldP spid="22543" grpId="0" animBg="1" autoUpdateAnimBg="0"/>
      <p:bldP spid="22537" grpId="0" autoUpdateAnimBg="0"/>
      <p:bldP spid="22535" grpId="0" autoUpdateAnimBg="0"/>
      <p:bldP spid="22545" grpId="0" autoUpdateAnimBg="0"/>
      <p:bldP spid="22536"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2" descr="Med Sea today"/>
          <p:cNvPicPr>
            <a:picLocks noChangeAspect="1" noChangeArrowheads="1"/>
          </p:cNvPicPr>
          <p:nvPr/>
        </p:nvPicPr>
        <p:blipFill>
          <a:blip r:embed="rId3" cstate="screen">
            <a:lum bright="-18000" contrast="6000"/>
            <a:extLst>
              <a:ext uri="{28A0092B-C50C-407E-A947-70E740481C1C}">
                <a14:useLocalDpi xmlns:a14="http://schemas.microsoft.com/office/drawing/2010/main" val="0"/>
              </a:ext>
            </a:extLst>
          </a:blip>
          <a:srcRect/>
          <a:stretch>
            <a:fillRect/>
          </a:stretch>
        </p:blipFill>
        <p:spPr bwMode="auto">
          <a:xfrm>
            <a:off x="0" y="490537"/>
            <a:ext cx="9144000"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3" name="Text Box 3"/>
          <p:cNvSpPr txBox="1">
            <a:spLocks noChangeArrowheads="1"/>
          </p:cNvSpPr>
          <p:nvPr/>
        </p:nvSpPr>
        <p:spPr bwMode="auto">
          <a:xfrm>
            <a:off x="5638800" y="2209800"/>
            <a:ext cx="2590800" cy="584775"/>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bodyPr>
          <a:lstStyle/>
          <a:p>
            <a:pPr eaLnBrk="1" hangingPunct="1">
              <a:spcBef>
                <a:spcPct val="50000"/>
              </a:spcBef>
              <a:defRPr/>
            </a:pPr>
            <a:r>
              <a:rPr lang="si-LK" sz="3200" b="1" dirty="0">
                <a:solidFill>
                  <a:srgbClr val="FFFFFF"/>
                </a:solidFill>
                <a:latin typeface="Arial"/>
                <a:ea typeface="+mn-ea"/>
                <a:cs typeface="Arial"/>
              </a:rPr>
              <a:t>ටුබල්</a:t>
            </a:r>
            <a:endParaRPr lang="en-US" sz="3200" b="1" dirty="0">
              <a:solidFill>
                <a:srgbClr val="FFFFFF"/>
              </a:solidFill>
              <a:latin typeface="Arial"/>
              <a:ea typeface="+mn-ea"/>
              <a:cs typeface="Arial"/>
            </a:endParaRPr>
          </a:p>
        </p:txBody>
      </p:sp>
      <p:sp>
        <p:nvSpPr>
          <p:cNvPr id="174084" name="Text Box 4"/>
          <p:cNvSpPr txBox="1">
            <a:spLocks noChangeArrowheads="1"/>
          </p:cNvSpPr>
          <p:nvPr/>
        </p:nvSpPr>
        <p:spPr bwMode="auto">
          <a:xfrm>
            <a:off x="3962400" y="1706563"/>
            <a:ext cx="2590800" cy="585787"/>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bodyPr>
          <a:lstStyle/>
          <a:p>
            <a:pPr eaLnBrk="1" hangingPunct="1">
              <a:spcBef>
                <a:spcPct val="50000"/>
              </a:spcBef>
              <a:defRPr/>
            </a:pPr>
            <a:endParaRPr lang="en-US" sz="3200" b="1" dirty="0">
              <a:solidFill>
                <a:srgbClr val="FFFFFF"/>
              </a:solidFill>
              <a:latin typeface="Arial"/>
              <a:ea typeface="+mn-ea"/>
              <a:cs typeface="Arial"/>
            </a:endParaRPr>
          </a:p>
        </p:txBody>
      </p:sp>
      <p:sp>
        <p:nvSpPr>
          <p:cNvPr id="174085" name="Text Box 5"/>
          <p:cNvSpPr txBox="1">
            <a:spLocks noChangeArrowheads="1"/>
          </p:cNvSpPr>
          <p:nvPr/>
        </p:nvSpPr>
        <p:spPr bwMode="auto">
          <a:xfrm>
            <a:off x="533400" y="4724400"/>
            <a:ext cx="2590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si-LK" sz="4000" b="1" dirty="0">
                <a:solidFill>
                  <a:schemeClr val="accent2"/>
                </a:solidFill>
                <a:latin typeface="Arial"/>
                <a:ea typeface="+mn-ea"/>
                <a:cs typeface="Arial"/>
              </a:rPr>
              <a:t>පුත්</a:t>
            </a:r>
            <a:endParaRPr lang="en-US" sz="4000" b="1" dirty="0">
              <a:solidFill>
                <a:schemeClr val="accent2"/>
              </a:solidFill>
              <a:latin typeface="Arial"/>
              <a:ea typeface="+mn-ea"/>
              <a:cs typeface="Arial"/>
            </a:endParaRPr>
          </a:p>
        </p:txBody>
      </p:sp>
      <p:sp>
        <p:nvSpPr>
          <p:cNvPr id="174086" name="Text Box 6"/>
          <p:cNvSpPr txBox="1">
            <a:spLocks noChangeArrowheads="1"/>
          </p:cNvSpPr>
          <p:nvPr/>
        </p:nvSpPr>
        <p:spPr bwMode="auto">
          <a:xfrm>
            <a:off x="2286000" y="563563"/>
            <a:ext cx="2590800" cy="1323439"/>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bodyPr>
          <a:lstStyle/>
          <a:p>
            <a:pPr eaLnBrk="1" hangingPunct="1">
              <a:spcBef>
                <a:spcPct val="50000"/>
              </a:spcBef>
              <a:defRPr/>
            </a:pPr>
            <a:endParaRPr lang="si-LK" sz="3200" b="1" dirty="0">
              <a:solidFill>
                <a:srgbClr val="FFFFFF"/>
              </a:solidFill>
              <a:latin typeface="Arial"/>
              <a:ea typeface="+mn-ea"/>
              <a:cs typeface="Arial"/>
            </a:endParaRPr>
          </a:p>
          <a:p>
            <a:pPr eaLnBrk="1" hangingPunct="1">
              <a:spcBef>
                <a:spcPct val="50000"/>
              </a:spcBef>
              <a:defRPr/>
            </a:pPr>
            <a:r>
              <a:rPr lang="si-LK" sz="3200" b="1" dirty="0">
                <a:solidFill>
                  <a:srgbClr val="FFFFFF"/>
                </a:solidFill>
                <a:latin typeface="Arial"/>
                <a:ea typeface="+mn-ea"/>
                <a:cs typeface="Arial"/>
              </a:rPr>
              <a:t>ගොමර්</a:t>
            </a:r>
            <a:endParaRPr lang="en-US" sz="3200" b="1" dirty="0">
              <a:solidFill>
                <a:srgbClr val="FFFFFF"/>
              </a:solidFill>
              <a:latin typeface="Arial"/>
              <a:ea typeface="+mn-ea"/>
              <a:cs typeface="Arial"/>
            </a:endParaRPr>
          </a:p>
        </p:txBody>
      </p:sp>
      <p:sp>
        <p:nvSpPr>
          <p:cNvPr id="174087" name="Text Box 7"/>
          <p:cNvSpPr txBox="1">
            <a:spLocks noChangeArrowheads="1"/>
          </p:cNvSpPr>
          <p:nvPr/>
        </p:nvSpPr>
        <p:spPr bwMode="auto">
          <a:xfrm>
            <a:off x="6934200" y="3078163"/>
            <a:ext cx="25908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si-LK" sz="4000" b="1" dirty="0">
                <a:solidFill>
                  <a:srgbClr val="FF0000"/>
                </a:solidFill>
                <a:latin typeface="Arial"/>
                <a:ea typeface="+mn-ea"/>
                <a:cs typeface="Arial"/>
              </a:rPr>
              <a:t>අරම්</a:t>
            </a:r>
            <a:endParaRPr lang="en-US" sz="4000" b="1" dirty="0">
              <a:solidFill>
                <a:srgbClr val="FF0000"/>
              </a:solidFill>
              <a:latin typeface="Arial"/>
              <a:ea typeface="+mn-ea"/>
              <a:cs typeface="Arial"/>
            </a:endParaRPr>
          </a:p>
        </p:txBody>
      </p:sp>
      <p:sp>
        <p:nvSpPr>
          <p:cNvPr id="174088" name="Text Box 8"/>
          <p:cNvSpPr txBox="1">
            <a:spLocks noChangeArrowheads="1"/>
          </p:cNvSpPr>
          <p:nvPr/>
        </p:nvSpPr>
        <p:spPr bwMode="auto">
          <a:xfrm>
            <a:off x="6553200" y="1828800"/>
            <a:ext cx="2590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si-LK" sz="4000" b="1" dirty="0">
                <a:solidFill>
                  <a:srgbClr val="FF0000"/>
                </a:solidFill>
                <a:latin typeface="Arial"/>
                <a:ea typeface="+mn-ea"/>
                <a:cs typeface="Arial"/>
              </a:rPr>
              <a:t>අෂූර්</a:t>
            </a:r>
            <a:endParaRPr lang="en-US" sz="4000" b="1" dirty="0">
              <a:solidFill>
                <a:srgbClr val="FF0000"/>
              </a:solidFill>
              <a:latin typeface="Arial"/>
              <a:ea typeface="+mn-ea"/>
              <a:cs typeface="Arial"/>
            </a:endParaRPr>
          </a:p>
        </p:txBody>
      </p:sp>
      <p:sp>
        <p:nvSpPr>
          <p:cNvPr id="174089" name="Text Box 9"/>
          <p:cNvSpPr txBox="1">
            <a:spLocks noChangeArrowheads="1"/>
          </p:cNvSpPr>
          <p:nvPr/>
        </p:nvSpPr>
        <p:spPr bwMode="auto">
          <a:xfrm>
            <a:off x="5715000" y="4397807"/>
            <a:ext cx="2590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si-LK" sz="4000" b="1" dirty="0">
                <a:solidFill>
                  <a:schemeClr val="accent2"/>
                </a:solidFill>
                <a:latin typeface="Arial"/>
                <a:ea typeface="+mn-ea"/>
                <a:cs typeface="Arial"/>
              </a:rPr>
              <a:t>කානාන්</a:t>
            </a:r>
            <a:endParaRPr lang="en-US" sz="4000" b="1" dirty="0">
              <a:solidFill>
                <a:schemeClr val="accent2"/>
              </a:solidFill>
              <a:latin typeface="Arial"/>
              <a:ea typeface="+mn-ea"/>
              <a:cs typeface="Arial"/>
            </a:endParaRPr>
          </a:p>
        </p:txBody>
      </p:sp>
      <p:sp>
        <p:nvSpPr>
          <p:cNvPr id="174090" name="Text Box 10"/>
          <p:cNvSpPr txBox="1">
            <a:spLocks noChangeArrowheads="1"/>
          </p:cNvSpPr>
          <p:nvPr/>
        </p:nvSpPr>
        <p:spPr bwMode="auto">
          <a:xfrm>
            <a:off x="3046349" y="4373562"/>
            <a:ext cx="2590800" cy="163121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endParaRPr lang="si-LK" sz="4000" b="1" dirty="0">
              <a:solidFill>
                <a:schemeClr val="accent2"/>
              </a:solidFill>
              <a:latin typeface="Arial"/>
              <a:ea typeface="+mn-ea"/>
              <a:cs typeface="Arial"/>
            </a:endParaRPr>
          </a:p>
          <a:p>
            <a:pPr eaLnBrk="1" hangingPunct="1">
              <a:spcBef>
                <a:spcPct val="50000"/>
              </a:spcBef>
              <a:defRPr/>
            </a:pPr>
            <a:r>
              <a:rPr lang="si-LK" sz="4000" b="1" dirty="0">
                <a:solidFill>
                  <a:schemeClr val="accent2"/>
                </a:solidFill>
                <a:latin typeface="Arial"/>
                <a:ea typeface="+mn-ea"/>
                <a:cs typeface="Arial"/>
              </a:rPr>
              <a:t>මිස්රයිම්</a:t>
            </a:r>
            <a:endParaRPr lang="en-US" sz="4000" b="1" dirty="0">
              <a:solidFill>
                <a:schemeClr val="accent2"/>
              </a:solidFill>
              <a:latin typeface="Arial"/>
              <a:ea typeface="+mn-ea"/>
              <a:cs typeface="Arial"/>
            </a:endParaRPr>
          </a:p>
        </p:txBody>
      </p:sp>
      <p:sp>
        <p:nvSpPr>
          <p:cNvPr id="174091" name="Text Box 11"/>
          <p:cNvSpPr txBox="1">
            <a:spLocks noChangeArrowheads="1"/>
          </p:cNvSpPr>
          <p:nvPr/>
        </p:nvSpPr>
        <p:spPr bwMode="auto">
          <a:xfrm>
            <a:off x="3200400" y="2133600"/>
            <a:ext cx="25908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si-LK" sz="4000" b="1" dirty="0">
                <a:solidFill>
                  <a:srgbClr val="FF0000"/>
                </a:solidFill>
                <a:latin typeface="Arial"/>
                <a:ea typeface="+mn-ea"/>
                <a:cs typeface="Arial"/>
              </a:rPr>
              <a:t>ලුඩ්</a:t>
            </a:r>
            <a:endParaRPr lang="en-US" sz="4000" b="1" dirty="0">
              <a:solidFill>
                <a:srgbClr val="FF0000"/>
              </a:solidFill>
              <a:latin typeface="Arial"/>
              <a:ea typeface="+mn-ea"/>
              <a:cs typeface="Arial"/>
            </a:endParaRPr>
          </a:p>
        </p:txBody>
      </p:sp>
      <p:sp>
        <p:nvSpPr>
          <p:cNvPr id="174092" name="Text Box 12"/>
          <p:cNvSpPr txBox="1">
            <a:spLocks noChangeArrowheads="1"/>
          </p:cNvSpPr>
          <p:nvPr/>
        </p:nvSpPr>
        <p:spPr bwMode="auto">
          <a:xfrm>
            <a:off x="6324600" y="1066800"/>
            <a:ext cx="2590800" cy="584775"/>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bodyPr>
          <a:lstStyle/>
          <a:p>
            <a:pPr eaLnBrk="1" hangingPunct="1">
              <a:spcBef>
                <a:spcPct val="50000"/>
              </a:spcBef>
              <a:defRPr/>
            </a:pPr>
            <a:r>
              <a:rPr lang="si-LK" sz="3200" b="1" dirty="0">
                <a:solidFill>
                  <a:srgbClr val="FFFFFF"/>
                </a:solidFill>
                <a:latin typeface="Arial"/>
                <a:ea typeface="+mn-ea"/>
                <a:cs typeface="Arial"/>
              </a:rPr>
              <a:t>ටෝගර්මා</a:t>
            </a:r>
            <a:endParaRPr lang="en-US" sz="3200" b="1" dirty="0">
              <a:solidFill>
                <a:srgbClr val="FFFFFF"/>
              </a:solidFill>
              <a:latin typeface="Arial"/>
              <a:ea typeface="+mn-ea"/>
              <a:cs typeface="Arial"/>
            </a:endParaRPr>
          </a:p>
        </p:txBody>
      </p:sp>
      <p:sp>
        <p:nvSpPr>
          <p:cNvPr id="174093" name="Text Box 13"/>
          <p:cNvSpPr txBox="1">
            <a:spLocks noChangeArrowheads="1"/>
          </p:cNvSpPr>
          <p:nvPr/>
        </p:nvSpPr>
        <p:spPr bwMode="auto">
          <a:xfrm>
            <a:off x="990600" y="3429000"/>
            <a:ext cx="3200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si-LK" sz="4000" b="1" dirty="0">
                <a:solidFill>
                  <a:schemeClr val="accent2"/>
                </a:solidFill>
                <a:latin typeface="Arial"/>
                <a:ea typeface="+mn-ea"/>
                <a:cs typeface="Arial"/>
              </a:rPr>
              <a:t>කැප්ටෝරයිට්</a:t>
            </a:r>
          </a:p>
        </p:txBody>
      </p:sp>
      <p:sp>
        <p:nvSpPr>
          <p:cNvPr id="174094" name="Text Box 14"/>
          <p:cNvSpPr txBox="1">
            <a:spLocks noChangeArrowheads="1"/>
          </p:cNvSpPr>
          <p:nvPr/>
        </p:nvSpPr>
        <p:spPr bwMode="auto">
          <a:xfrm>
            <a:off x="4876800" y="5534561"/>
            <a:ext cx="4267200" cy="1323439"/>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eaLnBrk="1" hangingPunct="1">
              <a:spcBef>
                <a:spcPct val="50000"/>
              </a:spcBef>
              <a:defRPr/>
            </a:pPr>
            <a:endParaRPr lang="si-LK" sz="3200" b="1" dirty="0">
              <a:solidFill>
                <a:schemeClr val="bg1"/>
              </a:solidFill>
              <a:latin typeface="Arial"/>
              <a:ea typeface="+mn-ea"/>
              <a:cs typeface="Arial"/>
            </a:endParaRPr>
          </a:p>
          <a:p>
            <a:pPr algn="r" eaLnBrk="1" hangingPunct="1">
              <a:spcBef>
                <a:spcPct val="50000"/>
              </a:spcBef>
              <a:defRPr/>
            </a:pPr>
            <a:r>
              <a:rPr lang="si-LK" sz="3200" b="1" dirty="0">
                <a:solidFill>
                  <a:schemeClr val="bg1"/>
                </a:solidFill>
                <a:latin typeface="Arial"/>
                <a:ea typeface="+mn-ea"/>
                <a:cs typeface="Arial"/>
              </a:rPr>
              <a:t>උත්පත්ති 10</a:t>
            </a:r>
            <a:endParaRPr lang="en-US" sz="3200" b="1" dirty="0">
              <a:solidFill>
                <a:schemeClr val="bg1"/>
              </a:solidFill>
              <a:latin typeface="Arial"/>
              <a:ea typeface="+mn-ea"/>
              <a:cs typeface="Arial"/>
            </a:endParaRPr>
          </a:p>
        </p:txBody>
      </p:sp>
      <p:sp>
        <p:nvSpPr>
          <p:cNvPr id="90126" name="Text Box 15"/>
          <p:cNvSpPr txBox="1">
            <a:spLocks noChangeArrowheads="1"/>
          </p:cNvSpPr>
          <p:nvPr/>
        </p:nvSpPr>
        <p:spPr bwMode="auto">
          <a:xfrm>
            <a:off x="8578850" y="762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b="1">
                <a:solidFill>
                  <a:schemeClr val="bg1"/>
                </a:solidFill>
                <a:cs typeface="Arial" pitchFamily="34" charset="0"/>
              </a:rPr>
              <a:t>92</a:t>
            </a:r>
          </a:p>
        </p:txBody>
      </p:sp>
      <p:sp>
        <p:nvSpPr>
          <p:cNvPr id="174096" name="Oval 16"/>
          <p:cNvSpPr>
            <a:spLocks noChangeArrowheads="1"/>
          </p:cNvSpPr>
          <p:nvPr/>
        </p:nvSpPr>
        <p:spPr bwMode="auto">
          <a:xfrm>
            <a:off x="2667000" y="1524000"/>
            <a:ext cx="6477000" cy="2514600"/>
          </a:xfrm>
          <a:prstGeom prst="ellipse">
            <a:avLst/>
          </a:prstGeom>
          <a:noFill/>
          <a:ln w="76200">
            <a:solidFill>
              <a:srgbClr val="FF0000"/>
            </a:solidFill>
            <a:round/>
            <a:headEnd/>
            <a:tailEnd/>
          </a:ln>
          <a:effectLst>
            <a:outerShdw blurRad="63500" dist="71842" dir="2700000" algn="ctr" rotWithShape="0">
              <a:schemeClr val="tx2">
                <a:alpha val="74998"/>
              </a:schemeClr>
            </a:outerShdw>
          </a:effec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cs typeface="Arial" pitchFamily="34" charset="0"/>
            </a:endParaRPr>
          </a:p>
        </p:txBody>
      </p:sp>
      <p:sp>
        <p:nvSpPr>
          <p:cNvPr id="174097" name="Oval 17"/>
          <p:cNvSpPr>
            <a:spLocks noChangeArrowheads="1"/>
          </p:cNvSpPr>
          <p:nvPr/>
        </p:nvSpPr>
        <p:spPr bwMode="auto">
          <a:xfrm>
            <a:off x="76200" y="3124200"/>
            <a:ext cx="7543800" cy="3124200"/>
          </a:xfrm>
          <a:prstGeom prst="ellipse">
            <a:avLst/>
          </a:prstGeom>
          <a:noFill/>
          <a:ln w="76200">
            <a:solidFill>
              <a:srgbClr val="0033CC"/>
            </a:solidFill>
            <a:round/>
            <a:headEnd/>
            <a:tailEnd/>
          </a:ln>
          <a:effectLst>
            <a:outerShdw blurRad="63500" dist="71842" dir="2700000" algn="ctr" rotWithShape="0">
              <a:schemeClr val="tx2">
                <a:alpha val="74998"/>
              </a:schemeClr>
            </a:outerShdw>
          </a:effec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lang="en-US" altLang="en-US">
              <a:solidFill>
                <a:schemeClr val="accent2"/>
              </a:solidFill>
              <a:cs typeface="Arial" pitchFamily="34" charset="0"/>
            </a:endParaRPr>
          </a:p>
        </p:txBody>
      </p:sp>
      <p:sp>
        <p:nvSpPr>
          <p:cNvPr id="174098" name="Text Box 18"/>
          <p:cNvSpPr txBox="1">
            <a:spLocks noChangeArrowheads="1"/>
          </p:cNvSpPr>
          <p:nvPr/>
        </p:nvSpPr>
        <p:spPr bwMode="auto">
          <a:xfrm>
            <a:off x="3810000" y="1841212"/>
            <a:ext cx="2590800" cy="584775"/>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bodyPr>
          <a:lstStyle/>
          <a:p>
            <a:pPr eaLnBrk="1" hangingPunct="1">
              <a:spcBef>
                <a:spcPct val="50000"/>
              </a:spcBef>
              <a:defRPr/>
            </a:pPr>
            <a:r>
              <a:rPr lang="si-LK" sz="3200" b="1" dirty="0">
                <a:solidFill>
                  <a:srgbClr val="FFFFFF"/>
                </a:solidFill>
                <a:latin typeface="Arial"/>
                <a:ea typeface="+mn-ea"/>
                <a:cs typeface="Arial"/>
              </a:rPr>
              <a:t>මෙෂෙක්</a:t>
            </a:r>
            <a:endParaRPr lang="en-US" sz="3200" b="1" dirty="0">
              <a:solidFill>
                <a:srgbClr val="FFFFFF"/>
              </a:solidFill>
              <a:latin typeface="Arial"/>
              <a:ea typeface="+mn-ea"/>
              <a:cs typeface="Arial"/>
            </a:endParaRPr>
          </a:p>
        </p:txBody>
      </p:sp>
      <p:sp>
        <p:nvSpPr>
          <p:cNvPr id="174099" name="Oval 19"/>
          <p:cNvSpPr>
            <a:spLocks noChangeArrowheads="1"/>
          </p:cNvSpPr>
          <p:nvPr/>
        </p:nvSpPr>
        <p:spPr bwMode="auto">
          <a:xfrm>
            <a:off x="0" y="457200"/>
            <a:ext cx="8991600" cy="2438400"/>
          </a:xfrm>
          <a:prstGeom prst="ellipse">
            <a:avLst/>
          </a:prstGeom>
          <a:noFill/>
          <a:ln w="76200">
            <a:solidFill>
              <a:schemeClr val="bg1"/>
            </a:solidFill>
            <a:round/>
            <a:headEnd/>
            <a:tailEnd/>
          </a:ln>
          <a:effectLst>
            <a:outerShdw blurRad="63500" dist="89803" dir="2700000" algn="ctr" rotWithShape="0">
              <a:schemeClr val="tx2">
                <a:alpha val="74998"/>
              </a:schemeClr>
            </a:outerShdw>
          </a:effec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cs typeface="Arial" pitchFamily="34" charset="0"/>
            </a:endParaRPr>
          </a:p>
        </p:txBody>
      </p:sp>
      <p:pic>
        <p:nvPicPr>
          <p:cNvPr id="174100" name="Picture 20" descr="DannyGoh"/>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958780" y="3124200"/>
            <a:ext cx="1651819" cy="1694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1" name="Picture 21" descr="RickNov02"/>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6200" y="972672"/>
            <a:ext cx="1399456" cy="1706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33" name="Rectangle 22"/>
          <p:cNvSpPr>
            <a:spLocks noGrp="1" noChangeArrowheads="1"/>
          </p:cNvSpPr>
          <p:nvPr>
            <p:ph type="title" idx="4294967295"/>
          </p:nvPr>
        </p:nvSpPr>
        <p:spPr>
          <a:xfrm>
            <a:off x="105568" y="5993220"/>
            <a:ext cx="6951663" cy="609600"/>
          </a:xfrm>
        </p:spPr>
        <p:txBody>
          <a:bodyPr/>
          <a:lstStyle/>
          <a:p>
            <a:pPr algn="l" eaLnBrk="1" hangingPunct="1"/>
            <a:br>
              <a:rPr lang="si-LK" altLang="en-US" sz="3600" dirty="0">
                <a:solidFill>
                  <a:srgbClr val="FFFFFF"/>
                </a:solidFill>
                <a:latin typeface="Arial" pitchFamily="34" charset="0"/>
                <a:ea typeface="ＭＳ Ｐゴシック" pitchFamily="34" charset="-128"/>
                <a:cs typeface="Arial" pitchFamily="34" charset="0"/>
              </a:rPr>
            </a:br>
            <a:r>
              <a:rPr lang="si-LK" altLang="en-US" sz="3600" dirty="0">
                <a:solidFill>
                  <a:srgbClr val="FFFFFF"/>
                </a:solidFill>
                <a:latin typeface="Arial" pitchFamily="34" charset="0"/>
                <a:ea typeface="ＭＳ Ｐゴシック" pitchFamily="34" charset="-128"/>
                <a:cs typeface="Arial" pitchFamily="34" charset="0"/>
              </a:rPr>
              <a:t>ජාෆෙත්, හාම් සහ ෂෙම්ගේ රේඛා</a:t>
            </a:r>
            <a:endParaRPr lang="en-US" altLang="en-US" sz="3600" dirty="0">
              <a:solidFill>
                <a:srgbClr val="FFFFFF"/>
              </a:solidFill>
              <a:latin typeface="Arial" pitchFamily="34" charset="0"/>
              <a:ea typeface="ＭＳ Ｐゴシック" pitchFamily="34" charset="-128"/>
              <a:cs typeface="Arial" pitchFamily="34" charset="0"/>
            </a:endParaRPr>
          </a:p>
        </p:txBody>
      </p:sp>
      <p:pic>
        <p:nvPicPr>
          <p:cNvPr id="174104" name="Picture 24" descr="Rick &amp; Susan"/>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5353280" y="1058087"/>
            <a:ext cx="1273462" cy="1485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6" name="Picture 26" descr="Rick &amp; Susan"/>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94929" y="402467"/>
            <a:ext cx="8388992" cy="5482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0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410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409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410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409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410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4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96" grpId="0" animBg="1"/>
      <p:bldP spid="174097" grpId="0" animBg="1"/>
      <p:bldP spid="17409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69" name="Picture 13"/>
          <p:cNvPicPr>
            <a:picLocks noChangeAspect="1" noChangeArrowheads="1"/>
          </p:cNvPicPr>
          <p:nvPr/>
        </p:nvPicPr>
        <p:blipFill>
          <a:blip r:embed="rId3">
            <a:lum bright="-54000"/>
          </a:blip>
          <a:srcRect l="9489" r="2190"/>
          <a:stretch>
            <a:fillRect/>
          </a:stretch>
        </p:blipFill>
        <p:spPr bwMode="auto">
          <a:xfrm>
            <a:off x="-76200" y="-27384"/>
            <a:ext cx="9220200" cy="6908800"/>
          </a:xfrm>
          <a:prstGeom prst="rect">
            <a:avLst/>
          </a:prstGeom>
          <a:noFill/>
          <a:ln w="9525">
            <a:miter lim="800000"/>
            <a:headEnd/>
            <a:tailEnd/>
          </a:ln>
          <a:effectLst>
            <a:outerShdw blurRad="63500" dist="38099" dir="2700000" algn="ctr" rotWithShape="0">
              <a:schemeClr val="tx1">
                <a:alpha val="74998"/>
              </a:schemeClr>
            </a:outerShdw>
          </a:effectLst>
        </p:spPr>
      </p:pic>
      <p:sp>
        <p:nvSpPr>
          <p:cNvPr id="173058" name="Rectangle 2"/>
          <p:cNvSpPr>
            <a:spLocks noGrp="1" noChangeArrowheads="1"/>
          </p:cNvSpPr>
          <p:nvPr>
            <p:ph type="title" idx="4294967295"/>
          </p:nvPr>
        </p:nvSpPr>
        <p:spPr>
          <a:xfrm>
            <a:off x="533400" y="0"/>
            <a:ext cx="7772400" cy="1295400"/>
          </a:xfrm>
          <a:effectLst>
            <a:outerShdw blurRad="63500" dist="38099" dir="2700000" algn="ctr" rotWithShape="0">
              <a:schemeClr val="tx1">
                <a:alpha val="74997"/>
              </a:schemeClr>
            </a:outerShdw>
          </a:effectLst>
        </p:spPr>
        <p:txBody>
          <a:bodyPr/>
          <a:lstStyle/>
          <a:p>
            <a:pPr eaLnBrk="1" hangingPunct="1"/>
            <a:r>
              <a:rPr lang="si-LK" altLang="en-US" sz="5400" b="1" dirty="0">
                <a:solidFill>
                  <a:srgbClr val="FFFF00"/>
                </a:solidFill>
                <a:latin typeface="Arial" pitchFamily="34" charset="0"/>
                <a:ea typeface="ＭＳ Ｐゴシック" pitchFamily="34" charset="-128"/>
                <a:cs typeface="Arial" pitchFamily="34" charset="0"/>
              </a:rPr>
              <a:t>ජාතීන්ගේ වගුව (උත්. 10)</a:t>
            </a:r>
            <a:endParaRPr lang="en-US" altLang="en-US" sz="5400" b="1" dirty="0">
              <a:latin typeface="Arial" pitchFamily="34" charset="0"/>
              <a:ea typeface="ＭＳ Ｐゴシック" pitchFamily="34" charset="-128"/>
              <a:cs typeface="Arial" pitchFamily="34" charset="0"/>
            </a:endParaRPr>
          </a:p>
        </p:txBody>
      </p:sp>
      <p:sp>
        <p:nvSpPr>
          <p:cNvPr id="173059" name="Text Box 3"/>
          <p:cNvSpPr txBox="1">
            <a:spLocks noChangeArrowheads="1"/>
          </p:cNvSpPr>
          <p:nvPr/>
        </p:nvSpPr>
        <p:spPr bwMode="auto">
          <a:xfrm>
            <a:off x="3771026" y="1676400"/>
            <a:ext cx="129715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a:defRPr/>
            </a:pPr>
            <a:r>
              <a:rPr lang="si-LK" sz="3200" b="1" dirty="0">
                <a:solidFill>
                  <a:srgbClr val="FFFF00"/>
                </a:solidFill>
                <a:latin typeface="Arial" pitchFamily="-108" charset="0"/>
                <a:ea typeface="+mn-ea"/>
              </a:rPr>
              <a:t>නෝවා</a:t>
            </a:r>
            <a:endParaRPr lang="en-US" sz="3200" b="1" dirty="0">
              <a:solidFill>
                <a:srgbClr val="FFFF00"/>
              </a:solidFill>
              <a:latin typeface="Arial" pitchFamily="-108" charset="0"/>
              <a:ea typeface="+mn-ea"/>
            </a:endParaRPr>
          </a:p>
        </p:txBody>
      </p:sp>
      <p:sp>
        <p:nvSpPr>
          <p:cNvPr id="173060" name="Text Box 4"/>
          <p:cNvSpPr txBox="1">
            <a:spLocks noChangeArrowheads="1"/>
          </p:cNvSpPr>
          <p:nvPr/>
        </p:nvSpPr>
        <p:spPr bwMode="auto">
          <a:xfrm>
            <a:off x="617602" y="3124200"/>
            <a:ext cx="1266693"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a:defRPr/>
            </a:pPr>
            <a:r>
              <a:rPr lang="si-LK" sz="3200" b="1" dirty="0">
                <a:solidFill>
                  <a:srgbClr val="FFFF00"/>
                </a:solidFill>
                <a:latin typeface="Arial" pitchFamily="-108" charset="0"/>
                <a:ea typeface="+mn-ea"/>
              </a:rPr>
              <a:t>යපෙත්</a:t>
            </a:r>
            <a:endParaRPr lang="en-US" sz="3200" b="1" dirty="0">
              <a:solidFill>
                <a:srgbClr val="FFFF00"/>
              </a:solidFill>
              <a:latin typeface="Arial" pitchFamily="-108" charset="0"/>
              <a:ea typeface="+mn-ea"/>
            </a:endParaRPr>
          </a:p>
        </p:txBody>
      </p:sp>
      <p:sp>
        <p:nvSpPr>
          <p:cNvPr id="173061" name="Text Box 5"/>
          <p:cNvSpPr txBox="1">
            <a:spLocks noChangeArrowheads="1"/>
          </p:cNvSpPr>
          <p:nvPr/>
        </p:nvSpPr>
        <p:spPr bwMode="auto">
          <a:xfrm>
            <a:off x="3943340" y="3124200"/>
            <a:ext cx="954107"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a:defRPr/>
            </a:pPr>
            <a:r>
              <a:rPr lang="si-LK" sz="3200" b="1" dirty="0">
                <a:solidFill>
                  <a:srgbClr val="FFFF00"/>
                </a:solidFill>
                <a:latin typeface="Arial" pitchFamily="-108" charset="0"/>
                <a:ea typeface="+mn-ea"/>
              </a:rPr>
              <a:t>හාම් </a:t>
            </a:r>
            <a:endParaRPr lang="en-US" sz="3200" b="1" dirty="0">
              <a:solidFill>
                <a:srgbClr val="FFFF00"/>
              </a:solidFill>
              <a:latin typeface="Arial" pitchFamily="-108" charset="0"/>
              <a:ea typeface="+mn-ea"/>
            </a:endParaRPr>
          </a:p>
        </p:txBody>
      </p:sp>
      <p:sp>
        <p:nvSpPr>
          <p:cNvPr id="173062" name="Text Box 6"/>
          <p:cNvSpPr txBox="1">
            <a:spLocks noChangeArrowheads="1"/>
          </p:cNvSpPr>
          <p:nvPr/>
        </p:nvSpPr>
        <p:spPr bwMode="auto">
          <a:xfrm>
            <a:off x="7185716" y="3124200"/>
            <a:ext cx="973343"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si-LK" altLang="en-US" sz="3200" b="1" dirty="0">
                <a:solidFill>
                  <a:srgbClr val="FFFF00"/>
                </a:solidFill>
              </a:rPr>
              <a:t>ශෙම්</a:t>
            </a:r>
            <a:endParaRPr lang="en-US" altLang="en-US" sz="3200" b="1" dirty="0">
              <a:solidFill>
                <a:srgbClr val="FFFF00"/>
              </a:solidFill>
            </a:endParaRPr>
          </a:p>
        </p:txBody>
      </p:sp>
      <p:sp>
        <p:nvSpPr>
          <p:cNvPr id="173063" name="Text Box 7"/>
          <p:cNvSpPr txBox="1">
            <a:spLocks noChangeArrowheads="1"/>
          </p:cNvSpPr>
          <p:nvPr/>
        </p:nvSpPr>
        <p:spPr bwMode="auto">
          <a:xfrm>
            <a:off x="-66048" y="4038600"/>
            <a:ext cx="2956259"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a:defRPr/>
            </a:pPr>
            <a:r>
              <a:rPr lang="si-LK" sz="3200" b="1" dirty="0">
                <a:solidFill>
                  <a:srgbClr val="FFFF00"/>
                </a:solidFill>
                <a:latin typeface="Arial" pitchFamily="-108" charset="0"/>
                <a:ea typeface="+mn-ea"/>
              </a:rPr>
              <a:t>කොකේසියන්වරු</a:t>
            </a:r>
            <a:endParaRPr lang="en-US" sz="3200" b="1" dirty="0">
              <a:solidFill>
                <a:srgbClr val="FFFF00"/>
              </a:solidFill>
              <a:latin typeface="Arial" pitchFamily="-108" charset="0"/>
              <a:ea typeface="+mn-ea"/>
            </a:endParaRPr>
          </a:p>
        </p:txBody>
      </p:sp>
      <p:sp>
        <p:nvSpPr>
          <p:cNvPr id="173064" name="Text Box 8"/>
          <p:cNvSpPr txBox="1">
            <a:spLocks noChangeArrowheads="1"/>
          </p:cNvSpPr>
          <p:nvPr/>
        </p:nvSpPr>
        <p:spPr bwMode="auto">
          <a:xfrm>
            <a:off x="3412723" y="4038600"/>
            <a:ext cx="2020105"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a:defRPr/>
            </a:pPr>
            <a:r>
              <a:rPr lang="si-LK" sz="3200" b="1" dirty="0">
                <a:solidFill>
                  <a:srgbClr val="FFFF00"/>
                </a:solidFill>
                <a:latin typeface="Arial" pitchFamily="-108" charset="0"/>
                <a:ea typeface="+mn-ea"/>
              </a:rPr>
              <a:t>කානානිවරු</a:t>
            </a:r>
            <a:endParaRPr lang="en-US" sz="3200" b="1" dirty="0">
              <a:solidFill>
                <a:srgbClr val="FFFF00"/>
              </a:solidFill>
              <a:latin typeface="Arial" pitchFamily="-108" charset="0"/>
              <a:ea typeface="+mn-ea"/>
            </a:endParaRPr>
          </a:p>
        </p:txBody>
      </p:sp>
      <p:sp>
        <p:nvSpPr>
          <p:cNvPr id="173065" name="Text Box 9"/>
          <p:cNvSpPr txBox="1">
            <a:spLocks noChangeArrowheads="1"/>
          </p:cNvSpPr>
          <p:nvPr/>
        </p:nvSpPr>
        <p:spPr bwMode="auto">
          <a:xfrm>
            <a:off x="6588675" y="4038600"/>
            <a:ext cx="2151551"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si-LK" altLang="en-US" sz="3200" b="1" dirty="0">
                <a:solidFill>
                  <a:srgbClr val="FFFF00"/>
                </a:solidFill>
              </a:rPr>
              <a:t>සෙමිටික්වරු</a:t>
            </a:r>
            <a:endParaRPr lang="en-US" altLang="en-US" sz="3200" b="1" dirty="0">
              <a:solidFill>
                <a:srgbClr val="FFFF00"/>
              </a:solidFill>
            </a:endParaRPr>
          </a:p>
        </p:txBody>
      </p:sp>
      <p:sp>
        <p:nvSpPr>
          <p:cNvPr id="173066" name="Text Box 10"/>
          <p:cNvSpPr txBox="1">
            <a:spLocks noChangeArrowheads="1"/>
          </p:cNvSpPr>
          <p:nvPr/>
        </p:nvSpPr>
        <p:spPr bwMode="auto">
          <a:xfrm>
            <a:off x="107504" y="5105400"/>
            <a:ext cx="3218309"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defRPr/>
            </a:pPr>
            <a:r>
              <a:rPr lang="si-LK" sz="2800" b="1" dirty="0">
                <a:solidFill>
                  <a:srgbClr val="FFFF00"/>
                </a:solidFill>
                <a:latin typeface="Arial" pitchFamily="-108" charset="0"/>
                <a:ea typeface="+mn-ea"/>
              </a:rPr>
              <a:t>යොරොප</a:t>
            </a:r>
            <a:r>
              <a:rPr lang="en-US" sz="2800" b="1" dirty="0">
                <a:solidFill>
                  <a:srgbClr val="FFFF00"/>
                </a:solidFill>
                <a:latin typeface="Arial" pitchFamily="-108" charset="0"/>
                <a:ea typeface="+mn-ea"/>
              </a:rPr>
              <a:t> </a:t>
            </a:r>
            <a:r>
              <a:rPr lang="si-LK" sz="2800" b="1" dirty="0">
                <a:solidFill>
                  <a:srgbClr val="FFFF00"/>
                </a:solidFill>
                <a:latin typeface="Arial" pitchFamily="-108" charset="0"/>
                <a:ea typeface="+mn-ea"/>
              </a:rPr>
              <a:t>හා නගෙනහිර ඉන්දියානු</a:t>
            </a:r>
            <a:endParaRPr lang="en-US" sz="2800" b="1" dirty="0">
              <a:solidFill>
                <a:srgbClr val="FFFF00"/>
              </a:solidFill>
              <a:latin typeface="Arial" pitchFamily="-108" charset="0"/>
              <a:ea typeface="+mn-ea"/>
            </a:endParaRPr>
          </a:p>
        </p:txBody>
      </p:sp>
      <p:sp>
        <p:nvSpPr>
          <p:cNvPr id="173067" name="Text Box 11"/>
          <p:cNvSpPr txBox="1">
            <a:spLocks noChangeArrowheads="1"/>
          </p:cNvSpPr>
          <p:nvPr/>
        </p:nvSpPr>
        <p:spPr bwMode="auto">
          <a:xfrm>
            <a:off x="2928507" y="5105400"/>
            <a:ext cx="3010761"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a:defRPr/>
            </a:pPr>
            <a:r>
              <a:rPr lang="si-LK" sz="2800" b="1" dirty="0">
                <a:solidFill>
                  <a:srgbClr val="FFFF00"/>
                </a:solidFill>
                <a:latin typeface="Arial" pitchFamily="-108" charset="0"/>
                <a:ea typeface="+mn-ea"/>
              </a:rPr>
              <a:t>අප්‍රිකානු හා ආසියානු</a:t>
            </a:r>
            <a:endParaRPr lang="en-US" sz="2800" b="1" dirty="0">
              <a:solidFill>
                <a:srgbClr val="FFFF00"/>
              </a:solidFill>
              <a:latin typeface="Arial" pitchFamily="-108" charset="0"/>
              <a:ea typeface="+mn-ea"/>
            </a:endParaRPr>
          </a:p>
        </p:txBody>
      </p:sp>
      <p:sp>
        <p:nvSpPr>
          <p:cNvPr id="173068" name="Text Box 12"/>
          <p:cNvSpPr txBox="1">
            <a:spLocks noChangeArrowheads="1"/>
          </p:cNvSpPr>
          <p:nvPr/>
        </p:nvSpPr>
        <p:spPr bwMode="auto">
          <a:xfrm>
            <a:off x="6628672" y="5105400"/>
            <a:ext cx="2087431"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si-LK" altLang="en-US" sz="3200" b="1" dirty="0">
                <a:solidFill>
                  <a:srgbClr val="FFFF00"/>
                </a:solidFill>
              </a:rPr>
              <a:t>යුදෙව් අරාබි</a:t>
            </a:r>
            <a:endParaRPr lang="en-US" altLang="en-US" sz="3200" b="1" dirty="0">
              <a:solidFill>
                <a:srgbClr val="FFFF00"/>
              </a:solidFill>
            </a:endParaRPr>
          </a:p>
        </p:txBody>
      </p:sp>
      <p:sp>
        <p:nvSpPr>
          <p:cNvPr id="173070" name="AutoShape 14"/>
          <p:cNvSpPr>
            <a:spLocks noChangeArrowheads="1"/>
          </p:cNvSpPr>
          <p:nvPr/>
        </p:nvSpPr>
        <p:spPr bwMode="auto">
          <a:xfrm rot="-1112176">
            <a:off x="2590800" y="224155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173071" name="AutoShape 15"/>
          <p:cNvSpPr>
            <a:spLocks noChangeArrowheads="1"/>
          </p:cNvSpPr>
          <p:nvPr/>
        </p:nvSpPr>
        <p:spPr bwMode="auto">
          <a:xfrm rot="-5448300">
            <a:off x="4000500" y="255270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173072" name="AutoShape 16"/>
          <p:cNvSpPr>
            <a:spLocks noChangeArrowheads="1"/>
          </p:cNvSpPr>
          <p:nvPr/>
        </p:nvSpPr>
        <p:spPr bwMode="auto">
          <a:xfrm rot="-9047274">
            <a:off x="5410200" y="228600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92176" name="Text Box 17"/>
          <p:cNvSpPr txBox="1">
            <a:spLocks noChangeArrowheads="1"/>
          </p:cNvSpPr>
          <p:nvPr/>
        </p:nvSpPr>
        <p:spPr bwMode="auto">
          <a:xfrm>
            <a:off x="8615363" y="0"/>
            <a:ext cx="52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b="1">
                <a:solidFill>
                  <a:srgbClr val="FFFFFF"/>
                </a:solidFill>
              </a:rPr>
              <a:t>17</a:t>
            </a:r>
          </a:p>
        </p:txBody>
      </p:sp>
      <p:sp>
        <p:nvSpPr>
          <p:cNvPr id="173074" name="Text Box 18"/>
          <p:cNvSpPr txBox="1">
            <a:spLocks noChangeArrowheads="1"/>
          </p:cNvSpPr>
          <p:nvPr/>
        </p:nvSpPr>
        <p:spPr bwMode="auto">
          <a:xfrm>
            <a:off x="2133600" y="3468688"/>
            <a:ext cx="6527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si-LK" altLang="en-US" b="1" dirty="0">
                <a:solidFill>
                  <a:srgbClr val="FFFF00"/>
                </a:solidFill>
              </a:rPr>
              <a:t>සින්</a:t>
            </a:r>
            <a:endParaRPr lang="en-US" altLang="en-US" b="1" dirty="0">
              <a:solidFill>
                <a:srgbClr val="FFFF00"/>
              </a:solidFill>
            </a:endParaRPr>
          </a:p>
        </p:txBody>
      </p:sp>
      <p:sp>
        <p:nvSpPr>
          <p:cNvPr id="173075" name="Text Box 19"/>
          <p:cNvSpPr txBox="1">
            <a:spLocks noChangeArrowheads="1"/>
          </p:cNvSpPr>
          <p:nvPr/>
        </p:nvSpPr>
        <p:spPr bwMode="auto">
          <a:xfrm>
            <a:off x="1676400" y="4876800"/>
            <a:ext cx="8386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si-LK" altLang="en-US" b="1" dirty="0">
                <a:solidFill>
                  <a:srgbClr val="FFFF00"/>
                </a:solidFill>
              </a:rPr>
              <a:t>සීනයි</a:t>
            </a:r>
            <a:endParaRPr lang="en-US" altLang="en-US" b="1" dirty="0">
              <a:solidFill>
                <a:srgbClr val="FFFF00"/>
              </a:solidFill>
            </a:endParaRPr>
          </a:p>
        </p:txBody>
      </p:sp>
      <p:sp>
        <p:nvSpPr>
          <p:cNvPr id="173076" name="Text Box 20"/>
          <p:cNvSpPr txBox="1">
            <a:spLocks noChangeArrowheads="1"/>
          </p:cNvSpPr>
          <p:nvPr/>
        </p:nvSpPr>
        <p:spPr bwMode="auto">
          <a:xfrm>
            <a:off x="8305800" y="1752600"/>
            <a:ext cx="9172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si-LK" altLang="en-US" b="1" dirty="0">
                <a:solidFill>
                  <a:srgbClr val="FFFF00"/>
                </a:solidFill>
              </a:rPr>
              <a:t>සිනො</a:t>
            </a:r>
            <a:endParaRPr lang="en-US" altLang="en-US" b="1" dirty="0">
              <a:solidFill>
                <a:srgbClr val="FFFF00"/>
              </a:solidFill>
            </a:endParaRPr>
          </a:p>
        </p:txBody>
      </p:sp>
      <p:sp>
        <p:nvSpPr>
          <p:cNvPr id="173077" name="Oval 21"/>
          <p:cNvSpPr>
            <a:spLocks noChangeArrowheads="1"/>
          </p:cNvSpPr>
          <p:nvPr/>
        </p:nvSpPr>
        <p:spPr bwMode="auto">
          <a:xfrm>
            <a:off x="2743200" y="3581400"/>
            <a:ext cx="152400" cy="152400"/>
          </a:xfrm>
          <a:prstGeom prst="ellipse">
            <a:avLst/>
          </a:prstGeom>
          <a:solidFill>
            <a:schemeClr val="bg1"/>
          </a:solidFill>
          <a:ln w="9525">
            <a:solidFill>
              <a:schemeClr val="tx1"/>
            </a:solidFill>
            <a:round/>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173078" name="AutoShape 22"/>
          <p:cNvSpPr>
            <a:spLocks noChangeArrowheads="1"/>
          </p:cNvSpPr>
          <p:nvPr/>
        </p:nvSpPr>
        <p:spPr bwMode="auto">
          <a:xfrm rot="11854091" flipV="1">
            <a:off x="2743200" y="3581400"/>
            <a:ext cx="381000" cy="1752600"/>
          </a:xfrm>
          <a:prstGeom prst="curvedRightArrow">
            <a:avLst>
              <a:gd name="adj1" fmla="val 92000"/>
              <a:gd name="adj2" fmla="val 184000"/>
              <a:gd name="adj3" fmla="val 33333"/>
            </a:avLst>
          </a:prstGeom>
          <a:solidFill>
            <a:schemeClr val="bg1"/>
          </a:solidFill>
          <a:ln w="9525">
            <a:solidFill>
              <a:schemeClr val="tx1"/>
            </a:solidFill>
            <a:miter lim="800000"/>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173084" name="Freeform 28"/>
          <p:cNvSpPr>
            <a:spLocks/>
          </p:cNvSpPr>
          <p:nvPr/>
        </p:nvSpPr>
        <p:spPr bwMode="auto">
          <a:xfrm>
            <a:off x="2895600" y="1981200"/>
            <a:ext cx="5334000" cy="1447800"/>
          </a:xfrm>
          <a:custGeom>
            <a:avLst/>
            <a:gdLst>
              <a:gd name="T0" fmla="*/ 0 w 3360"/>
              <a:gd name="T1" fmla="*/ 912 h 912"/>
              <a:gd name="T2" fmla="*/ 1056 w 3360"/>
              <a:gd name="T3" fmla="*/ 192 h 912"/>
              <a:gd name="T4" fmla="*/ 3360 w 3360"/>
              <a:gd name="T5" fmla="*/ 0 h 912"/>
              <a:gd name="T6" fmla="*/ 0 60000 65536"/>
              <a:gd name="T7" fmla="*/ 0 60000 65536"/>
              <a:gd name="T8" fmla="*/ 0 60000 65536"/>
            </a:gdLst>
            <a:ahLst/>
            <a:cxnLst>
              <a:cxn ang="T6">
                <a:pos x="T0" y="T1"/>
              </a:cxn>
              <a:cxn ang="T7">
                <a:pos x="T2" y="T3"/>
              </a:cxn>
              <a:cxn ang="T8">
                <a:pos x="T4" y="T5"/>
              </a:cxn>
            </a:cxnLst>
            <a:rect l="0" t="0" r="r" b="b"/>
            <a:pathLst>
              <a:path w="3360" h="912">
                <a:moveTo>
                  <a:pt x="0" y="912"/>
                </a:moveTo>
                <a:cubicBezTo>
                  <a:pt x="248" y="628"/>
                  <a:pt x="496" y="344"/>
                  <a:pt x="1056" y="192"/>
                </a:cubicBezTo>
                <a:cubicBezTo>
                  <a:pt x="1616" y="40"/>
                  <a:pt x="2488" y="20"/>
                  <a:pt x="3360" y="0"/>
                </a:cubicBezTo>
              </a:path>
            </a:pathLst>
          </a:custGeom>
          <a:noFill/>
          <a:ln w="76200">
            <a:solidFill>
              <a:srgbClr val="FFFFFF"/>
            </a:solidFill>
            <a:round/>
            <a:headEnd/>
            <a:tailEnd type="triangle" w="med" len="med"/>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3059"/>
                                        </p:tgtEl>
                                        <p:attrNameLst>
                                          <p:attrName>style.visibility</p:attrName>
                                        </p:attrNameLst>
                                      </p:cBhvr>
                                      <p:to>
                                        <p:strVal val="visible"/>
                                      </p:to>
                                    </p:set>
                                    <p:animEffect transition="in" filter="fade">
                                      <p:cBhvr>
                                        <p:cTn id="7" dur="500"/>
                                        <p:tgtEl>
                                          <p:spTgt spid="1730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3070"/>
                                        </p:tgtEl>
                                        <p:attrNameLst>
                                          <p:attrName>style.visibility</p:attrName>
                                        </p:attrNameLst>
                                      </p:cBhvr>
                                      <p:to>
                                        <p:strVal val="visible"/>
                                      </p:to>
                                    </p:set>
                                    <p:animEffect transition="in" filter="fade">
                                      <p:cBhvr>
                                        <p:cTn id="12" dur="500"/>
                                        <p:tgtEl>
                                          <p:spTgt spid="17307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3060"/>
                                        </p:tgtEl>
                                        <p:attrNameLst>
                                          <p:attrName>style.visibility</p:attrName>
                                        </p:attrNameLst>
                                      </p:cBhvr>
                                      <p:to>
                                        <p:strVal val="visible"/>
                                      </p:to>
                                    </p:set>
                                    <p:animEffect transition="in" filter="fade">
                                      <p:cBhvr>
                                        <p:cTn id="17" dur="500"/>
                                        <p:tgtEl>
                                          <p:spTgt spid="17306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3071"/>
                                        </p:tgtEl>
                                        <p:attrNameLst>
                                          <p:attrName>style.visibility</p:attrName>
                                        </p:attrNameLst>
                                      </p:cBhvr>
                                      <p:to>
                                        <p:strVal val="visible"/>
                                      </p:to>
                                    </p:set>
                                    <p:animEffect transition="in" filter="fade">
                                      <p:cBhvr>
                                        <p:cTn id="22" dur="500"/>
                                        <p:tgtEl>
                                          <p:spTgt spid="17307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3061"/>
                                        </p:tgtEl>
                                        <p:attrNameLst>
                                          <p:attrName>style.visibility</p:attrName>
                                        </p:attrNameLst>
                                      </p:cBhvr>
                                      <p:to>
                                        <p:strVal val="visible"/>
                                      </p:to>
                                    </p:set>
                                    <p:animEffect transition="in" filter="fade">
                                      <p:cBhvr>
                                        <p:cTn id="27" dur="500"/>
                                        <p:tgtEl>
                                          <p:spTgt spid="17306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3072"/>
                                        </p:tgtEl>
                                        <p:attrNameLst>
                                          <p:attrName>style.visibility</p:attrName>
                                        </p:attrNameLst>
                                      </p:cBhvr>
                                      <p:to>
                                        <p:strVal val="visible"/>
                                      </p:to>
                                    </p:set>
                                    <p:animEffect transition="in" filter="fade">
                                      <p:cBhvr>
                                        <p:cTn id="32" dur="500"/>
                                        <p:tgtEl>
                                          <p:spTgt spid="17307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3062"/>
                                        </p:tgtEl>
                                        <p:attrNameLst>
                                          <p:attrName>style.visibility</p:attrName>
                                        </p:attrNameLst>
                                      </p:cBhvr>
                                      <p:to>
                                        <p:strVal val="visible"/>
                                      </p:to>
                                    </p:set>
                                    <p:animEffect transition="in" filter="fade">
                                      <p:cBhvr>
                                        <p:cTn id="37" dur="500"/>
                                        <p:tgtEl>
                                          <p:spTgt spid="17306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3063"/>
                                        </p:tgtEl>
                                        <p:attrNameLst>
                                          <p:attrName>style.visibility</p:attrName>
                                        </p:attrNameLst>
                                      </p:cBhvr>
                                      <p:to>
                                        <p:strVal val="visible"/>
                                      </p:to>
                                    </p:set>
                                    <p:animEffect transition="in" filter="fade">
                                      <p:cBhvr>
                                        <p:cTn id="42" dur="500"/>
                                        <p:tgtEl>
                                          <p:spTgt spid="17306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3066"/>
                                        </p:tgtEl>
                                        <p:attrNameLst>
                                          <p:attrName>style.visibility</p:attrName>
                                        </p:attrNameLst>
                                      </p:cBhvr>
                                      <p:to>
                                        <p:strVal val="visible"/>
                                      </p:to>
                                    </p:set>
                                    <p:animEffect transition="in" filter="fade">
                                      <p:cBhvr>
                                        <p:cTn id="47" dur="500"/>
                                        <p:tgtEl>
                                          <p:spTgt spid="17306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73064"/>
                                        </p:tgtEl>
                                        <p:attrNameLst>
                                          <p:attrName>style.visibility</p:attrName>
                                        </p:attrNameLst>
                                      </p:cBhvr>
                                      <p:to>
                                        <p:strVal val="visible"/>
                                      </p:to>
                                    </p:set>
                                    <p:animEffect transition="in" filter="fade">
                                      <p:cBhvr>
                                        <p:cTn id="52" dur="500"/>
                                        <p:tgtEl>
                                          <p:spTgt spid="173064"/>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73067"/>
                                        </p:tgtEl>
                                        <p:attrNameLst>
                                          <p:attrName>style.visibility</p:attrName>
                                        </p:attrNameLst>
                                      </p:cBhvr>
                                      <p:to>
                                        <p:strVal val="visible"/>
                                      </p:to>
                                    </p:set>
                                    <p:animEffect transition="in" filter="fade">
                                      <p:cBhvr>
                                        <p:cTn id="57" dur="500"/>
                                        <p:tgtEl>
                                          <p:spTgt spid="173067"/>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73065"/>
                                        </p:tgtEl>
                                        <p:attrNameLst>
                                          <p:attrName>style.visibility</p:attrName>
                                        </p:attrNameLst>
                                      </p:cBhvr>
                                      <p:to>
                                        <p:strVal val="visible"/>
                                      </p:to>
                                    </p:set>
                                    <p:animEffect transition="in" filter="fade">
                                      <p:cBhvr>
                                        <p:cTn id="62" dur="500"/>
                                        <p:tgtEl>
                                          <p:spTgt spid="173065"/>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73068"/>
                                        </p:tgtEl>
                                        <p:attrNameLst>
                                          <p:attrName>style.visibility</p:attrName>
                                        </p:attrNameLst>
                                      </p:cBhvr>
                                      <p:to>
                                        <p:strVal val="visible"/>
                                      </p:to>
                                    </p:set>
                                    <p:animEffect transition="in" filter="fade">
                                      <p:cBhvr>
                                        <p:cTn id="67" dur="500"/>
                                        <p:tgtEl>
                                          <p:spTgt spid="173068"/>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73077"/>
                                        </p:tgtEl>
                                        <p:attrNameLst>
                                          <p:attrName>style.visibility</p:attrName>
                                        </p:attrNameLst>
                                      </p:cBhvr>
                                      <p:to>
                                        <p:strVal val="visible"/>
                                      </p:to>
                                    </p:set>
                                    <p:animEffect transition="in" filter="fade">
                                      <p:cBhvr>
                                        <p:cTn id="72" dur="500"/>
                                        <p:tgtEl>
                                          <p:spTgt spid="173077"/>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73074"/>
                                        </p:tgtEl>
                                        <p:attrNameLst>
                                          <p:attrName>style.visibility</p:attrName>
                                        </p:attrNameLst>
                                      </p:cBhvr>
                                      <p:to>
                                        <p:strVal val="visible"/>
                                      </p:to>
                                    </p:set>
                                    <p:animEffect transition="in" filter="fade">
                                      <p:cBhvr>
                                        <p:cTn id="77" dur="500"/>
                                        <p:tgtEl>
                                          <p:spTgt spid="173074"/>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22" presetClass="entr" presetSubtype="1" fill="hold" grpId="0" nodeType="clickEffect">
                                  <p:stCondLst>
                                    <p:cond delay="0"/>
                                  </p:stCondLst>
                                  <p:childTnLst>
                                    <p:set>
                                      <p:cBhvr>
                                        <p:cTn id="81" dur="1" fill="hold">
                                          <p:stCondLst>
                                            <p:cond delay="0"/>
                                          </p:stCondLst>
                                        </p:cTn>
                                        <p:tgtEl>
                                          <p:spTgt spid="173078"/>
                                        </p:tgtEl>
                                        <p:attrNameLst>
                                          <p:attrName>style.visibility</p:attrName>
                                        </p:attrNameLst>
                                      </p:cBhvr>
                                      <p:to>
                                        <p:strVal val="visible"/>
                                      </p:to>
                                    </p:set>
                                    <p:animEffect transition="in" filter="wipe(up)">
                                      <p:cBhvr>
                                        <p:cTn id="82" dur="500"/>
                                        <p:tgtEl>
                                          <p:spTgt spid="173078"/>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73075"/>
                                        </p:tgtEl>
                                        <p:attrNameLst>
                                          <p:attrName>style.visibility</p:attrName>
                                        </p:attrNameLst>
                                      </p:cBhvr>
                                      <p:to>
                                        <p:strVal val="visible"/>
                                      </p:to>
                                    </p:set>
                                    <p:animEffect transition="in" filter="fade">
                                      <p:cBhvr>
                                        <p:cTn id="87" dur="500"/>
                                        <p:tgtEl>
                                          <p:spTgt spid="173075"/>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173084"/>
                                        </p:tgtEl>
                                        <p:attrNameLst>
                                          <p:attrName>style.visibility</p:attrName>
                                        </p:attrNameLst>
                                      </p:cBhvr>
                                      <p:to>
                                        <p:strVal val="visible"/>
                                      </p:to>
                                    </p:set>
                                    <p:animEffect transition="in" filter="wipe(left)">
                                      <p:cBhvr>
                                        <p:cTn id="92" dur="500"/>
                                        <p:tgtEl>
                                          <p:spTgt spid="173084"/>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173076"/>
                                        </p:tgtEl>
                                        <p:attrNameLst>
                                          <p:attrName>style.visibility</p:attrName>
                                        </p:attrNameLst>
                                      </p:cBhvr>
                                      <p:to>
                                        <p:strVal val="visible"/>
                                      </p:to>
                                    </p:set>
                                    <p:animEffect transition="in" filter="fade">
                                      <p:cBhvr>
                                        <p:cTn id="97" dur="500"/>
                                        <p:tgtEl>
                                          <p:spTgt spid="17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59" grpId="0" autoUpdateAnimBg="0"/>
      <p:bldP spid="173060" grpId="0" autoUpdateAnimBg="0"/>
      <p:bldP spid="173061" grpId="0" autoUpdateAnimBg="0"/>
      <p:bldP spid="173062" grpId="0" autoUpdateAnimBg="0"/>
      <p:bldP spid="173063" grpId="0" autoUpdateAnimBg="0"/>
      <p:bldP spid="173064" grpId="0" autoUpdateAnimBg="0"/>
      <p:bldP spid="173065" grpId="0" autoUpdateAnimBg="0"/>
      <p:bldP spid="173066" grpId="0" autoUpdateAnimBg="0"/>
      <p:bldP spid="173067" grpId="0" autoUpdateAnimBg="0"/>
      <p:bldP spid="173068" grpId="0" autoUpdateAnimBg="0"/>
      <p:bldP spid="173070" grpId="0" animBg="1"/>
      <p:bldP spid="173071" grpId="0" animBg="1"/>
      <p:bldP spid="173072" grpId="0" animBg="1"/>
      <p:bldP spid="173074" grpId="0" autoUpdateAnimBg="0"/>
      <p:bldP spid="173075" grpId="0" autoUpdateAnimBg="0"/>
      <p:bldP spid="173076" grpId="0" autoUpdateAnimBg="0"/>
      <p:bldP spid="173077" grpId="0" animBg="1"/>
      <p:bldP spid="173078" grpId="0" animBg="1"/>
      <p:bldP spid="17308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1" y="25507"/>
            <a:ext cx="4648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0" name="WordArt 19"/>
          <p:cNvSpPr>
            <a:spLocks noChangeArrowheads="1" noChangeShapeType="1" noTextEdit="1"/>
          </p:cNvSpPr>
          <p:nvPr/>
        </p:nvSpPr>
        <p:spPr bwMode="auto">
          <a:xfrm rot="-3483278">
            <a:off x="-60325" y="5165725"/>
            <a:ext cx="1371600" cy="336550"/>
          </a:xfrm>
          <a:prstGeom prst="rect">
            <a:avLst/>
          </a:prstGeom>
        </p:spPr>
        <p:txBody>
          <a:bodyPr wrap="none" fromWordArt="1">
            <a:prstTxWarp prst="textCanDown">
              <a:avLst>
                <a:gd name="adj" fmla="val 14287"/>
              </a:avLst>
            </a:prstTxWarp>
          </a:bodyPr>
          <a:lstStyle/>
          <a:p>
            <a:pPr algn="ctr"/>
            <a:endParaRPr lang="en-GB" sz="2000" kern="10" normalizeH="1" dirty="0">
              <a:ln w="9525">
                <a:solidFill>
                  <a:srgbClr val="000000"/>
                </a:solidFill>
                <a:round/>
                <a:headEnd/>
                <a:tailEnd/>
              </a:ln>
              <a:solidFill>
                <a:srgbClr val="FF0000"/>
              </a:solidFill>
              <a:latin typeface="Arial"/>
              <a:cs typeface="Arial"/>
            </a:endParaRPr>
          </a:p>
        </p:txBody>
      </p:sp>
      <p:sp>
        <p:nvSpPr>
          <p:cNvPr id="94211" name="WordArt 18"/>
          <p:cNvSpPr>
            <a:spLocks noChangeArrowheads="1" noChangeShapeType="1" noTextEdit="1"/>
          </p:cNvSpPr>
          <p:nvPr/>
        </p:nvSpPr>
        <p:spPr bwMode="auto">
          <a:xfrm rot="-4859553">
            <a:off x="2408238" y="5418728"/>
            <a:ext cx="1219200" cy="295275"/>
          </a:xfrm>
          <a:prstGeom prst="rect">
            <a:avLst/>
          </a:prstGeom>
        </p:spPr>
        <p:txBody>
          <a:bodyPr wrap="none" fromWordArt="1">
            <a:prstTxWarp prst="textCanDown">
              <a:avLst>
                <a:gd name="adj" fmla="val 14287"/>
              </a:avLst>
            </a:prstTxWarp>
          </a:bodyPr>
          <a:lstStyle/>
          <a:p>
            <a:pPr algn="ctr"/>
            <a:endParaRPr lang="en-GB" sz="2000" kern="10" dirty="0">
              <a:ln w="9525">
                <a:solidFill>
                  <a:srgbClr val="000000"/>
                </a:solidFill>
                <a:round/>
                <a:headEnd/>
                <a:tailEnd/>
              </a:ln>
              <a:solidFill>
                <a:srgbClr val="FF0000"/>
              </a:solidFill>
              <a:latin typeface="Arial"/>
              <a:cs typeface="Arial"/>
            </a:endParaRPr>
          </a:p>
        </p:txBody>
      </p:sp>
      <p:sp>
        <p:nvSpPr>
          <p:cNvPr id="94212" name="WordArt 17"/>
          <p:cNvSpPr>
            <a:spLocks noChangeArrowheads="1" noChangeShapeType="1" noTextEdit="1"/>
          </p:cNvSpPr>
          <p:nvPr/>
        </p:nvSpPr>
        <p:spPr bwMode="auto">
          <a:xfrm>
            <a:off x="3352800" y="3514725"/>
            <a:ext cx="1143000" cy="371475"/>
          </a:xfrm>
          <a:prstGeom prst="rect">
            <a:avLst/>
          </a:prstGeom>
        </p:spPr>
        <p:txBody>
          <a:bodyPr wrap="none" fromWordArt="1">
            <a:prstTxWarp prst="textPlain">
              <a:avLst>
                <a:gd name="adj" fmla="val 50000"/>
              </a:avLst>
            </a:prstTxWarp>
          </a:bodyPr>
          <a:lstStyle/>
          <a:p>
            <a:pPr algn="ctr"/>
            <a:endParaRPr lang="en-GB" sz="2000" kern="10" dirty="0">
              <a:ln w="9525">
                <a:solidFill>
                  <a:srgbClr val="000000"/>
                </a:solidFill>
                <a:round/>
                <a:headEnd/>
                <a:tailEnd/>
              </a:ln>
              <a:solidFill>
                <a:srgbClr val="FF0000"/>
              </a:solidFill>
              <a:latin typeface="Arial"/>
              <a:cs typeface="Arial"/>
            </a:endParaRPr>
          </a:p>
        </p:txBody>
      </p:sp>
      <p:sp>
        <p:nvSpPr>
          <p:cNvPr id="94213" name="WordArt 16"/>
          <p:cNvSpPr>
            <a:spLocks noChangeArrowheads="1" noChangeShapeType="1" noTextEdit="1"/>
          </p:cNvSpPr>
          <p:nvPr/>
        </p:nvSpPr>
        <p:spPr bwMode="auto">
          <a:xfrm rot="1237900">
            <a:off x="609600" y="6227763"/>
            <a:ext cx="1371600" cy="401637"/>
          </a:xfrm>
          <a:prstGeom prst="rect">
            <a:avLst/>
          </a:prstGeom>
        </p:spPr>
        <p:txBody>
          <a:bodyPr wrap="none" fromWordArt="1">
            <a:prstTxWarp prst="textCanDown">
              <a:avLst>
                <a:gd name="adj" fmla="val 14287"/>
              </a:avLst>
            </a:prstTxWarp>
          </a:bodyPr>
          <a:lstStyle/>
          <a:p>
            <a:pPr algn="ctr"/>
            <a:endParaRPr lang="en-GB" sz="2000" kern="10" dirty="0">
              <a:ln w="9525">
                <a:solidFill>
                  <a:srgbClr val="000000"/>
                </a:solidFill>
                <a:round/>
                <a:headEnd/>
                <a:tailEnd/>
              </a:ln>
              <a:solidFill>
                <a:srgbClr val="FF0000"/>
              </a:solidFill>
              <a:latin typeface="Arial"/>
              <a:cs typeface="Arial"/>
            </a:endParaRPr>
          </a:p>
        </p:txBody>
      </p:sp>
      <p:sp>
        <p:nvSpPr>
          <p:cNvPr id="94214" name="WordArt 15"/>
          <p:cNvSpPr>
            <a:spLocks noChangeArrowheads="1" noChangeShapeType="1" noTextEdit="1"/>
          </p:cNvSpPr>
          <p:nvPr/>
        </p:nvSpPr>
        <p:spPr bwMode="auto">
          <a:xfrm rot="-1552841">
            <a:off x="1295400" y="2286000"/>
            <a:ext cx="1209675" cy="457200"/>
          </a:xfrm>
          <a:prstGeom prst="rect">
            <a:avLst/>
          </a:prstGeom>
        </p:spPr>
        <p:txBody>
          <a:bodyPr wrap="none" fromWordArt="1">
            <a:prstTxWarp prst="textCanUp">
              <a:avLst>
                <a:gd name="adj" fmla="val 85713"/>
              </a:avLst>
            </a:prstTxWarp>
          </a:bodyPr>
          <a:lstStyle/>
          <a:p>
            <a:pPr algn="ctr"/>
            <a:endParaRPr lang="en-GB" sz="2000" kern="10" dirty="0">
              <a:ln w="9525">
                <a:solidFill>
                  <a:srgbClr val="000000"/>
                </a:solidFill>
                <a:round/>
                <a:headEnd/>
                <a:tailEnd/>
              </a:ln>
              <a:solidFill>
                <a:srgbClr val="FF0000"/>
              </a:solidFill>
              <a:latin typeface="Arial"/>
              <a:cs typeface="Arial"/>
            </a:endParaRPr>
          </a:p>
        </p:txBody>
      </p:sp>
      <p:sp>
        <p:nvSpPr>
          <p:cNvPr id="94215" name="WordArt 14"/>
          <p:cNvSpPr>
            <a:spLocks noChangeArrowheads="1" noChangeShapeType="1" noTextEdit="1"/>
          </p:cNvSpPr>
          <p:nvPr/>
        </p:nvSpPr>
        <p:spPr bwMode="auto">
          <a:xfrm rot="-2803389">
            <a:off x="1822451" y="4264025"/>
            <a:ext cx="1066800" cy="371475"/>
          </a:xfrm>
          <a:prstGeom prst="rect">
            <a:avLst/>
          </a:prstGeom>
        </p:spPr>
        <p:txBody>
          <a:bodyPr wrap="none" fromWordArt="1">
            <a:prstTxWarp prst="textCanUp">
              <a:avLst>
                <a:gd name="adj" fmla="val 85713"/>
              </a:avLst>
            </a:prstTxWarp>
          </a:bodyPr>
          <a:lstStyle/>
          <a:p>
            <a:pPr algn="ctr"/>
            <a:endParaRPr lang="en-GB" sz="2000" kern="10" dirty="0">
              <a:ln w="9525">
                <a:solidFill>
                  <a:srgbClr val="000000"/>
                </a:solidFill>
                <a:round/>
                <a:headEnd/>
                <a:tailEnd/>
              </a:ln>
              <a:solidFill>
                <a:srgbClr val="FF0000"/>
              </a:solidFill>
              <a:latin typeface="Arial"/>
              <a:cs typeface="Arial"/>
            </a:endParaRPr>
          </a:p>
        </p:txBody>
      </p:sp>
      <p:sp>
        <p:nvSpPr>
          <p:cNvPr id="94216" name="WordArt 13"/>
          <p:cNvSpPr>
            <a:spLocks noChangeArrowheads="1" noChangeShapeType="1" noTextEdit="1"/>
          </p:cNvSpPr>
          <p:nvPr/>
        </p:nvSpPr>
        <p:spPr bwMode="auto">
          <a:xfrm rot="-4443262">
            <a:off x="1781175" y="1123950"/>
            <a:ext cx="1323975" cy="295275"/>
          </a:xfrm>
          <a:prstGeom prst="rect">
            <a:avLst/>
          </a:prstGeom>
        </p:spPr>
        <p:txBody>
          <a:bodyPr wrap="none" fromWordArt="1">
            <a:prstTxWarp prst="textPlain">
              <a:avLst>
                <a:gd name="adj" fmla="val 50000"/>
              </a:avLst>
            </a:prstTxWarp>
          </a:bodyPr>
          <a:lstStyle/>
          <a:p>
            <a:pPr algn="ctr"/>
            <a:endParaRPr lang="en-GB" sz="2000" kern="10" dirty="0">
              <a:ln w="9525">
                <a:solidFill>
                  <a:srgbClr val="000000"/>
                </a:solidFill>
                <a:round/>
                <a:headEnd/>
                <a:tailEnd/>
              </a:ln>
              <a:solidFill>
                <a:srgbClr val="FF0000"/>
              </a:solidFill>
              <a:latin typeface="Arial"/>
              <a:cs typeface="Arial"/>
            </a:endParaRPr>
          </a:p>
        </p:txBody>
      </p:sp>
      <p:sp>
        <p:nvSpPr>
          <p:cNvPr id="94217" name="WordArt 12"/>
          <p:cNvSpPr>
            <a:spLocks noChangeArrowheads="1" noChangeShapeType="1" noTextEdit="1"/>
          </p:cNvSpPr>
          <p:nvPr/>
        </p:nvSpPr>
        <p:spPr bwMode="auto">
          <a:xfrm>
            <a:off x="2362200" y="152400"/>
            <a:ext cx="1019175" cy="295275"/>
          </a:xfrm>
          <a:prstGeom prst="rect">
            <a:avLst/>
          </a:prstGeom>
        </p:spPr>
        <p:txBody>
          <a:bodyPr wrap="none" fromWordArt="1">
            <a:prstTxWarp prst="textPlain">
              <a:avLst>
                <a:gd name="adj" fmla="val 50000"/>
              </a:avLst>
            </a:prstTxWarp>
          </a:bodyPr>
          <a:lstStyle/>
          <a:p>
            <a:pPr algn="ctr"/>
            <a:endParaRPr lang="en-GB" sz="2000" kern="10" dirty="0">
              <a:ln w="9525">
                <a:solidFill>
                  <a:srgbClr val="000000"/>
                </a:solidFill>
                <a:round/>
                <a:headEnd/>
                <a:tailEnd/>
              </a:ln>
              <a:solidFill>
                <a:srgbClr val="FF0000"/>
              </a:solidFill>
              <a:latin typeface="Arial"/>
              <a:cs typeface="Arial"/>
            </a:endParaRPr>
          </a:p>
        </p:txBody>
      </p:sp>
      <p:sp>
        <p:nvSpPr>
          <p:cNvPr id="94218" name="WordArt 11"/>
          <p:cNvSpPr>
            <a:spLocks noChangeArrowheads="1" noChangeShapeType="1" noTextEdit="1"/>
          </p:cNvSpPr>
          <p:nvPr/>
        </p:nvSpPr>
        <p:spPr bwMode="auto">
          <a:xfrm>
            <a:off x="3657600" y="0"/>
            <a:ext cx="838200" cy="590550"/>
          </a:xfrm>
          <a:prstGeom prst="rect">
            <a:avLst/>
          </a:prstGeom>
        </p:spPr>
        <p:txBody>
          <a:bodyPr wrap="none" fromWordArt="1">
            <a:prstTxWarp prst="textPlain">
              <a:avLst>
                <a:gd name="adj" fmla="val 50000"/>
              </a:avLst>
            </a:prstTxWarp>
          </a:bodyPr>
          <a:lstStyle/>
          <a:p>
            <a:pPr algn="ctr"/>
            <a:endParaRPr lang="en-GB" sz="2000" kern="10" dirty="0">
              <a:ln w="9525">
                <a:solidFill>
                  <a:srgbClr val="000000"/>
                </a:solidFill>
                <a:round/>
                <a:headEnd/>
                <a:tailEnd/>
              </a:ln>
              <a:solidFill>
                <a:srgbClr val="FF0000"/>
              </a:solidFill>
              <a:latin typeface="Arial"/>
              <a:cs typeface="Arial"/>
            </a:endParaRPr>
          </a:p>
        </p:txBody>
      </p:sp>
      <p:sp>
        <p:nvSpPr>
          <p:cNvPr id="94219" name="WordArt 10"/>
          <p:cNvSpPr>
            <a:spLocks noChangeArrowheads="1" noChangeShapeType="1" noTextEdit="1"/>
          </p:cNvSpPr>
          <p:nvPr/>
        </p:nvSpPr>
        <p:spPr bwMode="auto">
          <a:xfrm>
            <a:off x="2362200" y="6415679"/>
            <a:ext cx="1323975" cy="296862"/>
          </a:xfrm>
          <a:prstGeom prst="rect">
            <a:avLst/>
          </a:prstGeom>
        </p:spPr>
        <p:txBody>
          <a:bodyPr wrap="none" fromWordArt="1">
            <a:prstTxWarp prst="textPlain">
              <a:avLst>
                <a:gd name="adj" fmla="val 50000"/>
              </a:avLst>
            </a:prstTxWarp>
          </a:bodyPr>
          <a:lstStyle/>
          <a:p>
            <a:pPr algn="ctr"/>
            <a:endParaRPr lang="en-GB" sz="2000" kern="10" dirty="0">
              <a:ln w="9525">
                <a:solidFill>
                  <a:srgbClr val="000000"/>
                </a:solidFill>
                <a:round/>
                <a:headEnd/>
                <a:tailEnd/>
              </a:ln>
              <a:solidFill>
                <a:srgbClr val="FF0000"/>
              </a:solidFill>
              <a:latin typeface="Arial"/>
              <a:cs typeface="Arial"/>
            </a:endParaRPr>
          </a:p>
        </p:txBody>
      </p:sp>
      <p:sp>
        <p:nvSpPr>
          <p:cNvPr id="94220" name="WordArt 9"/>
          <p:cNvSpPr>
            <a:spLocks noChangeArrowheads="1" noChangeShapeType="1" noTextEdit="1"/>
          </p:cNvSpPr>
          <p:nvPr/>
        </p:nvSpPr>
        <p:spPr bwMode="auto">
          <a:xfrm rot="-2688928">
            <a:off x="914400" y="3657600"/>
            <a:ext cx="1219200" cy="304800"/>
          </a:xfrm>
          <a:prstGeom prst="rect">
            <a:avLst/>
          </a:prstGeom>
        </p:spPr>
        <p:txBody>
          <a:bodyPr wrap="none" fromWordArt="1">
            <a:prstTxWarp prst="textPlain">
              <a:avLst>
                <a:gd name="adj" fmla="val 50000"/>
              </a:avLst>
            </a:prstTxWarp>
          </a:bodyPr>
          <a:lstStyle/>
          <a:p>
            <a:pPr algn="ctr"/>
            <a:endParaRPr lang="en-GB" sz="2000" kern="10" dirty="0">
              <a:ln w="9525">
                <a:solidFill>
                  <a:srgbClr val="000000"/>
                </a:solidFill>
                <a:round/>
                <a:headEnd/>
                <a:tailEnd/>
              </a:ln>
              <a:solidFill>
                <a:srgbClr val="FF0000"/>
              </a:solidFill>
              <a:latin typeface="Arial"/>
              <a:cs typeface="Arial"/>
            </a:endParaRPr>
          </a:p>
        </p:txBody>
      </p:sp>
      <p:sp>
        <p:nvSpPr>
          <p:cNvPr id="94221" name="WordArt 8"/>
          <p:cNvSpPr>
            <a:spLocks noChangeArrowheads="1" noChangeShapeType="1" noTextEdit="1"/>
          </p:cNvSpPr>
          <p:nvPr/>
        </p:nvSpPr>
        <p:spPr bwMode="auto">
          <a:xfrm rot="-1139302">
            <a:off x="1624013" y="3810000"/>
            <a:ext cx="966787" cy="220663"/>
          </a:xfrm>
          <a:prstGeom prst="rect">
            <a:avLst/>
          </a:prstGeom>
        </p:spPr>
        <p:txBody>
          <a:bodyPr wrap="none" fromWordArt="1">
            <a:prstTxWarp prst="textPlain">
              <a:avLst>
                <a:gd name="adj" fmla="val 50000"/>
              </a:avLst>
            </a:prstTxWarp>
          </a:bodyPr>
          <a:lstStyle/>
          <a:p>
            <a:pPr algn="ctr"/>
            <a:r>
              <a:rPr lang="si-LK" sz="2000" kern="10" dirty="0">
                <a:ln w="9525">
                  <a:solidFill>
                    <a:srgbClr val="000000"/>
                  </a:solidFill>
                  <a:round/>
                  <a:headEnd/>
                  <a:tailEnd/>
                </a:ln>
                <a:solidFill>
                  <a:srgbClr val="FF0000"/>
                </a:solidFill>
                <a:latin typeface="Arial"/>
                <a:cs typeface="Arial"/>
              </a:rPr>
              <a:t>හිවිවරු</a:t>
            </a:r>
            <a:endParaRPr lang="en-GB" sz="2000" kern="10" dirty="0">
              <a:ln w="9525">
                <a:solidFill>
                  <a:srgbClr val="000000"/>
                </a:solidFill>
                <a:round/>
                <a:headEnd/>
                <a:tailEnd/>
              </a:ln>
              <a:solidFill>
                <a:srgbClr val="FF0000"/>
              </a:solidFill>
              <a:latin typeface="Arial"/>
              <a:cs typeface="Arial"/>
            </a:endParaRPr>
          </a:p>
        </p:txBody>
      </p:sp>
      <p:sp>
        <p:nvSpPr>
          <p:cNvPr id="94222" name="WordArt 7"/>
          <p:cNvSpPr>
            <a:spLocks noChangeArrowheads="1" noChangeShapeType="1" noTextEdit="1"/>
          </p:cNvSpPr>
          <p:nvPr/>
        </p:nvSpPr>
        <p:spPr bwMode="auto">
          <a:xfrm rot="-4829266">
            <a:off x="1279524" y="2538610"/>
            <a:ext cx="4016375" cy="371475"/>
          </a:xfrm>
          <a:prstGeom prst="rect">
            <a:avLst/>
          </a:prstGeom>
        </p:spPr>
        <p:txBody>
          <a:bodyPr wrap="none" fromWordArt="1">
            <a:prstTxWarp prst="textCanUp">
              <a:avLst>
                <a:gd name="adj" fmla="val 85713"/>
              </a:avLst>
            </a:prstTxWarp>
          </a:bodyPr>
          <a:lstStyle/>
          <a:p>
            <a:pPr algn="ctr"/>
            <a:endParaRPr lang="en-GB" sz="2000" kern="10" dirty="0">
              <a:ln w="9525">
                <a:solidFill>
                  <a:srgbClr val="000000"/>
                </a:solidFill>
                <a:round/>
                <a:headEnd/>
                <a:tailEnd/>
              </a:ln>
              <a:solidFill>
                <a:srgbClr val="FF0000"/>
              </a:solidFill>
              <a:latin typeface="Arial"/>
              <a:cs typeface="Arial"/>
            </a:endParaRPr>
          </a:p>
        </p:txBody>
      </p:sp>
      <p:sp>
        <p:nvSpPr>
          <p:cNvPr id="94223" name="Text Box 6"/>
          <p:cNvSpPr txBox="1">
            <a:spLocks noChangeArrowheads="1"/>
          </p:cNvSpPr>
          <p:nvPr/>
        </p:nvSpPr>
        <p:spPr bwMode="auto">
          <a:xfrm>
            <a:off x="8566546" y="148570"/>
            <a:ext cx="4699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2000" b="1">
                <a:solidFill>
                  <a:srgbClr val="FFFFFF"/>
                </a:solidFill>
                <a:cs typeface="Arial" pitchFamily="34" charset="0"/>
              </a:rPr>
              <a:t>74</a:t>
            </a:r>
          </a:p>
        </p:txBody>
      </p:sp>
      <p:pic>
        <p:nvPicPr>
          <p:cNvPr id="94224" name="Picture 5" descr="G012054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914400"/>
            <a:ext cx="32766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25" name="WordArt 4"/>
          <p:cNvSpPr>
            <a:spLocks noChangeArrowheads="1" noChangeShapeType="1" noTextEdit="1"/>
          </p:cNvSpPr>
          <p:nvPr/>
        </p:nvSpPr>
        <p:spPr bwMode="auto">
          <a:xfrm rot="-4042478">
            <a:off x="1408464" y="845111"/>
            <a:ext cx="1260762" cy="381000"/>
          </a:xfrm>
          <a:prstGeom prst="rect">
            <a:avLst/>
          </a:prstGeom>
        </p:spPr>
        <p:txBody>
          <a:bodyPr wrap="none" fromWordArt="1">
            <a:prstTxWarp prst="textPlain">
              <a:avLst>
                <a:gd name="adj" fmla="val 50000"/>
              </a:avLst>
            </a:prstTxWarp>
          </a:bodyPr>
          <a:lstStyle/>
          <a:p>
            <a:pPr algn="ctr"/>
            <a:endParaRPr lang="en-GB" sz="2000" kern="10" dirty="0">
              <a:ln w="9525">
                <a:solidFill>
                  <a:srgbClr val="000000"/>
                </a:solidFill>
                <a:round/>
                <a:headEnd/>
                <a:tailEnd/>
              </a:ln>
              <a:solidFill>
                <a:srgbClr val="FF0000"/>
              </a:solidFill>
              <a:latin typeface="Arial"/>
              <a:cs typeface="Arial"/>
            </a:endParaRPr>
          </a:p>
        </p:txBody>
      </p:sp>
      <p:sp>
        <p:nvSpPr>
          <p:cNvPr id="94226" name="Text Box 3"/>
          <p:cNvSpPr txBox="1">
            <a:spLocks noChangeArrowheads="1"/>
          </p:cNvSpPr>
          <p:nvPr/>
        </p:nvSpPr>
        <p:spPr bwMode="auto">
          <a:xfrm>
            <a:off x="0" y="381000"/>
            <a:ext cx="19970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si-LK" altLang="en-US" sz="1800" b="1" dirty="0">
                <a:cs typeface="Arial" pitchFamily="34" charset="0"/>
              </a:rPr>
              <a:t>නව බයිබල් සිතියම්</a:t>
            </a:r>
            <a:endParaRPr lang="en-US" altLang="en-US" sz="1800" b="1" dirty="0">
              <a:cs typeface="Arial" pitchFamily="34" charset="0"/>
            </a:endParaRPr>
          </a:p>
        </p:txBody>
      </p:sp>
      <p:sp>
        <p:nvSpPr>
          <p:cNvPr id="94227" name="Rectangle 2"/>
          <p:cNvSpPr>
            <a:spLocks noGrp="1" noChangeArrowheads="1"/>
          </p:cNvSpPr>
          <p:nvPr>
            <p:ph type="title" idx="4294967295"/>
          </p:nvPr>
        </p:nvSpPr>
        <p:spPr>
          <a:xfrm>
            <a:off x="4800600" y="4038600"/>
            <a:ext cx="4343400" cy="2057400"/>
          </a:xfrm>
        </p:spPr>
        <p:txBody>
          <a:bodyPr/>
          <a:lstStyle/>
          <a:p>
            <a:pPr eaLnBrk="1" hangingPunct="1"/>
            <a:r>
              <a:rPr lang="si-LK" altLang="en-US" sz="4000" b="1" dirty="0">
                <a:solidFill>
                  <a:srgbClr val="FFFFFF"/>
                </a:solidFill>
                <a:latin typeface="Arial" pitchFamily="34" charset="0"/>
                <a:ea typeface="ＭＳ Ｐゴシック" pitchFamily="34" charset="-128"/>
                <a:cs typeface="Arial" pitchFamily="34" charset="0"/>
              </a:rPr>
              <a:t>විනිශ්‍චකාර යුගයේ</a:t>
            </a:r>
            <a:r>
              <a:rPr lang="en-US" altLang="en-US" sz="4000" b="1" dirty="0">
                <a:solidFill>
                  <a:srgbClr val="FFFFFF"/>
                </a:solidFill>
                <a:latin typeface="Arial" pitchFamily="34" charset="0"/>
                <a:ea typeface="ＭＳ Ｐゴシック" pitchFamily="34" charset="-128"/>
                <a:cs typeface="Arial" pitchFamily="34" charset="0"/>
              </a:rPr>
              <a:t> </a:t>
            </a:r>
            <a:r>
              <a:rPr lang="si-LK" altLang="en-US" sz="4000" b="1" dirty="0">
                <a:solidFill>
                  <a:srgbClr val="FFFFFF"/>
                </a:solidFill>
                <a:latin typeface="Arial" pitchFamily="34" charset="0"/>
                <a:ea typeface="ＭＳ Ｐゴシック" pitchFamily="34" charset="-128"/>
                <a:cs typeface="Arial" pitchFamily="34" charset="0"/>
              </a:rPr>
              <a:t>කානාන්හි සතුරෝ</a:t>
            </a:r>
            <a:endParaRPr lang="en-US" altLang="en-US" sz="4000" b="1" dirty="0">
              <a:solidFill>
                <a:srgbClr val="FFFFFF"/>
              </a:solidFill>
              <a:latin typeface="Arial" pitchFamily="34" charset="0"/>
              <a:ea typeface="ＭＳ Ｐゴシック" pitchFamily="34" charset="-128"/>
              <a:cs typeface="Arial" pitchFamily="34" charset="0"/>
            </a:endParaRPr>
          </a:p>
        </p:txBody>
      </p:sp>
      <p:sp>
        <p:nvSpPr>
          <p:cNvPr id="2" name="Rectangle 1"/>
          <p:cNvSpPr/>
          <p:nvPr/>
        </p:nvSpPr>
        <p:spPr>
          <a:xfrm rot="17640308">
            <a:off x="166148" y="5095362"/>
            <a:ext cx="1132041" cy="369332"/>
          </a:xfrm>
          <a:prstGeom prst="rect">
            <a:avLst/>
          </a:prstGeom>
        </p:spPr>
        <p:txBody>
          <a:bodyPr wrap="none">
            <a:spAutoFit/>
          </a:bodyPr>
          <a:lstStyle/>
          <a:p>
            <a:r>
              <a:rPr lang="si-LK" dirty="0">
                <a:solidFill>
                  <a:srgbClr val="FF0000"/>
                </a:solidFill>
              </a:rPr>
              <a:t>පිලිස්තිවරු</a:t>
            </a:r>
            <a:endParaRPr lang="en-US" dirty="0">
              <a:solidFill>
                <a:srgbClr val="FF0000"/>
              </a:solidFill>
            </a:endParaRPr>
          </a:p>
        </p:txBody>
      </p:sp>
      <p:sp>
        <p:nvSpPr>
          <p:cNvPr id="4" name="Rectangle 3"/>
          <p:cNvSpPr/>
          <p:nvPr/>
        </p:nvSpPr>
        <p:spPr>
          <a:xfrm rot="706458">
            <a:off x="852268" y="6126638"/>
            <a:ext cx="1289135" cy="369332"/>
          </a:xfrm>
          <a:prstGeom prst="rect">
            <a:avLst/>
          </a:prstGeom>
        </p:spPr>
        <p:txBody>
          <a:bodyPr wrap="none">
            <a:spAutoFit/>
          </a:bodyPr>
          <a:lstStyle/>
          <a:p>
            <a:r>
              <a:rPr lang="si-LK" dirty="0">
                <a:solidFill>
                  <a:srgbClr val="FF0000"/>
                </a:solidFill>
              </a:rPr>
              <a:t>අමලෙක්වරු</a:t>
            </a:r>
            <a:endParaRPr lang="en-US" dirty="0">
              <a:solidFill>
                <a:srgbClr val="FF0000"/>
              </a:solidFill>
            </a:endParaRPr>
          </a:p>
        </p:txBody>
      </p:sp>
      <p:sp>
        <p:nvSpPr>
          <p:cNvPr id="5" name="Rectangle 4"/>
          <p:cNvSpPr/>
          <p:nvPr/>
        </p:nvSpPr>
        <p:spPr>
          <a:xfrm>
            <a:off x="2209800" y="6144413"/>
            <a:ext cx="4572000" cy="646331"/>
          </a:xfrm>
          <a:prstGeom prst="rect">
            <a:avLst/>
          </a:prstGeom>
        </p:spPr>
        <p:txBody>
          <a:bodyPr>
            <a:spAutoFit/>
          </a:bodyPr>
          <a:lstStyle/>
          <a:p>
            <a:endParaRPr lang="si-LK" dirty="0"/>
          </a:p>
          <a:p>
            <a:r>
              <a:rPr lang="si-LK" b="1" dirty="0">
                <a:solidFill>
                  <a:srgbClr val="FF0000"/>
                </a:solidFill>
              </a:rPr>
              <a:t>ඒදොම්වරු</a:t>
            </a:r>
            <a:endParaRPr lang="en-US" b="1" dirty="0">
              <a:solidFill>
                <a:srgbClr val="FF0000"/>
              </a:solidFill>
            </a:endParaRPr>
          </a:p>
        </p:txBody>
      </p:sp>
      <p:sp>
        <p:nvSpPr>
          <p:cNvPr id="6" name="Rectangle 5"/>
          <p:cNvSpPr/>
          <p:nvPr/>
        </p:nvSpPr>
        <p:spPr>
          <a:xfrm rot="16784444">
            <a:off x="2353471" y="5221858"/>
            <a:ext cx="1184940" cy="369332"/>
          </a:xfrm>
          <a:prstGeom prst="rect">
            <a:avLst/>
          </a:prstGeom>
        </p:spPr>
        <p:txBody>
          <a:bodyPr wrap="none">
            <a:spAutoFit/>
          </a:bodyPr>
          <a:lstStyle/>
          <a:p>
            <a:r>
              <a:rPr lang="si-LK" dirty="0">
                <a:solidFill>
                  <a:srgbClr val="FF0000"/>
                </a:solidFill>
              </a:rPr>
              <a:t>මෝවබ්වරු</a:t>
            </a:r>
            <a:endParaRPr lang="en-US" dirty="0">
              <a:solidFill>
                <a:srgbClr val="FF0000"/>
              </a:solidFill>
            </a:endParaRPr>
          </a:p>
        </p:txBody>
      </p:sp>
      <p:sp>
        <p:nvSpPr>
          <p:cNvPr id="7" name="Rectangle 6"/>
          <p:cNvSpPr/>
          <p:nvPr/>
        </p:nvSpPr>
        <p:spPr>
          <a:xfrm rot="18158517">
            <a:off x="1817141" y="4478359"/>
            <a:ext cx="1096775" cy="369332"/>
          </a:xfrm>
          <a:prstGeom prst="rect">
            <a:avLst/>
          </a:prstGeom>
        </p:spPr>
        <p:txBody>
          <a:bodyPr wrap="none">
            <a:spAutoFit/>
          </a:bodyPr>
          <a:lstStyle/>
          <a:p>
            <a:r>
              <a:rPr lang="si-LK" dirty="0">
                <a:solidFill>
                  <a:srgbClr val="FF0000"/>
                </a:solidFill>
              </a:rPr>
              <a:t>ජෙබූසිවරු</a:t>
            </a:r>
            <a:endParaRPr lang="en-US" dirty="0">
              <a:solidFill>
                <a:srgbClr val="FF0000"/>
              </a:solidFill>
            </a:endParaRPr>
          </a:p>
        </p:txBody>
      </p:sp>
      <p:sp>
        <p:nvSpPr>
          <p:cNvPr id="8" name="Rectangle 7"/>
          <p:cNvSpPr/>
          <p:nvPr/>
        </p:nvSpPr>
        <p:spPr>
          <a:xfrm>
            <a:off x="3404080" y="3514725"/>
            <a:ext cx="1345240" cy="369332"/>
          </a:xfrm>
          <a:prstGeom prst="rect">
            <a:avLst/>
          </a:prstGeom>
        </p:spPr>
        <p:txBody>
          <a:bodyPr wrap="none">
            <a:spAutoFit/>
          </a:bodyPr>
          <a:lstStyle/>
          <a:p>
            <a:r>
              <a:rPr lang="si-LK" dirty="0">
                <a:solidFill>
                  <a:srgbClr val="FF0000"/>
                </a:solidFill>
              </a:rPr>
              <a:t>අම්මොනිවරු</a:t>
            </a:r>
            <a:endParaRPr lang="en-US" dirty="0">
              <a:solidFill>
                <a:srgbClr val="FF0000"/>
              </a:solidFill>
            </a:endParaRPr>
          </a:p>
        </p:txBody>
      </p:sp>
      <p:sp>
        <p:nvSpPr>
          <p:cNvPr id="9" name="Rectangle 8"/>
          <p:cNvSpPr/>
          <p:nvPr/>
        </p:nvSpPr>
        <p:spPr>
          <a:xfrm rot="17034377">
            <a:off x="1592522" y="2493668"/>
            <a:ext cx="3692107" cy="523220"/>
          </a:xfrm>
          <a:prstGeom prst="rect">
            <a:avLst/>
          </a:prstGeom>
        </p:spPr>
        <p:txBody>
          <a:bodyPr wrap="square">
            <a:spAutoFit/>
          </a:bodyPr>
          <a:lstStyle/>
          <a:p>
            <a:r>
              <a:rPr lang="en-US" sz="2800" b="1" dirty="0">
                <a:solidFill>
                  <a:srgbClr val="FF0000"/>
                </a:solidFill>
              </a:rPr>
              <a:t>         </a:t>
            </a:r>
            <a:r>
              <a:rPr lang="si-LK" sz="2800" b="1" dirty="0">
                <a:solidFill>
                  <a:srgbClr val="FF0000"/>
                </a:solidFill>
              </a:rPr>
              <a:t>අ</a:t>
            </a:r>
            <a:r>
              <a:rPr lang="en-US" sz="2800" b="1" dirty="0">
                <a:solidFill>
                  <a:srgbClr val="FF0000"/>
                </a:solidFill>
              </a:rPr>
              <a:t>  </a:t>
            </a:r>
            <a:r>
              <a:rPr lang="si-LK" sz="2800" b="1" dirty="0">
                <a:solidFill>
                  <a:srgbClr val="FF0000"/>
                </a:solidFill>
              </a:rPr>
              <a:t>මො</a:t>
            </a:r>
            <a:r>
              <a:rPr lang="en-US" sz="2800" b="1" dirty="0">
                <a:solidFill>
                  <a:srgbClr val="FF0000"/>
                </a:solidFill>
              </a:rPr>
              <a:t>  </a:t>
            </a:r>
            <a:r>
              <a:rPr lang="si-LK" sz="2800" b="1" dirty="0">
                <a:solidFill>
                  <a:srgbClr val="FF0000"/>
                </a:solidFill>
              </a:rPr>
              <a:t>රි</a:t>
            </a:r>
            <a:r>
              <a:rPr lang="en-US" sz="2800" b="1" dirty="0">
                <a:solidFill>
                  <a:srgbClr val="FF0000"/>
                </a:solidFill>
              </a:rPr>
              <a:t>  </a:t>
            </a:r>
            <a:r>
              <a:rPr lang="si-LK" sz="2800" b="1" dirty="0">
                <a:solidFill>
                  <a:srgbClr val="FF0000"/>
                </a:solidFill>
              </a:rPr>
              <a:t>ව</a:t>
            </a:r>
            <a:r>
              <a:rPr lang="en-US" sz="2800" b="1" dirty="0">
                <a:solidFill>
                  <a:srgbClr val="FF0000"/>
                </a:solidFill>
              </a:rPr>
              <a:t>  </a:t>
            </a:r>
            <a:r>
              <a:rPr lang="si-LK" sz="2800" b="1" dirty="0">
                <a:solidFill>
                  <a:srgbClr val="FF0000"/>
                </a:solidFill>
              </a:rPr>
              <a:t>රු</a:t>
            </a:r>
            <a:endParaRPr lang="en-US" sz="2800" b="1" dirty="0">
              <a:solidFill>
                <a:srgbClr val="FF0000"/>
              </a:solidFill>
            </a:endParaRPr>
          </a:p>
        </p:txBody>
      </p:sp>
      <p:sp>
        <p:nvSpPr>
          <p:cNvPr id="10" name="Rectangle 9"/>
          <p:cNvSpPr/>
          <p:nvPr/>
        </p:nvSpPr>
        <p:spPr>
          <a:xfrm rot="18219904">
            <a:off x="719007" y="3870008"/>
            <a:ext cx="1223412" cy="369332"/>
          </a:xfrm>
          <a:prstGeom prst="rect">
            <a:avLst/>
          </a:prstGeom>
        </p:spPr>
        <p:txBody>
          <a:bodyPr wrap="none">
            <a:spAutoFit/>
          </a:bodyPr>
          <a:lstStyle/>
          <a:p>
            <a:r>
              <a:rPr lang="si-LK" dirty="0">
                <a:solidFill>
                  <a:srgbClr val="FF0000"/>
                </a:solidFill>
              </a:rPr>
              <a:t>පෙරිස්සිවරු</a:t>
            </a:r>
            <a:endParaRPr lang="en-US" dirty="0">
              <a:solidFill>
                <a:srgbClr val="FF0000"/>
              </a:solidFill>
            </a:endParaRPr>
          </a:p>
        </p:txBody>
      </p:sp>
      <p:sp>
        <p:nvSpPr>
          <p:cNvPr id="11" name="Rectangle 10"/>
          <p:cNvSpPr/>
          <p:nvPr/>
        </p:nvSpPr>
        <p:spPr>
          <a:xfrm rot="19116958">
            <a:off x="773951" y="1377590"/>
            <a:ext cx="4572000" cy="646331"/>
          </a:xfrm>
          <a:prstGeom prst="rect">
            <a:avLst/>
          </a:prstGeom>
        </p:spPr>
        <p:txBody>
          <a:bodyPr>
            <a:spAutoFit/>
          </a:bodyPr>
          <a:lstStyle/>
          <a:p>
            <a:endParaRPr lang="si-LK" dirty="0"/>
          </a:p>
          <a:p>
            <a:r>
              <a:rPr lang="si-LK" dirty="0">
                <a:solidFill>
                  <a:srgbClr val="FF0000"/>
                </a:solidFill>
              </a:rPr>
              <a:t>කානානිවරුන්</a:t>
            </a:r>
            <a:endParaRPr lang="en-US" dirty="0">
              <a:solidFill>
                <a:srgbClr val="FF0000"/>
              </a:solidFill>
            </a:endParaRPr>
          </a:p>
        </p:txBody>
      </p:sp>
      <p:sp>
        <p:nvSpPr>
          <p:cNvPr id="12" name="Rectangle 11"/>
          <p:cNvSpPr/>
          <p:nvPr/>
        </p:nvSpPr>
        <p:spPr>
          <a:xfrm rot="17931688">
            <a:off x="258197" y="-174597"/>
            <a:ext cx="4572000" cy="646331"/>
          </a:xfrm>
          <a:prstGeom prst="rect">
            <a:avLst/>
          </a:prstGeom>
        </p:spPr>
        <p:txBody>
          <a:bodyPr>
            <a:spAutoFit/>
          </a:bodyPr>
          <a:lstStyle/>
          <a:p>
            <a:endParaRPr lang="si-LK" dirty="0"/>
          </a:p>
          <a:p>
            <a:r>
              <a:rPr lang="si-LK" dirty="0">
                <a:solidFill>
                  <a:srgbClr val="FF0000"/>
                </a:solidFill>
              </a:rPr>
              <a:t>ෆිනීෂියානුවන්</a:t>
            </a:r>
            <a:endParaRPr lang="en-US" dirty="0">
              <a:solidFill>
                <a:srgbClr val="FF0000"/>
              </a:solidFill>
            </a:endParaRPr>
          </a:p>
        </p:txBody>
      </p:sp>
      <p:sp>
        <p:nvSpPr>
          <p:cNvPr id="13" name="Rectangle 12"/>
          <p:cNvSpPr/>
          <p:nvPr/>
        </p:nvSpPr>
        <p:spPr>
          <a:xfrm rot="18359667">
            <a:off x="2033573" y="1130177"/>
            <a:ext cx="1133644" cy="369332"/>
          </a:xfrm>
          <a:prstGeom prst="rect">
            <a:avLst/>
          </a:prstGeom>
        </p:spPr>
        <p:txBody>
          <a:bodyPr wrap="none">
            <a:spAutoFit/>
          </a:bodyPr>
          <a:lstStyle/>
          <a:p>
            <a:r>
              <a:rPr lang="si-LK" dirty="0">
                <a:solidFill>
                  <a:srgbClr val="FF0000"/>
                </a:solidFill>
              </a:rPr>
              <a:t>අමොරිවරු</a:t>
            </a:r>
          </a:p>
        </p:txBody>
      </p:sp>
      <p:sp>
        <p:nvSpPr>
          <p:cNvPr id="14" name="Rectangle 13"/>
          <p:cNvSpPr/>
          <p:nvPr/>
        </p:nvSpPr>
        <p:spPr>
          <a:xfrm>
            <a:off x="1945632" y="-170766"/>
            <a:ext cx="4572000" cy="646331"/>
          </a:xfrm>
          <a:prstGeom prst="rect">
            <a:avLst/>
          </a:prstGeom>
        </p:spPr>
        <p:txBody>
          <a:bodyPr>
            <a:spAutoFit/>
          </a:bodyPr>
          <a:lstStyle/>
          <a:p>
            <a:endParaRPr lang="si-LK" dirty="0"/>
          </a:p>
          <a:p>
            <a:r>
              <a:rPr lang="si-LK" dirty="0">
                <a:solidFill>
                  <a:srgbClr val="FF0000"/>
                </a:solidFill>
              </a:rPr>
              <a:t>සිඩෝනියානුවන්</a:t>
            </a:r>
            <a:endParaRPr lang="en-US" dirty="0">
              <a:solidFill>
                <a:srgbClr val="FF0000"/>
              </a:solidFill>
            </a:endParaRPr>
          </a:p>
        </p:txBody>
      </p:sp>
      <p:sp>
        <p:nvSpPr>
          <p:cNvPr id="15" name="Rectangle 14"/>
          <p:cNvSpPr/>
          <p:nvPr/>
        </p:nvSpPr>
        <p:spPr>
          <a:xfrm>
            <a:off x="3584939" y="178647"/>
            <a:ext cx="2190023" cy="369332"/>
          </a:xfrm>
          <a:prstGeom prst="rect">
            <a:avLst/>
          </a:prstGeom>
        </p:spPr>
        <p:txBody>
          <a:bodyPr wrap="none">
            <a:spAutoFit/>
          </a:bodyPr>
          <a:lstStyle/>
          <a:p>
            <a:r>
              <a:rPr lang="si-LK" dirty="0">
                <a:solidFill>
                  <a:srgbClr val="FF0000"/>
                </a:solidFill>
              </a:rPr>
              <a:t>මෙසපොතේමියානුවන්</a:t>
            </a:r>
          </a:p>
        </p:txBody>
      </p:sp>
    </p:spTree>
  </p:cSld>
  <p:clrMapOvr>
    <a:masterClrMapping/>
  </p:clrMapOvr>
</p:sld>
</file>

<file path=ppt/theme/theme1.xml><?xml version="1.0" encoding="utf-8"?>
<a:theme xmlns:a="http://schemas.openxmlformats.org/drawingml/2006/main" name="Kimono">
  <a:themeElements>
    <a:clrScheme name="Kimono 9">
      <a:dk1>
        <a:srgbClr val="2F1311"/>
      </a:dk1>
      <a:lt1>
        <a:srgbClr val="A7463F"/>
      </a:lt1>
      <a:dk2>
        <a:srgbClr val="F7D47D"/>
      </a:dk2>
      <a:lt2>
        <a:srgbClr val="000000"/>
      </a:lt2>
      <a:accent1>
        <a:srgbClr val="D5B781"/>
      </a:accent1>
      <a:accent2>
        <a:srgbClr val="79AF7D"/>
      </a:accent2>
      <a:accent3>
        <a:srgbClr val="D0B0AF"/>
      </a:accent3>
      <a:accent4>
        <a:srgbClr val="270E0D"/>
      </a:accent4>
      <a:accent5>
        <a:srgbClr val="E7D8C1"/>
      </a:accent5>
      <a:accent6>
        <a:srgbClr val="6D9E71"/>
      </a:accent6>
      <a:hlink>
        <a:srgbClr val="F0B854"/>
      </a:hlink>
      <a:folHlink>
        <a:srgbClr val="DC893E"/>
      </a:folHlink>
    </a:clrScheme>
    <a:fontScheme name="Kimon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
      <a:clrScheme name="Kimono 9">
        <a:dk1>
          <a:srgbClr val="2F1311"/>
        </a:dk1>
        <a:lt1>
          <a:srgbClr val="A7463F"/>
        </a:lt1>
        <a:dk2>
          <a:srgbClr val="F7D47D"/>
        </a:dk2>
        <a:lt2>
          <a:srgbClr val="000000"/>
        </a:lt2>
        <a:accent1>
          <a:srgbClr val="D5B781"/>
        </a:accent1>
        <a:accent2>
          <a:srgbClr val="79AF7D"/>
        </a:accent2>
        <a:accent3>
          <a:srgbClr val="D0B0AF"/>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Kimono</Template>
  <TotalTime>4427</TotalTime>
  <Words>1811</Words>
  <Application>Microsoft Macintosh PowerPoint</Application>
  <PresentationFormat>On-screen Show (4:3)</PresentationFormat>
  <Paragraphs>223</Paragraphs>
  <Slides>27</Slides>
  <Notes>27</Notes>
  <HiddenSlides>0</HiddenSlides>
  <MMClips>0</MMClips>
  <ScaleCrop>false</ScaleCrop>
  <HeadingPairs>
    <vt:vector size="6" baseType="variant">
      <vt:variant>
        <vt:lpstr>Fonts Used</vt:lpstr>
      </vt:variant>
      <vt:variant>
        <vt:i4>7</vt:i4>
      </vt:variant>
      <vt:variant>
        <vt:lpstr>Theme</vt:lpstr>
      </vt:variant>
      <vt:variant>
        <vt:i4>8</vt:i4>
      </vt:variant>
      <vt:variant>
        <vt:lpstr>Slide Titles</vt:lpstr>
      </vt:variant>
      <vt:variant>
        <vt:i4>27</vt:i4>
      </vt:variant>
    </vt:vector>
  </HeadingPairs>
  <TitlesOfParts>
    <vt:vector size="42" baseType="lpstr">
      <vt:lpstr>Arials</vt:lpstr>
      <vt:lpstr>iskola potha</vt:lpstr>
      <vt:lpstr>Arial</vt:lpstr>
      <vt:lpstr>Garamond</vt:lpstr>
      <vt:lpstr>Tahoma</vt:lpstr>
      <vt:lpstr>Times New Roman</vt:lpstr>
      <vt:lpstr>Wingdings</vt:lpstr>
      <vt:lpstr>Kimono</vt:lpstr>
      <vt:lpstr>Stream</vt:lpstr>
      <vt:lpstr>Default Design</vt:lpstr>
      <vt:lpstr>1_Stream</vt:lpstr>
      <vt:lpstr>Slit</vt:lpstr>
      <vt:lpstr>2_Stream</vt:lpstr>
      <vt:lpstr>1_Default Design</vt:lpstr>
      <vt:lpstr>5_Orbit</vt:lpstr>
      <vt:lpstr>පූරාණ නැගෙනහිර ආශ්‍රිත ජනතාව</vt:lpstr>
      <vt:lpstr>තාර්කිකව:  පූ.නැ.ආ ජනතාව ගැන අද්‍යනය ඇයි ?</vt:lpstr>
      <vt:lpstr> තාර්කිකව පූ.නැ.ආ ජනතාව ගැන අද්‍යනය ඇයි ?</vt:lpstr>
      <vt:lpstr>පු.නැ.ආ ඉතිහාසය (සාමන්‍ය දැක්ම )</vt:lpstr>
      <vt:lpstr>     දෙවියන් වහන්සේ නැවතත් මූලිකව මිනිසාගේ හදවත විනිශ්චය කරයි ජාතීන් සහ භාෂාවන් පාපයේ ප්‍රතිඵලයකි දෙවියන් වහන්සේ කරුණාවෙන් මිනිසා ආරක්ෂා කරයි.</vt:lpstr>
      <vt:lpstr>   පු.නැ.ආ .භූ ගොලීය </vt:lpstr>
      <vt:lpstr> ජාෆෙත්, හාම් සහ ෂෙම්ගේ රේඛා</vt:lpstr>
      <vt:lpstr>ජාතීන්ගේ වගුව (උත්. 10)</vt:lpstr>
      <vt:lpstr>විනිශ්‍චකාර යුගයේ කානාන්හි සතුරෝ</vt:lpstr>
      <vt:lpstr>ජාතින් ගැන ඉශ්‍රායල්වරුන්ගේ ආකල්පය වූයේ කුමක්ද ?</vt:lpstr>
      <vt:lpstr>ජාතින් ගැන ඉශ්‍රායෙල්වරුන්ගේ ආකල්පය කුමක්ද ?</vt:lpstr>
      <vt:lpstr>භූමිය තුල යුදෙව්වරුන්ගේ දස ශුද්ධත්වය.</vt:lpstr>
      <vt:lpstr>ප්‍රතම ඵල:වැනෙන ගොයම් මිටිය පූජාව</vt:lpstr>
      <vt:lpstr>නගර සහ ගම් අතර ප්‍රදේශ</vt:lpstr>
      <vt:lpstr>යෙරුසලම සහ අනෙකුත් නගර අතර</vt:lpstr>
      <vt:lpstr>Temple Mount</vt:lpstr>
      <vt:lpstr>The Rampart</vt:lpstr>
      <vt:lpstr>කාන්තාවන්ගේ ස්ථානය </vt:lpstr>
      <vt:lpstr>Court of Israelites</vt:lpstr>
      <vt:lpstr>The Inner Temple Court and the steps leading to the Nicanor Gate</vt:lpstr>
      <vt:lpstr>The Great Basin in the Court of the Priests.</vt:lpstr>
      <vt:lpstr> මහා දොරටු</vt:lpstr>
      <vt:lpstr>The Holy Place</vt:lpstr>
      <vt:lpstr>The Holy Place</vt:lpstr>
      <vt:lpstr>The Holy of Holies</vt:lpstr>
      <vt:lpstr>PowerPoint Presentation</vt:lpstr>
      <vt:lpstr>පරණ ගිවිසුම් යුගයේ පසුබිම  •  BibleStudyDownloads.org දී සබැඳෙයි</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Ancient Near East Peoples</dc:title>
  <dc:creator>Rick Griffith</dc:creator>
  <cp:lastModifiedBy>Rick Griffith</cp:lastModifiedBy>
  <cp:revision>203</cp:revision>
  <dcterms:created xsi:type="dcterms:W3CDTF">2002-08-27T02:41:30Z</dcterms:created>
  <dcterms:modified xsi:type="dcterms:W3CDTF">2019-11-19T21:48:24Z</dcterms:modified>
</cp:coreProperties>
</file>