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3.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1.xml" ContentType="application/vnd.openxmlformats-officedocument.themeOverride+xml"/>
  <Override PartName="/ppt/notesSlides/notesSlide41.xml" ContentType="application/vnd.openxmlformats-officedocument.presentationml.notesSlide+xml"/>
  <Override PartName="/ppt/theme/themeOverride2.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2" r:id="rId2"/>
    <p:sldMasterId id="2147483664" r:id="rId3"/>
    <p:sldMasterId id="2147483751" r:id="rId4"/>
    <p:sldMasterId id="2147483763" r:id="rId5"/>
    <p:sldMasterId id="2147483775" r:id="rId6"/>
    <p:sldMasterId id="2147483787" r:id="rId7"/>
    <p:sldMasterId id="2147483799" r:id="rId8"/>
    <p:sldMasterId id="2147483811" r:id="rId9"/>
    <p:sldMasterId id="2147484568" r:id="rId10"/>
    <p:sldMasterId id="2147485135" r:id="rId11"/>
    <p:sldMasterId id="2147485147" r:id="rId12"/>
    <p:sldMasterId id="2147485409" r:id="rId13"/>
    <p:sldMasterId id="2147485422" r:id="rId14"/>
    <p:sldMasterId id="2147485436" r:id="rId15"/>
    <p:sldMasterId id="2147485449" r:id="rId16"/>
    <p:sldMasterId id="2147485462" r:id="rId17"/>
    <p:sldMasterId id="2147486946" r:id="rId18"/>
    <p:sldMasterId id="2147486958" r:id="rId19"/>
  </p:sldMasterIdLst>
  <p:notesMasterIdLst>
    <p:notesMasterId r:id="rId112"/>
  </p:notesMasterIdLst>
  <p:sldIdLst>
    <p:sldId id="256" r:id="rId20"/>
    <p:sldId id="320" r:id="rId21"/>
    <p:sldId id="321" r:id="rId22"/>
    <p:sldId id="264" r:id="rId23"/>
    <p:sldId id="273" r:id="rId24"/>
    <p:sldId id="343" r:id="rId25"/>
    <p:sldId id="285" r:id="rId26"/>
    <p:sldId id="286" r:id="rId27"/>
    <p:sldId id="294" r:id="rId28"/>
    <p:sldId id="353" r:id="rId29"/>
    <p:sldId id="270" r:id="rId30"/>
    <p:sldId id="279" r:id="rId31"/>
    <p:sldId id="280" r:id="rId32"/>
    <p:sldId id="307" r:id="rId33"/>
    <p:sldId id="290" r:id="rId34"/>
    <p:sldId id="291" r:id="rId35"/>
    <p:sldId id="274" r:id="rId36"/>
    <p:sldId id="293" r:id="rId37"/>
    <p:sldId id="361" r:id="rId38"/>
    <p:sldId id="295" r:id="rId39"/>
    <p:sldId id="312" r:id="rId40"/>
    <p:sldId id="311" r:id="rId41"/>
    <p:sldId id="314" r:id="rId42"/>
    <p:sldId id="313" r:id="rId43"/>
    <p:sldId id="315" r:id="rId44"/>
    <p:sldId id="316" r:id="rId45"/>
    <p:sldId id="283" r:id="rId46"/>
    <p:sldId id="284" r:id="rId47"/>
    <p:sldId id="319" r:id="rId48"/>
    <p:sldId id="339" r:id="rId49"/>
    <p:sldId id="340" r:id="rId50"/>
    <p:sldId id="317" r:id="rId51"/>
    <p:sldId id="303" r:id="rId52"/>
    <p:sldId id="341" r:id="rId53"/>
    <p:sldId id="318" r:id="rId54"/>
    <p:sldId id="275" r:id="rId55"/>
    <p:sldId id="272" r:id="rId56"/>
    <p:sldId id="349" r:id="rId57"/>
    <p:sldId id="352" r:id="rId58"/>
    <p:sldId id="351" r:id="rId59"/>
    <p:sldId id="350" r:id="rId60"/>
    <p:sldId id="304" r:id="rId61"/>
    <p:sldId id="357" r:id="rId62"/>
    <p:sldId id="322" r:id="rId63"/>
    <p:sldId id="323" r:id="rId64"/>
    <p:sldId id="309" r:id="rId65"/>
    <p:sldId id="310" r:id="rId66"/>
    <p:sldId id="305" r:id="rId67"/>
    <p:sldId id="354" r:id="rId68"/>
    <p:sldId id="306" r:id="rId69"/>
    <p:sldId id="276" r:id="rId70"/>
    <p:sldId id="271" r:id="rId71"/>
    <p:sldId id="261" r:id="rId72"/>
    <p:sldId id="287" r:id="rId73"/>
    <p:sldId id="260" r:id="rId74"/>
    <p:sldId id="259" r:id="rId75"/>
    <p:sldId id="269" r:id="rId76"/>
    <p:sldId id="299" r:id="rId77"/>
    <p:sldId id="300" r:id="rId78"/>
    <p:sldId id="281" r:id="rId79"/>
    <p:sldId id="288" r:id="rId80"/>
    <p:sldId id="262" r:id="rId81"/>
    <p:sldId id="342" r:id="rId82"/>
    <p:sldId id="263" r:id="rId83"/>
    <p:sldId id="258" r:id="rId84"/>
    <p:sldId id="347" r:id="rId85"/>
    <p:sldId id="348" r:id="rId86"/>
    <p:sldId id="327" r:id="rId87"/>
    <p:sldId id="328" r:id="rId88"/>
    <p:sldId id="329" r:id="rId89"/>
    <p:sldId id="330" r:id="rId90"/>
    <p:sldId id="331" r:id="rId91"/>
    <p:sldId id="358" r:id="rId92"/>
    <p:sldId id="297" r:id="rId93"/>
    <p:sldId id="301" r:id="rId94"/>
    <p:sldId id="289" r:id="rId95"/>
    <p:sldId id="359" r:id="rId96"/>
    <p:sldId id="324" r:id="rId97"/>
    <p:sldId id="325" r:id="rId98"/>
    <p:sldId id="326" r:id="rId99"/>
    <p:sldId id="308" r:id="rId100"/>
    <p:sldId id="362" r:id="rId101"/>
    <p:sldId id="337" r:id="rId102"/>
    <p:sldId id="338" r:id="rId103"/>
    <p:sldId id="332" r:id="rId104"/>
    <p:sldId id="334" r:id="rId105"/>
    <p:sldId id="333" r:id="rId106"/>
    <p:sldId id="335" r:id="rId107"/>
    <p:sldId id="265" r:id="rId108"/>
    <p:sldId id="266" r:id="rId109"/>
    <p:sldId id="360" r:id="rId110"/>
    <p:sldId id="356" r:id="rId11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F009D"/>
    <a:srgbClr val="9966FF"/>
    <a:srgbClr val="0066FF"/>
    <a:srgbClr val="990033"/>
    <a:srgbClr val="FF0000"/>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8" autoAdjust="0"/>
    <p:restoredTop sz="99761" autoAdjust="0"/>
  </p:normalViewPr>
  <p:slideViewPr>
    <p:cSldViewPr>
      <p:cViewPr varScale="1">
        <p:scale>
          <a:sx n="145" d="100"/>
          <a:sy n="145" d="100"/>
        </p:scale>
        <p:origin x="-840" y="-112"/>
      </p:cViewPr>
      <p:guideLst>
        <p:guide orient="horz" pos="2160"/>
        <p:guide pos="2880"/>
      </p:guideLst>
    </p:cSldViewPr>
  </p:slideViewPr>
  <p:outlineViewPr>
    <p:cViewPr>
      <p:scale>
        <a:sx n="33" d="100"/>
        <a:sy n="33" d="100"/>
      </p:scale>
      <p:origin x="0" y="22592"/>
    </p:cViewPr>
  </p:outlineViewPr>
  <p:notesTextViewPr>
    <p:cViewPr>
      <p:scale>
        <a:sx n="100" d="100"/>
        <a:sy n="100" d="100"/>
      </p:scale>
      <p:origin x="0" y="0"/>
    </p:cViewPr>
  </p:notesTextViewPr>
  <p:sorterViewPr>
    <p:cViewPr varScale="1">
      <p:scale>
        <a:sx n="1" d="1"/>
        <a:sy n="1" d="1"/>
      </p:scale>
      <p:origin x="0" y="20352"/>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82.xml"/><Relationship Id="rId102" Type="http://schemas.openxmlformats.org/officeDocument/2006/relationships/slide" Target="slides/slide83.xml"/><Relationship Id="rId103" Type="http://schemas.openxmlformats.org/officeDocument/2006/relationships/slide" Target="slides/slide84.xml"/><Relationship Id="rId104" Type="http://schemas.openxmlformats.org/officeDocument/2006/relationships/slide" Target="slides/slide85.xml"/><Relationship Id="rId105" Type="http://schemas.openxmlformats.org/officeDocument/2006/relationships/slide" Target="slides/slide86.xml"/><Relationship Id="rId106" Type="http://schemas.openxmlformats.org/officeDocument/2006/relationships/slide" Target="slides/slide87.xml"/><Relationship Id="rId107" Type="http://schemas.openxmlformats.org/officeDocument/2006/relationships/slide" Target="slides/slide8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slide" Target="slides/slide89.xml"/><Relationship Id="rId109" Type="http://schemas.openxmlformats.org/officeDocument/2006/relationships/slide" Target="slides/slide90.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11.xml"/><Relationship Id="rId31" Type="http://schemas.openxmlformats.org/officeDocument/2006/relationships/slide" Target="slides/slide12.xml"/><Relationship Id="rId32" Type="http://schemas.openxmlformats.org/officeDocument/2006/relationships/slide" Target="slides/slide13.xml"/><Relationship Id="rId33" Type="http://schemas.openxmlformats.org/officeDocument/2006/relationships/slide" Target="slides/slide14.xml"/><Relationship Id="rId34" Type="http://schemas.openxmlformats.org/officeDocument/2006/relationships/slide" Target="slides/slide15.xml"/><Relationship Id="rId35" Type="http://schemas.openxmlformats.org/officeDocument/2006/relationships/slide" Target="slides/slide16.xml"/><Relationship Id="rId36" Type="http://schemas.openxmlformats.org/officeDocument/2006/relationships/slide" Target="slides/slide17.xml"/><Relationship Id="rId37" Type="http://schemas.openxmlformats.org/officeDocument/2006/relationships/slide" Target="slides/slide18.xml"/><Relationship Id="rId38" Type="http://schemas.openxmlformats.org/officeDocument/2006/relationships/slide" Target="slides/slide19.xml"/><Relationship Id="rId39" Type="http://schemas.openxmlformats.org/officeDocument/2006/relationships/slide" Target="slides/slide20.xml"/><Relationship Id="rId50" Type="http://schemas.openxmlformats.org/officeDocument/2006/relationships/slide" Target="slides/slide31.xml"/><Relationship Id="rId51" Type="http://schemas.openxmlformats.org/officeDocument/2006/relationships/slide" Target="slides/slide32.xml"/><Relationship Id="rId52" Type="http://schemas.openxmlformats.org/officeDocument/2006/relationships/slide" Target="slides/slide33.xml"/><Relationship Id="rId53" Type="http://schemas.openxmlformats.org/officeDocument/2006/relationships/slide" Target="slides/slide34.xml"/><Relationship Id="rId54" Type="http://schemas.openxmlformats.org/officeDocument/2006/relationships/slide" Target="slides/slide35.xml"/><Relationship Id="rId55" Type="http://schemas.openxmlformats.org/officeDocument/2006/relationships/slide" Target="slides/slide36.xml"/><Relationship Id="rId56" Type="http://schemas.openxmlformats.org/officeDocument/2006/relationships/slide" Target="slides/slide37.xml"/><Relationship Id="rId57" Type="http://schemas.openxmlformats.org/officeDocument/2006/relationships/slide" Target="slides/slide38.xml"/><Relationship Id="rId58" Type="http://schemas.openxmlformats.org/officeDocument/2006/relationships/slide" Target="slides/slide39.xml"/><Relationship Id="rId59" Type="http://schemas.openxmlformats.org/officeDocument/2006/relationships/slide" Target="slides/slide40.xml"/><Relationship Id="rId70" Type="http://schemas.openxmlformats.org/officeDocument/2006/relationships/slide" Target="slides/slide51.xml"/><Relationship Id="rId71" Type="http://schemas.openxmlformats.org/officeDocument/2006/relationships/slide" Target="slides/slide52.xml"/><Relationship Id="rId72" Type="http://schemas.openxmlformats.org/officeDocument/2006/relationships/slide" Target="slides/slide53.xml"/><Relationship Id="rId73" Type="http://schemas.openxmlformats.org/officeDocument/2006/relationships/slide" Target="slides/slide54.xml"/><Relationship Id="rId74" Type="http://schemas.openxmlformats.org/officeDocument/2006/relationships/slide" Target="slides/slide55.xml"/><Relationship Id="rId75" Type="http://schemas.openxmlformats.org/officeDocument/2006/relationships/slide" Target="slides/slide56.xml"/><Relationship Id="rId76" Type="http://schemas.openxmlformats.org/officeDocument/2006/relationships/slide" Target="slides/slide57.xml"/><Relationship Id="rId77" Type="http://schemas.openxmlformats.org/officeDocument/2006/relationships/slide" Target="slides/slide58.xml"/><Relationship Id="rId78" Type="http://schemas.openxmlformats.org/officeDocument/2006/relationships/slide" Target="slides/slide59.xml"/><Relationship Id="rId79" Type="http://schemas.openxmlformats.org/officeDocument/2006/relationships/slide" Target="slides/slide60.xml"/><Relationship Id="rId110" Type="http://schemas.openxmlformats.org/officeDocument/2006/relationships/slide" Target="slides/slide91.xml"/><Relationship Id="rId90" Type="http://schemas.openxmlformats.org/officeDocument/2006/relationships/slide" Target="slides/slide71.xml"/><Relationship Id="rId91" Type="http://schemas.openxmlformats.org/officeDocument/2006/relationships/slide" Target="slides/slide72.xml"/><Relationship Id="rId92" Type="http://schemas.openxmlformats.org/officeDocument/2006/relationships/slide" Target="slides/slide73.xml"/><Relationship Id="rId93" Type="http://schemas.openxmlformats.org/officeDocument/2006/relationships/slide" Target="slides/slide74.xml"/><Relationship Id="rId94" Type="http://schemas.openxmlformats.org/officeDocument/2006/relationships/slide" Target="slides/slide75.xml"/><Relationship Id="rId95" Type="http://schemas.openxmlformats.org/officeDocument/2006/relationships/slide" Target="slides/slide76.xml"/><Relationship Id="rId96" Type="http://schemas.openxmlformats.org/officeDocument/2006/relationships/slide" Target="slides/slide77.xml"/><Relationship Id="rId97" Type="http://schemas.openxmlformats.org/officeDocument/2006/relationships/slide" Target="slides/slide78.xml"/><Relationship Id="rId98" Type="http://schemas.openxmlformats.org/officeDocument/2006/relationships/slide" Target="slides/slide79.xml"/><Relationship Id="rId99" Type="http://schemas.openxmlformats.org/officeDocument/2006/relationships/slide" Target="slides/slide80.xml"/><Relationship Id="rId111" Type="http://schemas.openxmlformats.org/officeDocument/2006/relationships/slide" Target="slides/slide92.xml"/><Relationship Id="rId112" Type="http://schemas.openxmlformats.org/officeDocument/2006/relationships/notesMaster" Target="notesMasters/notesMaster1.xml"/><Relationship Id="rId113" Type="http://schemas.openxmlformats.org/officeDocument/2006/relationships/printerSettings" Target="printerSettings/printerSettings1.bin"/><Relationship Id="rId114" Type="http://schemas.openxmlformats.org/officeDocument/2006/relationships/presProps" Target="presProps.xml"/><Relationship Id="rId115" Type="http://schemas.openxmlformats.org/officeDocument/2006/relationships/viewProps" Target="viewProps.xml"/><Relationship Id="rId116" Type="http://schemas.openxmlformats.org/officeDocument/2006/relationships/theme" Target="theme/theme1.xml"/><Relationship Id="rId117" Type="http://schemas.openxmlformats.org/officeDocument/2006/relationships/tableStyles" Target="tableStyles.xml"/><Relationship Id="rId118" Type="http://schemas.microsoft.com/office/2015/10/relationships/revisionInfo" Target="revisionInfo.xml"/><Relationship Id="rId20" Type="http://schemas.openxmlformats.org/officeDocument/2006/relationships/slide" Target="slides/slide1.xml"/><Relationship Id="rId21" Type="http://schemas.openxmlformats.org/officeDocument/2006/relationships/slide" Target="slides/slide2.xml"/><Relationship Id="rId22" Type="http://schemas.openxmlformats.org/officeDocument/2006/relationships/slide" Target="slides/slide3.xml"/><Relationship Id="rId23" Type="http://schemas.openxmlformats.org/officeDocument/2006/relationships/slide" Target="slides/slide4.xml"/><Relationship Id="rId24" Type="http://schemas.openxmlformats.org/officeDocument/2006/relationships/slide" Target="slides/slide5.xml"/><Relationship Id="rId25" Type="http://schemas.openxmlformats.org/officeDocument/2006/relationships/slide" Target="slides/slide6.xml"/><Relationship Id="rId26" Type="http://schemas.openxmlformats.org/officeDocument/2006/relationships/slide" Target="slides/slide7.xml"/><Relationship Id="rId27" Type="http://schemas.openxmlformats.org/officeDocument/2006/relationships/slide" Target="slides/slide8.xml"/><Relationship Id="rId28" Type="http://schemas.openxmlformats.org/officeDocument/2006/relationships/slide" Target="slides/slide9.xml"/><Relationship Id="rId29" Type="http://schemas.openxmlformats.org/officeDocument/2006/relationships/slide" Target="slides/slide10.xml"/><Relationship Id="rId40" Type="http://schemas.openxmlformats.org/officeDocument/2006/relationships/slide" Target="slides/slide21.xml"/><Relationship Id="rId41" Type="http://schemas.openxmlformats.org/officeDocument/2006/relationships/slide" Target="slides/slide22.xml"/><Relationship Id="rId42" Type="http://schemas.openxmlformats.org/officeDocument/2006/relationships/slide" Target="slides/slide23.xml"/><Relationship Id="rId43" Type="http://schemas.openxmlformats.org/officeDocument/2006/relationships/slide" Target="slides/slide24.xml"/><Relationship Id="rId44" Type="http://schemas.openxmlformats.org/officeDocument/2006/relationships/slide" Target="slides/slide25.xml"/><Relationship Id="rId45" Type="http://schemas.openxmlformats.org/officeDocument/2006/relationships/slide" Target="slides/slide26.xml"/><Relationship Id="rId46" Type="http://schemas.openxmlformats.org/officeDocument/2006/relationships/slide" Target="slides/slide27.xml"/><Relationship Id="rId47" Type="http://schemas.openxmlformats.org/officeDocument/2006/relationships/slide" Target="slides/slide28.xml"/><Relationship Id="rId48" Type="http://schemas.openxmlformats.org/officeDocument/2006/relationships/slide" Target="slides/slide29.xml"/><Relationship Id="rId49" Type="http://schemas.openxmlformats.org/officeDocument/2006/relationships/slide" Target="slides/slide30.xml"/><Relationship Id="rId60" Type="http://schemas.openxmlformats.org/officeDocument/2006/relationships/slide" Target="slides/slide41.xml"/><Relationship Id="rId61" Type="http://schemas.openxmlformats.org/officeDocument/2006/relationships/slide" Target="slides/slide42.xml"/><Relationship Id="rId62" Type="http://schemas.openxmlformats.org/officeDocument/2006/relationships/slide" Target="slides/slide43.xml"/><Relationship Id="rId63" Type="http://schemas.openxmlformats.org/officeDocument/2006/relationships/slide" Target="slides/slide44.xml"/><Relationship Id="rId64" Type="http://schemas.openxmlformats.org/officeDocument/2006/relationships/slide" Target="slides/slide45.xml"/><Relationship Id="rId65" Type="http://schemas.openxmlformats.org/officeDocument/2006/relationships/slide" Target="slides/slide46.xml"/><Relationship Id="rId66" Type="http://schemas.openxmlformats.org/officeDocument/2006/relationships/slide" Target="slides/slide47.xml"/><Relationship Id="rId67" Type="http://schemas.openxmlformats.org/officeDocument/2006/relationships/slide" Target="slides/slide48.xml"/><Relationship Id="rId68" Type="http://schemas.openxmlformats.org/officeDocument/2006/relationships/slide" Target="slides/slide49.xml"/><Relationship Id="rId69" Type="http://schemas.openxmlformats.org/officeDocument/2006/relationships/slide" Target="slides/slide50.xml"/><Relationship Id="rId100" Type="http://schemas.openxmlformats.org/officeDocument/2006/relationships/slide" Target="slides/slide81.xml"/><Relationship Id="rId80" Type="http://schemas.openxmlformats.org/officeDocument/2006/relationships/slide" Target="slides/slide61.xml"/><Relationship Id="rId81" Type="http://schemas.openxmlformats.org/officeDocument/2006/relationships/slide" Target="slides/slide62.xml"/><Relationship Id="rId82" Type="http://schemas.openxmlformats.org/officeDocument/2006/relationships/slide" Target="slides/slide63.xml"/><Relationship Id="rId83" Type="http://schemas.openxmlformats.org/officeDocument/2006/relationships/slide" Target="slides/slide64.xml"/><Relationship Id="rId84" Type="http://schemas.openxmlformats.org/officeDocument/2006/relationships/slide" Target="slides/slide65.xml"/><Relationship Id="rId85" Type="http://schemas.openxmlformats.org/officeDocument/2006/relationships/slide" Target="slides/slide66.xml"/><Relationship Id="rId86" Type="http://schemas.openxmlformats.org/officeDocument/2006/relationships/slide" Target="slides/slide67.xml"/><Relationship Id="rId87" Type="http://schemas.openxmlformats.org/officeDocument/2006/relationships/slide" Target="slides/slide68.xml"/><Relationship Id="rId88" Type="http://schemas.openxmlformats.org/officeDocument/2006/relationships/slide" Target="slides/slide69.xml"/><Relationship Id="rId89"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22" charset="0"/>
                <a:ea typeface="+mn-ea"/>
                <a:cs typeface="+mn-cs"/>
              </a:defRPr>
            </a:lvl1pPr>
          </a:lstStyle>
          <a:p>
            <a:pPr>
              <a:defRPr/>
            </a:pPr>
            <a:endParaRPr lang="en-US"/>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22" charset="0"/>
                <a:ea typeface="+mn-ea"/>
                <a:cs typeface="+mn-cs"/>
              </a:defRPr>
            </a:lvl1pPr>
          </a:lstStyle>
          <a:p>
            <a:pPr>
              <a:defRPr/>
            </a:pPr>
            <a:endParaRPr lang="en-US"/>
          </a:p>
        </p:txBody>
      </p:sp>
      <p:sp>
        <p:nvSpPr>
          <p:cNvPr id="2211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22" charset="0"/>
                <a:ea typeface="+mn-ea"/>
                <a:cs typeface="+mn-cs"/>
              </a:defRPr>
            </a:lvl1pPr>
          </a:lstStyle>
          <a:p>
            <a:pPr>
              <a:defRPr/>
            </a:pPr>
            <a:endParaRPr 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83613B0B-23C5-6D4F-B948-9A42461A608F}" type="slidenum">
              <a:rPr lang="en-US"/>
              <a:pPr>
                <a:defRPr/>
              </a:pPr>
              <a:t>‹#›</a:t>
            </a:fld>
            <a:endParaRPr lang="en-US"/>
          </a:p>
        </p:txBody>
      </p:sp>
    </p:spTree>
    <p:extLst>
      <p:ext uri="{BB962C8B-B14F-4D97-AF65-F5344CB8AC3E}">
        <p14:creationId xmlns:p14="http://schemas.microsoft.com/office/powerpoint/2010/main" val="11488375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22" charset="0"/>
        <a:ea typeface="ＭＳ Ｐゴシック" pitchFamily="24" charset="-128"/>
        <a:cs typeface="ＭＳ Ｐゴシック" pitchFamily="24" charset="-128"/>
      </a:defRPr>
    </a:lvl1pPr>
    <a:lvl2pPr marL="4572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ＭＳ Ｐゴシック" pitchFamily="24" charset="-128"/>
      </a:defRPr>
    </a:lvl2pPr>
    <a:lvl3pPr marL="9144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ＭＳ Ｐゴシック" pitchFamily="24" charset="-128"/>
      </a:defRPr>
    </a:lvl3pPr>
    <a:lvl4pPr marL="13716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ＭＳ Ｐゴシック" pitchFamily="24" charset="-128"/>
      </a:defRPr>
    </a:lvl4pPr>
    <a:lvl5pPr marL="18288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ＭＳ Ｐゴシック" pitchFamily="2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www.de.dau.lv/angluvaloda/ang1/node21.html"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itunes.apple.com/us/podcast/5-minutes-in-church-history/id684370851" TargetMode="External"/><Relationship Id="rId4" Type="http://schemas.openxmlformats.org/officeDocument/2006/relationships/hyperlink" Target="https://soundcloud.com/5churchhistory" TargetMode="External"/><Relationship Id="rId5" Type="http://schemas.openxmlformats.org/officeDocument/2006/relationships/hyperlink" Target="http://feeds.5minutesinchurchhistory.com/5ChurchHistory" TargetMode="External"/><Relationship Id="rId6" Type="http://schemas.openxmlformats.org/officeDocument/2006/relationships/hyperlink" Target="http://feeds.5minutesinchurchhistory.com/5ChurchHistoryBlog" TargetMode="External"/><Relationship Id="rId7" Type="http://schemas.openxmlformats.org/officeDocument/2006/relationships/hyperlink" Target="http://twitter.com/5ChurchHistory" TargetMode="External"/><Relationship Id="rId8" Type="http://schemas.openxmlformats.org/officeDocument/2006/relationships/hyperlink" Target="https://www.facebook.com/5ChurchHistory" TargetMode="External"/><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A4E4C23-73C6-504B-9DCB-CB6CA0131A2E}" type="slidenum">
              <a:rPr lang="en-US" sz="1200">
                <a:latin typeface="Arial" charset="0"/>
              </a:rPr>
              <a:pPr/>
              <a:t>1</a:t>
            </a:fld>
            <a:endParaRPr lang="en-US" sz="1200" dirty="0">
              <a:latin typeface="Arial"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E2DF779-B18C-E34D-BC19-4CFDFA9783E4}" type="slidenum">
              <a:rPr lang="en-US" sz="1200" b="1">
                <a:solidFill>
                  <a:srgbClr val="000000"/>
                </a:solidFill>
                <a:latin typeface="Arial" charset="0"/>
              </a:rPr>
              <a:pPr/>
              <a:t>10</a:t>
            </a:fld>
            <a:endParaRPr lang="en-US" sz="1200" b="1">
              <a:solidFill>
                <a:srgbClr val="000000"/>
              </a:solidFill>
              <a:latin typeface="Arial" charset="0"/>
            </a:endParaRPr>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She refused to offer incense to Diana</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image and thus was killed for it.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16BFBA-49B4-104E-AB2F-646DC5CF2E3E}" type="slidenum">
              <a:rPr lang="en-US" sz="1200">
                <a:latin typeface="Arial" charset="0"/>
              </a:rPr>
              <a:pPr/>
              <a:t>11</a:t>
            </a:fld>
            <a:endParaRPr lang="en-US" sz="1200">
              <a:latin typeface="Arial" charset="0"/>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6D0C79B-C8FB-BE41-AC53-4B05E0760BA1}" type="slidenum">
              <a:rPr lang="en-US" sz="1200">
                <a:latin typeface="Arial" charset="0"/>
              </a:rPr>
              <a:pPr/>
              <a:t>12</a:t>
            </a:fld>
            <a:endParaRPr lang="en-US" sz="1200">
              <a:latin typeface="Arial" charset="0"/>
            </a:endParaRPr>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Cornell &amp; Mathews, </a:t>
            </a:r>
            <a:r>
              <a:rPr lang="en-US" i="1">
                <a:latin typeface="Arial" charset="0"/>
                <a:ea typeface="ＭＳ Ｐゴシック" charset="0"/>
                <a:cs typeface="ＭＳ Ｐゴシック" charset="0"/>
              </a:rPr>
              <a:t>Atlas of the Roman World, </a:t>
            </a:r>
            <a:r>
              <a:rPr lang="en-US">
                <a:latin typeface="Arial" charset="0"/>
                <a:ea typeface="ＭＳ Ｐゴシック" charset="0"/>
                <a:cs typeface="ＭＳ Ｐゴシック" charset="0"/>
              </a:rPr>
              <a:t>94-95</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D68AAC2-343C-D44E-AA7B-4D517B43D22D}" type="slidenum">
              <a:rPr lang="en-US" sz="1200">
                <a:latin typeface="Arial" charset="0"/>
              </a:rPr>
              <a:pPr/>
              <a:t>13</a:t>
            </a:fld>
            <a:endParaRPr lang="en-US" sz="1200">
              <a:latin typeface="Arial" charset="0"/>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7D06682-23FA-0F46-8EE8-AA8BC20856C2}" type="slidenum">
              <a:rPr lang="en-US" sz="1200">
                <a:latin typeface="Arial" charset="0"/>
              </a:rPr>
              <a:pPr/>
              <a:t>14</a:t>
            </a:fld>
            <a:endParaRPr lang="en-US" sz="1200">
              <a:latin typeface="Arial"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5FCF3FF-0F96-204B-B4D9-F1153C9E55BF}" type="slidenum">
              <a:rPr lang="en-US" sz="1200">
                <a:latin typeface="Arial" charset="0"/>
              </a:rPr>
              <a:pPr/>
              <a:t>15</a:t>
            </a:fld>
            <a:endParaRPr lang="en-US" sz="1200">
              <a:latin typeface="Arial"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338E7D3-84D8-3543-8021-4484F85C7E2E}" type="slidenum">
              <a:rPr lang="en-US" sz="1200">
                <a:latin typeface="Arial" charset="0"/>
              </a:rPr>
              <a:pPr/>
              <a:t>16</a:t>
            </a:fld>
            <a:endParaRPr lang="en-US" sz="1200">
              <a:latin typeface="Arial" charset="0"/>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BFF7343-559F-2D4E-A331-3BD971F554D5}" type="slidenum">
              <a:rPr lang="en-US" sz="1200">
                <a:latin typeface="Arial" charset="0"/>
              </a:rPr>
              <a:pPr/>
              <a:t>17</a:t>
            </a:fld>
            <a:endParaRPr lang="en-US" sz="1200">
              <a:latin typeface="Arial"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7FAD9AF-EBAA-A649-86CA-4D146451B316}" type="slidenum">
              <a:rPr lang="en-US" sz="1200">
                <a:latin typeface="Arial" charset="0"/>
              </a:rPr>
              <a:pPr/>
              <a:t>18</a:t>
            </a:fld>
            <a:endParaRPr lang="en-US" sz="1200">
              <a:latin typeface="Arial"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6CC2A8B-21A8-0547-8EA6-9B8BA820A290}" type="slidenum">
              <a:rPr lang="en-US" sz="1200">
                <a:latin typeface="Arial" charset="0"/>
              </a:rPr>
              <a:pPr/>
              <a:t>19</a:t>
            </a:fld>
            <a:endParaRPr lang="en-US" sz="1200">
              <a:latin typeface="Arial" charset="0"/>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buClr>
                <a:srgbClr val="0000FF"/>
              </a:buClr>
            </a:pPr>
            <a:fld id="{4240FBCF-2021-534B-BFFA-0578B1EBF10A}" type="slidenum">
              <a:rPr lang="en-US" sz="1200">
                <a:solidFill>
                  <a:srgbClr val="000000"/>
                </a:solidFill>
                <a:latin typeface="Times New Roman" charset="0"/>
              </a:rPr>
              <a:pPr>
                <a:buClr>
                  <a:srgbClr val="0000FF"/>
                </a:buClr>
              </a:pPr>
              <a:t>2</a:t>
            </a:fld>
            <a:endParaRPr lang="en-US" sz="1200" dirty="0">
              <a:solidFill>
                <a:srgbClr val="000000"/>
              </a:solidFill>
              <a:latin typeface="Times New Roman"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83B3D5A-1C58-0647-9D21-75FC539CEC13}" type="slidenum">
              <a:rPr lang="en-US" sz="1200">
                <a:latin typeface="Arial" charset="0"/>
              </a:rPr>
              <a:pPr/>
              <a:t>20</a:t>
            </a:fld>
            <a:endParaRPr lang="en-US" sz="1200">
              <a:latin typeface="Arial" charset="0"/>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ln/>
        </p:spPr>
      </p:sp>
      <p:sp>
        <p:nvSpPr>
          <p:cNvPr id="264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Antisthenes of Athens (c.445-c.360 BC) is regarded as the founder of Cynicism. He was a student of Gorgias, but later he became a pupil and follower of Socrates. He usually expressed his distain for conventional values and pleasure. For Antisthenes, desire leads to pleasure and pleasure to the misery of insufficient and temporal happiness. For Antisthenes only virtue is sufficient for real happiness, that is well-being. A virtuous person is sufficient with whatever is present and with future expectations and social conventions. According to Diogenes Laertius (</a:t>
            </a:r>
            <a:r>
              <a:rPr lang="en-US" i="1">
                <a:latin typeface="Arial" charset="0"/>
                <a:ea typeface="ＭＳ Ｐゴシック" charset="0"/>
                <a:cs typeface="ＭＳ Ｐゴシック" charset="0"/>
              </a:rPr>
              <a:t>Lives and Opinions of Eminent Philosophers</a:t>
            </a:r>
            <a:r>
              <a:rPr lang="en-US">
                <a:latin typeface="Arial" charset="0"/>
                <a:ea typeface="ＭＳ Ｐゴシック" charset="0"/>
                <a:cs typeface="ＭＳ Ｐゴシック" charset="0"/>
              </a:rPr>
              <a:t> VI ): </a:t>
            </a:r>
          </a:p>
          <a:p>
            <a:r>
              <a:rPr lang="en-US" i="1">
                <a:latin typeface="Arial" charset="0"/>
                <a:ea typeface="ＭＳ Ｐゴシック" charset="0"/>
                <a:cs typeface="ＭＳ Ｐゴシック" charset="0"/>
              </a:rPr>
              <a:t>And the doctrines he adopted were these. He used to insist that virtue was a thing which might be taught; also, that the nobly born and virtuously disposed, were the same people; for that virtue was of itself sufficient for happiness. And was in need of nothing, except the strength of Socrates. He also looked upon virtue as a species of work, not wanting many arguments, or much instruction; and he taught that the wise man was sufficient for himself; for that everything that belonged to any one else belonged to him. He considered obscurity of fame a good thing, and equally good with labour. And he used to say that the wise man would regulate his conduct as a citizen, not according to the established laws of the state, but according to the law of virtue. </a:t>
            </a:r>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Translated by Yonge {http://www.philosophy.gr/hellinistic/cynics.htm}</a:t>
            </a:r>
          </a:p>
        </p:txBody>
      </p:sp>
      <p:sp>
        <p:nvSpPr>
          <p:cNvPr id="264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A4A0621-774D-424C-9093-01468D51AFC7}" type="slidenum">
              <a:rPr lang="en-US" sz="1200">
                <a:latin typeface="Arial" charset="0"/>
              </a:rPr>
              <a:pPr/>
              <a:t>21</a:t>
            </a:fld>
            <a:endParaRPr lang="en-US" sz="120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ln/>
        </p:spPr>
      </p:sp>
      <p:sp>
        <p:nvSpPr>
          <p:cNvPr id="2662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Diogenes lived in a barrel (some say a bathtub) publicly, begging from people and giving wise sayings to those who came to see him.</a:t>
            </a:r>
          </a:p>
        </p:txBody>
      </p:sp>
      <p:sp>
        <p:nvSpPr>
          <p:cNvPr id="2662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D60B5E7-FFD0-F946-8859-A5A98584AA08}" type="slidenum">
              <a:rPr lang="en-US" sz="1200">
                <a:latin typeface="Arial" charset="0"/>
              </a:rPr>
              <a:pPr/>
              <a:t>22</a:t>
            </a:fld>
            <a:endParaRPr lang="en-US" sz="120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ln/>
        </p:spPr>
      </p:sp>
      <p:sp>
        <p:nvSpPr>
          <p:cNvPr id="2682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Diogenes regularly took a lamp publicly to say he was looking for an honest man.</a:t>
            </a:r>
          </a:p>
        </p:txBody>
      </p:sp>
      <p:sp>
        <p:nvSpPr>
          <p:cNvPr id="2682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8738E7F-D23E-6C48-BD3A-7100E5EB272A}" type="slidenum">
              <a:rPr lang="en-US" sz="1200">
                <a:latin typeface="Arial" charset="0"/>
              </a:rPr>
              <a:pPr/>
              <a:t>23</a:t>
            </a:fld>
            <a:endParaRPr lang="en-US" sz="120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a:ln/>
        </p:spPr>
      </p:sp>
      <p:sp>
        <p:nvSpPr>
          <p:cNvPr id="2703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"Diogenes of Sinope (c.400-c.325 BC) was a follower of Antisthenes and probably the most popular of the Cynics. Plato called Diogenes </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Socrates gone mad.</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He had an extreme personality with strong views. He denied pleasure and physical wealth for asceticism. He had the nickname </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the dog</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because of his shamelessness. He used to live in a barrel with only two possessions: a robe to wear and a stick to walk. There are many stories for Diogenes</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rebellious and anti-conformal character. According to some ancient sources Diogenes carried a lighted lamp in broad daylight looking in the streets of Athens for the honest man. But the most famous anecdote of his life is related to Alexander the Great. When Alexander stood before him and asked him if he had any desire, Diogenes asked Alexander to move a little to one side because he was blocking the sun. </a:t>
            </a:r>
          </a:p>
          <a:p>
            <a:r>
              <a:rPr lang="en-US" i="1">
                <a:latin typeface="Arial" charset="0"/>
                <a:ea typeface="ＭＳ Ｐゴシック" charset="0"/>
                <a:cs typeface="ＭＳ Ｐゴシック" charset="0"/>
              </a:rPr>
              <a:t>There lived a wise man in ancient Greece whose name was Diogenes. Men came from all parts of the land to see him and talk to him. </a:t>
            </a:r>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Diogenes was a strange man. He said that no man needed much, and so he did not live in a house but slept in a barrel, which he rolled about from place to place. He spent his days sitting in the sun and saying wise things to those who were around him. </a:t>
            </a:r>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When Alexander the Great came to that town he went to see the wise man. He found Diogenes outside the town lying on the ground by his barrel. He was enjoying the sun. </a:t>
            </a:r>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When he saw the king he sat up and looked at Alexander. Alexander greeted him and said: </a:t>
            </a:r>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"Diogenes, I have heard a great deal about you. Is there anything I can do for you?" </a:t>
            </a:r>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"Yes," said Diogenes, "you can step aside a little so as not to keep the sunshine from me." </a:t>
            </a:r>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The king was very much surprised. But this answer did not make him angry. He turned to his officers with the following words: </a:t>
            </a:r>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"Say what you like, but if I were not Alexander, I should like to be Diogenes." </a:t>
            </a:r>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[Retrieved from </a:t>
            </a:r>
            <a:r>
              <a:rPr lang="en-US">
                <a:latin typeface="Arial" charset="0"/>
                <a:ea typeface="ＭＳ Ｐゴシック" charset="0"/>
                <a:cs typeface="ＭＳ Ｐゴシック" charset="0"/>
                <a:hlinkClick r:id="rId3"/>
              </a:rPr>
              <a:t>http://www.de.dau.lv/angluvaloda/ang1/node21.html</a:t>
            </a:r>
            <a:r>
              <a:rPr lang="en-US">
                <a:latin typeface="Arial" charset="0"/>
                <a:ea typeface="ＭＳ Ｐゴシック" charset="0"/>
                <a:cs typeface="ＭＳ Ｐゴシック" charset="0"/>
              </a:rPr>
              <a:t>] </a:t>
            </a:r>
          </a:p>
          <a:p>
            <a:endParaRPr lang="en-US">
              <a:latin typeface="Arial" charset="0"/>
              <a:ea typeface="ＭＳ Ｐゴシック" charset="0"/>
              <a:cs typeface="ＭＳ Ｐゴシック" charset="0"/>
            </a:endParaRPr>
          </a:p>
        </p:txBody>
      </p:sp>
      <p:sp>
        <p:nvSpPr>
          <p:cNvPr id="2703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70D05A1-3686-7C42-B59E-C6474561C876}" type="slidenum">
              <a:rPr lang="en-US" sz="1200">
                <a:latin typeface="Arial" charset="0"/>
              </a:rPr>
              <a:pPr/>
              <a:t>24</a:t>
            </a:fld>
            <a:endParaRPr lang="en-US" sz="120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1DECC0E-5BEF-394D-8ED5-999ECCEDCD2F}" type="slidenum">
              <a:rPr lang="en-US" sz="1200">
                <a:latin typeface="Arial" charset="0"/>
              </a:rPr>
              <a:pPr/>
              <a:t>27</a:t>
            </a:fld>
            <a:endParaRPr lang="en-US" sz="1200">
              <a:latin typeface="Arial"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08757D7-5B8F-0546-BDF2-FE1C6D64E83C}" type="slidenum">
              <a:rPr lang="en-US" sz="1200">
                <a:latin typeface="Arial" charset="0"/>
              </a:rPr>
              <a:pPr/>
              <a:t>28</a:t>
            </a:fld>
            <a:endParaRPr lang="en-US" sz="1200">
              <a:latin typeface="Arial" charset="0"/>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a:ln/>
        </p:spPr>
      </p:sp>
      <p:sp>
        <p:nvSpPr>
          <p:cNvPr id="278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78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4950359-8859-EE42-AFA8-746A288F424A}" type="slidenum">
              <a:rPr lang="en-US" sz="1200">
                <a:latin typeface="Arial" charset="0"/>
              </a:rPr>
              <a:pPr/>
              <a:t>29</a:t>
            </a:fld>
            <a:endParaRPr lang="en-US" sz="120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a:ln/>
        </p:spPr>
      </p:sp>
      <p:sp>
        <p:nvSpPr>
          <p:cNvPr id="280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Stoics taught that destructive emotions resulted from errors in judgment, and that a sage, or person of </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moral and intellectual perfection,</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 would not suffer such emotions ("Stoicism,"</a:t>
            </a:r>
            <a:r>
              <a:rPr lang="en-US" i="1">
                <a:latin typeface="Arial" charset="0"/>
                <a:ea typeface="ＭＳ Ｐゴシック" charset="0"/>
                <a:cs typeface="ＭＳ Ｐゴシック" charset="0"/>
              </a:rPr>
              <a:t> Stanford Encyclopedia of Philosophy</a:t>
            </a:r>
            <a:r>
              <a:rPr lang="en-US">
                <a:latin typeface="Arial" charset="0"/>
                <a:ea typeface="ＭＳ Ｐゴシック" charset="0"/>
                <a:cs typeface="ＭＳ Ｐゴシック" charset="0"/>
              </a:rPr>
              <a:t> cited at http://en.wikipedia.org/wiki/Stoicism; accessed 15 Sept 2012).  </a:t>
            </a:r>
          </a:p>
        </p:txBody>
      </p:sp>
      <p:sp>
        <p:nvSpPr>
          <p:cNvPr id="280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95799FA-D0B9-E541-8A7D-F9478BAD36D1}" type="slidenum">
              <a:rPr lang="en-US" sz="1200">
                <a:latin typeface="Arial" charset="0"/>
              </a:rPr>
              <a:pPr/>
              <a:t>30</a:t>
            </a:fld>
            <a:endParaRPr lang="en-US" sz="120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lide Image Placeholder 1"/>
          <p:cNvSpPr>
            <a:spLocks noGrp="1" noRot="1" noChangeAspect="1"/>
          </p:cNvSpPr>
          <p:nvPr>
            <p:ph type="sldImg"/>
          </p:nvPr>
        </p:nvSpPr>
        <p:spPr>
          <a:ln/>
        </p:spPr>
      </p:sp>
      <p:sp>
        <p:nvSpPr>
          <p:cNvPr id="282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"Stoicism in the West, like Buddhism in the East, was a philosophy that sought not only to explain the nature of the physical world and our knowledge of it; but also to provide guidance on how to live the best life, and how to confront the challenges we all face in living" cited at http://gettingstronger.org/stoicism/; accessed 15 Sept 2012).  </a:t>
            </a:r>
          </a:p>
        </p:txBody>
      </p:sp>
      <p:sp>
        <p:nvSpPr>
          <p:cNvPr id="282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ADAA64E-99C6-1944-9E3C-C3A030EE3B3F}" type="slidenum">
              <a:rPr lang="en-US" sz="1200">
                <a:latin typeface="Arial" charset="0"/>
              </a:rPr>
              <a:pPr/>
              <a:t>31</a:t>
            </a:fld>
            <a:endParaRPr lang="en-US" sz="120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49DA15B-AB33-3642-8AC1-AA01D9C2FF74}" type="slidenum">
              <a:rPr lang="en-US" sz="1200">
                <a:solidFill>
                  <a:srgbClr val="000000"/>
                </a:solidFill>
                <a:latin typeface="Times New Roman" charset="0"/>
              </a:rPr>
              <a:pPr/>
              <a:t>3</a:t>
            </a:fld>
            <a:endParaRPr lang="en-US" sz="1200" dirty="0">
              <a:solidFill>
                <a:srgbClr val="000000"/>
              </a:solidFill>
              <a:latin typeface="Times New Roman"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Slide Image Placeholder 1"/>
          <p:cNvSpPr>
            <a:spLocks noGrp="1" noRot="1" noChangeAspect="1"/>
          </p:cNvSpPr>
          <p:nvPr>
            <p:ph type="sldImg"/>
          </p:nvPr>
        </p:nvSpPr>
        <p:spPr>
          <a:ln/>
        </p:spPr>
      </p:sp>
      <p:sp>
        <p:nvSpPr>
          <p:cNvPr id="284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84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B39AE81-8C3E-8E4A-B2E1-9FE48A2F1B0D}" type="slidenum">
              <a:rPr lang="en-US" sz="1200">
                <a:latin typeface="Arial" charset="0"/>
              </a:rPr>
              <a:pPr/>
              <a:t>32</a:t>
            </a:fld>
            <a:endParaRPr lang="en-US" sz="120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2512B7A-8CE9-D344-8917-43CFA58FDF34}" type="slidenum">
              <a:rPr lang="en-US" sz="1200">
                <a:latin typeface="Arial" charset="0"/>
              </a:rPr>
              <a:pPr/>
              <a:t>33</a:t>
            </a:fld>
            <a:endParaRPr lang="en-US" sz="1200">
              <a:latin typeface="Arial" charset="0"/>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p:cNvSpPr>
          <p:nvPr>
            <p:ph type="sldImg"/>
          </p:nvPr>
        </p:nvSpPr>
        <p:spPr>
          <a:ln/>
        </p:spPr>
      </p:sp>
      <p:sp>
        <p:nvSpPr>
          <p:cNvPr id="289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89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A946BC7-F52D-8D47-A650-4347F5DB30E9}" type="slidenum">
              <a:rPr lang="en-US" sz="1200">
                <a:latin typeface="Arial" charset="0"/>
              </a:rPr>
              <a:pPr/>
              <a:t>35</a:t>
            </a:fld>
            <a:endParaRPr lang="en-US" sz="120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6F9F77-F8F8-4648-89FD-95765D24DEA5}" type="slidenum">
              <a:rPr lang="en-US" sz="1200">
                <a:latin typeface="Arial" charset="0"/>
              </a:rPr>
              <a:pPr/>
              <a:t>36</a:t>
            </a:fld>
            <a:endParaRPr lang="en-US" sz="1200">
              <a:latin typeface="Arial"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50DD169-8FE4-DF47-ACFF-F6C541D6EDEC}" type="slidenum">
              <a:rPr lang="en-US" sz="1200">
                <a:latin typeface="Arial" charset="0"/>
              </a:rPr>
              <a:pPr/>
              <a:t>37</a:t>
            </a:fld>
            <a:endParaRPr lang="en-US" sz="1200">
              <a:latin typeface="Arial"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85BAA1E-306B-1A4F-8A82-BB9170B25031}" type="slidenum">
              <a:rPr lang="en-US" sz="1200">
                <a:solidFill>
                  <a:srgbClr val="000000"/>
                </a:solidFill>
                <a:latin typeface="Arial" charset="0"/>
              </a:rPr>
              <a:pPr/>
              <a:t>38</a:t>
            </a:fld>
            <a:endParaRPr lang="en-US" sz="1200">
              <a:solidFill>
                <a:srgbClr val="000000"/>
              </a:solidFill>
              <a:latin typeface="Arial" charset="0"/>
            </a:endParaRPr>
          </a:p>
        </p:txBody>
      </p:sp>
      <p:sp>
        <p:nvSpPr>
          <p:cNvPr id="295938" name="Rectangle 2"/>
          <p:cNvSpPr>
            <a:spLocks noGrp="1" noRot="1" noChangeAspect="1" noChangeArrowheads="1"/>
          </p:cNvSpPr>
          <p:nvPr>
            <p:ph type="sldImg"/>
          </p:nvPr>
        </p:nvSpPr>
        <p:spPr>
          <a:solidFill>
            <a:srgbClr val="FFFFFF"/>
          </a:solidFill>
          <a:ln/>
        </p:spPr>
      </p:sp>
      <p:sp>
        <p:nvSpPr>
          <p:cNvPr id="295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8C5EE26-5834-5342-98AD-B2BD866736ED}" type="slidenum">
              <a:rPr lang="en-US" sz="1200">
                <a:solidFill>
                  <a:srgbClr val="000000"/>
                </a:solidFill>
                <a:latin typeface="Arial" charset="0"/>
              </a:rPr>
              <a:pPr/>
              <a:t>39</a:t>
            </a:fld>
            <a:endParaRPr lang="en-US" sz="1200">
              <a:solidFill>
                <a:srgbClr val="000000"/>
              </a:solidFill>
              <a:latin typeface="Arial"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CB4D3A6-7F0C-5141-8774-3DF56991F48C}" type="slidenum">
              <a:rPr lang="en-US" sz="1200">
                <a:solidFill>
                  <a:srgbClr val="000000"/>
                </a:solidFill>
                <a:latin typeface="Arial" charset="0"/>
              </a:rPr>
              <a:pPr/>
              <a:t>40</a:t>
            </a:fld>
            <a:endParaRPr lang="en-US" sz="1200">
              <a:solidFill>
                <a:srgbClr val="000000"/>
              </a:solidFill>
              <a:latin typeface="Arial" charset="0"/>
            </a:endParaRP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BE5DB9C-B2FC-7F40-9ED1-15023B84B4B2}"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Emperors in black persecuted Christians</a:t>
            </a:r>
          </a:p>
          <a:p>
            <a:r>
              <a:rPr lang="en-US">
                <a:latin typeface="Times New Roman" charset="0"/>
                <a:ea typeface="ＭＳ Ｐゴシック" charset="0"/>
                <a:cs typeface="ＭＳ Ｐゴシック" charset="0"/>
              </a:rPr>
              <a:t>This course teaches that Revelation was written during the reign of Domitian at the end of the first century.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6CCF9B9-2BBF-9141-ACD8-982C797D7ECF}" type="slidenum">
              <a:rPr lang="en-US" sz="1200">
                <a:latin typeface="Arial" charset="0"/>
              </a:rPr>
              <a:pPr/>
              <a:t>42</a:t>
            </a:fld>
            <a:endParaRPr lang="en-US" sz="1200">
              <a:latin typeface="Arial"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FF7CF8F-C1CC-024E-ADB3-501AD35AA98E}" type="slidenum">
              <a:rPr lang="en-US" sz="1200">
                <a:latin typeface="Arial" charset="0"/>
              </a:rPr>
              <a:pPr/>
              <a:t>4</a:t>
            </a:fld>
            <a:endParaRPr lang="en-US" sz="1200" dirty="0">
              <a:latin typeface="Arial"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E499521-1D65-C14B-8C79-D70B337BC370}" type="slidenum">
              <a:rPr lang="en-US">
                <a:solidFill>
                  <a:prstClr val="black"/>
                </a:solidFill>
              </a:rPr>
              <a:pPr>
                <a:defRPr/>
              </a:pPr>
              <a:t>43</a:t>
            </a:fld>
            <a:endParaRPr lang="en-US">
              <a:solidFill>
                <a:prstClr val="black"/>
              </a:solidFill>
            </a:endParaRPr>
          </a:p>
        </p:txBody>
      </p:sp>
      <p:sp>
        <p:nvSpPr>
          <p:cNvPr id="159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9747" name="Rectangle 3"/>
          <p:cNvSpPr>
            <a:spLocks noGrp="1" noChangeArrowheads="1"/>
          </p:cNvSpPr>
          <p:nvPr>
            <p:ph type="body" idx="1"/>
          </p:nvPr>
        </p:nvSpPr>
        <p:spPr/>
        <p:txBody>
          <a:bodyPr/>
          <a:lstStyle/>
          <a:p>
            <a:pPr eaLnBrk="1" hangingPunct="1">
              <a:defRPr/>
            </a:pPr>
            <a:endParaRPr lang="en-US">
              <a:cs typeface="+mn-cs"/>
            </a:endParaRPr>
          </a:p>
          <a:p>
            <a:r>
              <a:rPr lang="en-US"/>
              <a:t>“Eighty-six years I have been his servant. How can I blaspheme my King who saved me?” These words were spoken by Polycarp. Polycarp was the bishop at the church at Smyrna. Last week we looked at Ignatius. Ignatius was bishop at Antioch. Both Antioch and Smyrna were significant cities in the New Testament. And there’s another connection. Both Ignatius and Polycarp were the disciples of John. In fact there is this great legend in church history that as Ignatius was John’s disciple, and Polycarp was John’s disciple, then Polycarp was also Ignatius’ disciple. Polycarp would go on to disciple Irenaeus. And Irenaeus would go on—now here’s a great name from the early church—he would go on to disciple Hippolytus. So there we have this great length through the first two centuries of the church’s life back to John.</a:t>
            </a:r>
          </a:p>
          <a:p>
            <a:r>
              <a:rPr lang="en-US"/>
              <a:t>So here we have Polycarp and his great line. That line comes from the martyrdom of Polycarp. At eighty-six years old he was considered the enemy of the state. And Caesar himself saw to it that Polycarp would be arrested and that he would be martyred. So the arrest warrant was issued and the soldiers were dispatched and they chased down Polycarp. Polycarp fled, and at one moment he hid out, he was hiding in a sort of out-building behind an estate, and you can sort of picture him huddled behind a hay stack, and in come these Roman soldiers. You know, they were told “This guy is the enemy of the state, you need to get him.” And here they burst through the door and there he is, this eighty-six year old man. Well, Polycarp looks at them, they’ve been tracking him for days, likely hadn’t eaten, he sees how hungry they are, and he goes and orders the master of the house to prepare them food. Well they arrest him, they take him back. They day comes for his martyrdom. He is to stand in front of the crowd, and to sort of picture this in your mind you have to sort of see a Roman amphitheatre in front of you so it opens up in sort of a semi-circle in front of you. And behind Polycarp would be the Christians. Now Polycarp was ordered to turn around and say, “Away with the atheists,” as he looked to the Christians. This would be his way of recanting the faith. By saying “Away with the atheists” he would be distancing himself from the Christians. See, this has got to be one of the greatest ironies of all of history. The early Christians were accused of atheism because they denied the gods of the state. And specifically, they refused to take part in emperor worship.</a:t>
            </a:r>
          </a:p>
          <a:p>
            <a:r>
              <a:rPr lang="en-US"/>
              <a:t>So Polycarp is supposed to look behind him and say, “Away with the atheists.” Instead this is what Polycarp does. He looks at the great crowd that’s in front of him, assembled in the amphitheatre, and with one grand sweeping hand gesture, he reaches all around the crowd and he says, “Away with the atheists.” Now, I can’t help but think, but there’s a little humor in that. But we also have to be impressed by the courage. Not only should we be impressed by the courage that is in Polycarp, but we need to get a sense of his perspective on what matters.</a:t>
            </a:r>
          </a:p>
          <a:p>
            <a:r>
              <a:rPr lang="en-US"/>
              <a:t>At the very end of the martyrdom of Polycarp, there are two lines that I think we need to pay attention to. One of those lines is simply that it refers to the day of martyrdom not as a martyrdom, but it calls it “a day of victory.” And then there’s this, which actually closes it, and I’ve always found this to be insightful, it says, “Polycarp was arrested by Herod,” and isn’t it interesting that we have this political figure named Herod, and there’s clearly there a connection to the historical Jesus and the Herod that was involved in Jesus’ trial. So, “Polycarp was arrested by Herod when Philip was high priest during the proconsulship of Statius Quadratus. But while Jesus Christ was reigning as King forever.” And then it adds this—”To him be glory, honor, majesty, and the eternal throne, from generation to generation.” See Polycarp knew that Rome and Caesar, those were just the shadows, that the reality is that Jesus Christ is Lord of the Universe. And for that Lord, Polycarp was willing, not only to live for Christ, but willing to give his life for Christ.</a:t>
            </a:r>
          </a:p>
          <a:p>
            <a:r>
              <a:rPr lang="en-US"/>
              <a:t>Stay connected with </a:t>
            </a:r>
            <a:r>
              <a:rPr lang="en-US" i="1"/>
              <a:t>5 Minutes in Church History</a:t>
            </a:r>
            <a:r>
              <a:rPr lang="en-US"/>
              <a:t> by getting the weekly podcast on </a:t>
            </a:r>
            <a:r>
              <a:rPr lang="en-US">
                <a:hlinkClick r:id="rId3"/>
              </a:rPr>
              <a:t>iTunes</a:t>
            </a:r>
            <a:r>
              <a:rPr lang="en-US"/>
              <a:t>, </a:t>
            </a:r>
            <a:r>
              <a:rPr lang="en-US">
                <a:hlinkClick r:id="rId4"/>
              </a:rPr>
              <a:t>SoundCloud</a:t>
            </a:r>
            <a:r>
              <a:rPr lang="en-US"/>
              <a:t>, or via </a:t>
            </a:r>
            <a:r>
              <a:rPr lang="en-US">
                <a:hlinkClick r:id="rId5"/>
              </a:rPr>
              <a:t>RSS</a:t>
            </a:r>
            <a:r>
              <a:rPr lang="en-US"/>
              <a:t>. You can also subscribe to the blog via </a:t>
            </a:r>
            <a:r>
              <a:rPr lang="en-US">
                <a:hlinkClick r:id="rId6"/>
              </a:rPr>
              <a:t>RSS</a:t>
            </a:r>
            <a:r>
              <a:rPr lang="en-US"/>
              <a:t> and follow us on </a:t>
            </a:r>
            <a:r>
              <a:rPr lang="en-US">
                <a:hlinkClick r:id="rId7"/>
              </a:rPr>
              <a:t>Twitter</a:t>
            </a:r>
            <a:r>
              <a:rPr lang="en-US"/>
              <a:t> and </a:t>
            </a:r>
            <a:r>
              <a:rPr lang="en-US">
                <a:hlinkClick r:id="rId8"/>
              </a:rPr>
              <a:t>Facebook</a:t>
            </a:r>
            <a:r>
              <a:rPr lang="en-US"/>
              <a:t>.</a:t>
            </a:r>
          </a:p>
          <a:p>
            <a:pPr eaLnBrk="1" hangingPunct="1">
              <a:defRPr/>
            </a:pPr>
            <a:endParaRPr lang="en-US">
              <a:cs typeface="+mn-cs"/>
            </a:endParaRPr>
          </a:p>
          <a:p>
            <a:pPr eaLnBrk="1" hangingPunct="1">
              <a:defRPr/>
            </a:pPr>
            <a:r>
              <a:rPr lang="en-US">
                <a:cs typeface="+mn-cs"/>
              </a:rPr>
              <a:t>______</a:t>
            </a:r>
          </a:p>
          <a:p>
            <a:r>
              <a:rPr lang="en-US" b="1"/>
              <a:t/>
            </a:r>
            <a:br>
              <a:rPr lang="en-US" b="1"/>
            </a:br>
            <a:r>
              <a:rPr lang="en-US" b="0"/>
              <a:t>Stephen Nichols,</a:t>
            </a:r>
            <a:r>
              <a:rPr lang="en-US" b="0" baseline="0"/>
              <a:t> "</a:t>
            </a:r>
            <a:r>
              <a:rPr lang="en-US" b="0"/>
              <a:t>Two Disciples of John: Polycarp," </a:t>
            </a:r>
            <a:r>
              <a:rPr lang="en-US" b="0" i="1"/>
              <a:t>Five Minutes in Church History</a:t>
            </a:r>
          </a:p>
          <a:p>
            <a:r>
              <a:rPr lang="en-US" b="0"/>
              <a:t>http://www.5minutesinchurchhistory.com/two-disciples-of-john-polycarp/</a:t>
            </a:r>
          </a:p>
          <a:p>
            <a:r>
              <a:rPr lang="en-US" b="0" i="1"/>
              <a:t>December 11, 2013</a:t>
            </a:r>
            <a:endParaRPr lang="en-US" b="0" i="0"/>
          </a:p>
          <a:p>
            <a:r>
              <a:rPr lang="en-US" b="0" i="0">
                <a:cs typeface="+mn-cs"/>
              </a:rPr>
              <a:t>Accessed</a:t>
            </a:r>
            <a:r>
              <a:rPr lang="en-US" b="0" i="0" baseline="0">
                <a:cs typeface="+mn-cs"/>
              </a:rPr>
              <a:t> 6 Sep 2017</a:t>
            </a:r>
          </a:p>
          <a:p>
            <a:endParaRPr lang="en-US" b="1">
              <a:cs typeface="+mn-cs"/>
            </a:endParaRPr>
          </a:p>
          <a:p>
            <a:pPr eaLnBrk="1" hangingPunct="1">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9DC080-A41D-5945-A8D0-B0FF4BA49ED7}"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xfrm>
            <a:off x="914400" y="4343400"/>
            <a:ext cx="5029200" cy="833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b="1">
                <a:latin typeface="Times New Roman" charset="0"/>
                <a:ea typeface="ＭＳ Ｐゴシック" charset="0"/>
                <a:cs typeface="ＭＳ Ｐゴシック" charset="0"/>
              </a:rPr>
              <a:t>It has long been assumed that the temple was dedicated to Zeus. The altar is mentioned in the Book of Revelation, 2:11-12: "To the angel of the church in Pergamum, write this: . . . </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I know that you live where Satan</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throne is . . . . </a:t>
            </a:r>
            <a:r>
              <a:rPr lang="fr-FR" b="1">
                <a:latin typeface="Times New Roman" charset="0"/>
                <a:ea typeface="ＭＳ Ｐゴシック" charset="0"/>
                <a:cs typeface="ＭＳ Ｐゴシック" charset="0"/>
              </a:rPr>
              <a:t>'"</a:t>
            </a:r>
            <a:r>
              <a:rPr lang="en-US" b="1">
                <a:latin typeface="Arial" charset="0"/>
                <a:ea typeface="ＭＳ Ｐゴシック" charset="0"/>
                <a:cs typeface="ＭＳ Ｐゴシック" charset="0"/>
              </a:rPr>
              <a:t> </a:t>
            </a:r>
            <a:r>
              <a:rPr lang="en-US" b="1">
                <a:latin typeface="Times New Roman" charset="0"/>
                <a:ea typeface="ＭＳ Ｐゴシック" charset="0"/>
                <a:cs typeface="ＭＳ Ｐゴシック" charset="0"/>
              </a:rPr>
              <a:t> This is a scale model of the altar.</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1EB8772-1DB3-3440-873C-73D130AF8338}"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xfrm>
            <a:off x="914400" y="4343400"/>
            <a:ext cx="5029200" cy="833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b="1">
                <a:latin typeface="Times New Roman" charset="0"/>
                <a:ea typeface="ＭＳ Ｐゴシック" charset="0"/>
                <a:cs typeface="ＭＳ Ｐゴシック" charset="0"/>
              </a:rPr>
              <a:t>It has long been assumed that the temple was dedicated to Zeus. The altar is mentioned in the Book of Revelation, 2:11-12: "To the angel of the church in Pergamum, write this: . . . </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I know that you live where Satan</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throne is . . . . </a:t>
            </a:r>
            <a:r>
              <a:rPr lang="fr-FR" b="1">
                <a:latin typeface="Times New Roman" charset="0"/>
                <a:ea typeface="ＭＳ Ｐゴシック" charset="0"/>
                <a:cs typeface="ＭＳ Ｐゴシック" charset="0"/>
              </a:rPr>
              <a:t>'"</a:t>
            </a:r>
            <a:r>
              <a:rPr lang="en-US" b="1">
                <a:latin typeface="Arial" charset="0"/>
                <a:ea typeface="ＭＳ Ｐゴシック" charset="0"/>
                <a:cs typeface="ＭＳ Ｐゴシック" charset="0"/>
              </a:rPr>
              <a:t> </a:t>
            </a:r>
            <a:r>
              <a:rPr lang="en-US" b="1">
                <a:latin typeface="Times New Roman" charset="0"/>
                <a:ea typeface="ＭＳ Ｐゴシック" charset="0"/>
                <a:cs typeface="ＭＳ Ｐゴシック" charset="0"/>
              </a:rPr>
              <a:t> This is a scale model of the altar.</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22A4CC2-6E43-CB43-BFCA-583C9F42CD81}" type="slidenum">
              <a:rPr lang="en-US" sz="1200">
                <a:solidFill>
                  <a:srgbClr val="000000"/>
                </a:solidFill>
                <a:latin typeface="Arial" charset="0"/>
              </a:rPr>
              <a:pPr/>
              <a:t>46</a:t>
            </a:fld>
            <a:endParaRPr lang="en-US" sz="1200">
              <a:solidFill>
                <a:srgbClr val="000000"/>
              </a:solidFill>
              <a:latin typeface="Arial"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AE3F1B0-60A3-0849-892E-14AA60DD2FD9}" type="slidenum">
              <a:rPr lang="en-US" sz="1200">
                <a:latin typeface="Arial" charset="0"/>
              </a:rPr>
              <a:pPr/>
              <a:t>48</a:t>
            </a:fld>
            <a:endParaRPr lang="en-US" sz="1200">
              <a:latin typeface="Arial" charset="0"/>
            </a:endParaRPr>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5CD7C70-EE79-2143-AC00-89F0C1589DE9}" type="slidenum">
              <a:rPr lang="en-US" sz="1200">
                <a:latin typeface="Arial" charset="0"/>
              </a:rPr>
              <a:pPr/>
              <a:t>49</a:t>
            </a:fld>
            <a:endParaRPr lang="en-US" sz="1200">
              <a:latin typeface="Arial" charset="0"/>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731CDE7-3082-3048-8BB1-7AEFA750AE91}" type="slidenum">
              <a:rPr lang="en-US" sz="1200">
                <a:latin typeface="Arial" charset="0"/>
              </a:rPr>
              <a:pPr/>
              <a:t>50</a:t>
            </a:fld>
            <a:endParaRPr lang="en-US" sz="1200">
              <a:latin typeface="Arial" charset="0"/>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AC60263-3F68-4C48-968E-587A9E6D5189}" type="slidenum">
              <a:rPr lang="en-US" sz="1200">
                <a:latin typeface="Arial" charset="0"/>
              </a:rPr>
              <a:pPr/>
              <a:t>51</a:t>
            </a:fld>
            <a:endParaRPr lang="en-US" sz="1200">
              <a:latin typeface="Arial"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D5396B1-D103-154B-B299-9C836E4FAC5A}" type="slidenum">
              <a:rPr lang="en-US" sz="1200">
                <a:latin typeface="Arial" charset="0"/>
              </a:rPr>
              <a:pPr/>
              <a:t>52</a:t>
            </a:fld>
            <a:endParaRPr lang="en-US" sz="1200">
              <a:latin typeface="Arial"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F098576-6595-B049-AC82-6EA7D8B5B996}" type="slidenum">
              <a:rPr lang="en-US" sz="1200">
                <a:latin typeface="Arial" charset="0"/>
              </a:rPr>
              <a:pPr/>
              <a:t>53</a:t>
            </a:fld>
            <a:endParaRPr lang="en-US" sz="1200">
              <a:latin typeface="Arial" charset="0"/>
            </a:endParaRPr>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After Jesus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A5ACB0D-126E-2D4F-ABFF-C9D2A3D15182}" type="slidenum">
              <a:rPr lang="en-US" sz="1200">
                <a:latin typeface="Arial" charset="0"/>
              </a:rPr>
              <a:pPr/>
              <a:t>5</a:t>
            </a:fld>
            <a:endParaRPr lang="en-US" sz="1200" dirty="0">
              <a:latin typeface="Arial" charset="0"/>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970CA15-7D5E-3642-8D99-B23BD31AB0AB}" type="slidenum">
              <a:rPr lang="en-US" sz="1200">
                <a:latin typeface="Arial" charset="0"/>
              </a:rPr>
              <a:pPr/>
              <a:t>54</a:t>
            </a:fld>
            <a:endParaRPr lang="en-US" sz="1200">
              <a:latin typeface="Arial"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1D4C4AA-7E03-9C47-9A66-3BF911A5E775}" type="slidenum">
              <a:rPr lang="en-US" sz="1200">
                <a:latin typeface="Arial" charset="0"/>
              </a:rPr>
              <a:pPr/>
              <a:t>55</a:t>
            </a:fld>
            <a:endParaRPr lang="en-US" sz="1200">
              <a:latin typeface="Arial" charset="0"/>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1AA3570-FA7A-9948-8640-82A8856C5AF0}" type="slidenum">
              <a:rPr lang="en-US" sz="1200">
                <a:latin typeface="Arial" charset="0"/>
              </a:rPr>
              <a:pPr/>
              <a:t>56</a:t>
            </a:fld>
            <a:endParaRPr lang="en-US" sz="1200">
              <a:latin typeface="Arial"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43D4F01-76B5-9F4C-817D-95F2CB4D7F08}" type="slidenum">
              <a:rPr lang="en-US" sz="1200">
                <a:latin typeface="Arial" charset="0"/>
              </a:rPr>
              <a:pPr/>
              <a:t>57</a:t>
            </a:fld>
            <a:endParaRPr lang="en-US" sz="1200">
              <a:latin typeface="Arial" charset="0"/>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87150B4-9268-7942-848F-B49CD55F7B6B}" type="slidenum">
              <a:rPr lang="en-US" sz="1200">
                <a:latin typeface="Arial" charset="0"/>
              </a:rPr>
              <a:pPr/>
              <a:t>58</a:t>
            </a:fld>
            <a:endParaRPr lang="en-US" sz="1200">
              <a:latin typeface="Arial"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CFCB6DF-FF54-404A-B059-08A00479F9FB}" type="slidenum">
              <a:rPr lang="en-US" sz="1200">
                <a:latin typeface="Arial" charset="0"/>
              </a:rPr>
              <a:pPr/>
              <a:t>59</a:t>
            </a:fld>
            <a:endParaRPr lang="en-US" sz="1200">
              <a:latin typeface="Arial"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F309A26-DD10-604B-BA04-AAF487FB0F7C}" type="slidenum">
              <a:rPr lang="en-US" sz="1200">
                <a:latin typeface="Arial" charset="0"/>
              </a:rPr>
              <a:pPr/>
              <a:t>60</a:t>
            </a:fld>
            <a:endParaRPr lang="en-US" sz="1200">
              <a:latin typeface="Arial"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6A2BE7-A1C4-F640-A29F-F91950026C26}" type="slidenum">
              <a:rPr lang="en-US" sz="1200">
                <a:latin typeface="Arial" charset="0"/>
              </a:rPr>
              <a:pPr/>
              <a:t>61</a:t>
            </a:fld>
            <a:endParaRPr lang="en-US" sz="1200">
              <a:latin typeface="Arial" charset="0"/>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9E4BA5F-110E-6C41-AEE2-79F78005E0FE}" type="slidenum">
              <a:rPr lang="en-US" sz="1200">
                <a:latin typeface="Arial" charset="0"/>
              </a:rPr>
              <a:pPr/>
              <a:t>62</a:t>
            </a:fld>
            <a:endParaRPr lang="en-US" sz="1200">
              <a:latin typeface="Arial" charset="0"/>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F9FAE39-E22B-9048-9378-0C23D09AA86C}" type="slidenum">
              <a:rPr lang="en-US" sz="1200">
                <a:solidFill>
                  <a:srgbClr val="000000"/>
                </a:solidFill>
                <a:latin typeface="Arial" charset="0"/>
              </a:rPr>
              <a:pPr/>
              <a:t>63</a:t>
            </a:fld>
            <a:endParaRPr lang="en-US" sz="1200">
              <a:solidFill>
                <a:srgbClr val="000000"/>
              </a:solidFill>
              <a:latin typeface="Arial"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3262013-469E-A049-9C0A-6A7889A1BD31}" type="slidenum">
              <a:rPr lang="en-US" sz="1200">
                <a:latin typeface="Arial" charset="0"/>
                <a:ea typeface="MS PGothic" charset="0"/>
                <a:cs typeface="MS PGothic" charset="0"/>
              </a:rPr>
              <a:pPr/>
              <a:t>6</a:t>
            </a:fld>
            <a:endParaRPr lang="en-US" sz="1200" dirty="0">
              <a:latin typeface="Arial" charset="0"/>
              <a:ea typeface="MS PGothic" charset="0"/>
              <a:cs typeface="MS PGothic"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d-ID">
              <a:latin typeface="Arial" charset="0"/>
              <a:ea typeface="MS PGothic" charset="0"/>
              <a:cs typeface="MS PGothic"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F2C9814-8818-124D-BC4F-8F275497472D}" type="slidenum">
              <a:rPr lang="en-US" sz="1200">
                <a:latin typeface="Arial" charset="0"/>
              </a:rPr>
              <a:pPr/>
              <a:t>64</a:t>
            </a:fld>
            <a:endParaRPr lang="en-US" sz="1200">
              <a:latin typeface="Arial" charset="0"/>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After Jesus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4B7B73D-186B-E645-A3D7-D80EBC4FD7AE}" type="slidenum">
              <a:rPr lang="en-US" sz="1200">
                <a:latin typeface="Arial" charset="0"/>
              </a:rPr>
              <a:pPr/>
              <a:t>65</a:t>
            </a:fld>
            <a:endParaRPr lang="en-US" sz="1200">
              <a:latin typeface="Arial" charset="0"/>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B2CD982-F5D2-0144-83F8-382993E4D10E}" type="slidenum">
              <a:rPr lang="en-US" sz="1200" b="1">
                <a:solidFill>
                  <a:srgbClr val="000000"/>
                </a:solidFill>
                <a:latin typeface="Arial" charset="0"/>
              </a:rPr>
              <a:pPr/>
              <a:t>66</a:t>
            </a:fld>
            <a:endParaRPr lang="en-US" sz="1200" b="1">
              <a:solidFill>
                <a:srgbClr val="000000"/>
              </a:solidFill>
              <a:latin typeface="Arial" charset="0"/>
            </a:endParaRPr>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route from Italy long required the treacherous sailing around the Corinthian Peninsula in order to arrive in the Aegean area to reach the heartland of Greek culture and trade.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32AC349-2B6E-8B43-8F66-21CDDD174915}" type="slidenum">
              <a:rPr lang="en-US" sz="1200">
                <a:solidFill>
                  <a:srgbClr val="000000"/>
                </a:solidFill>
                <a:latin typeface="Arial" charset="0"/>
              </a:rPr>
              <a:pPr/>
              <a:t>67</a:t>
            </a:fld>
            <a:endParaRPr lang="en-US" sz="1200">
              <a:solidFill>
                <a:srgbClr val="000000"/>
              </a:solidFill>
              <a:latin typeface="Arial" charset="0"/>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However, in the years before Christ, an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7AB35F8-4E00-5640-B79E-071CA7D7FBBD}" type="slidenum">
              <a:rPr lang="en-US" sz="1200" b="1">
                <a:solidFill>
                  <a:srgbClr val="000000"/>
                </a:solidFill>
                <a:latin typeface="Arial" charset="0"/>
              </a:rPr>
              <a:pPr/>
              <a:t>68</a:t>
            </a:fld>
            <a:endParaRPr lang="en-US" sz="1200" b="1">
              <a:solidFill>
                <a:srgbClr val="000000"/>
              </a:solidFill>
              <a:latin typeface="Arial" charset="0"/>
            </a:endParaRPr>
          </a:p>
        </p:txBody>
      </p:sp>
      <p:sp>
        <p:nvSpPr>
          <p:cNvPr id="354306" name="Rectangle 2"/>
          <p:cNvSpPr>
            <a:spLocks noGrp="1" noRot="1" noChangeAspect="1" noChangeArrowheads="1"/>
          </p:cNvSpPr>
          <p:nvPr>
            <p:ph type="sldImg"/>
          </p:nvPr>
        </p:nvSpPr>
        <p:spPr>
          <a:xfrm>
            <a:off x="1103313" y="674688"/>
            <a:ext cx="4603750" cy="3452812"/>
          </a:xfrm>
          <a:solidFill>
            <a:srgbClr val="FFFFFF"/>
          </a:solidFill>
          <a:ln/>
        </p:spPr>
      </p:sp>
      <p:sp>
        <p:nvSpPr>
          <p:cNvPr id="354307"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pPr eaLnBrk="1" hangingPunct="1"/>
            <a:r>
              <a:rPr lang="en-US">
                <a:latin typeface="Arial" charset="0"/>
                <a:ea typeface="ＭＳ Ｐゴシック" charset="0"/>
                <a:cs typeface="ＭＳ Ｐゴシック" charset="0"/>
              </a:rPr>
              <a:t>It takes little imagination what sailors would do with a few days off and nothing to do.  Ancient Corinth was a city of so-called “free sex.”</a:t>
            </a:r>
            <a:r>
              <a:rPr lang="en-US" altLang="ja-JP">
                <a:latin typeface="Arial" charset="0"/>
                <a:ea typeface="ＭＳ Ｐゴシック" charset="0"/>
                <a:cs typeface="ＭＳ Ｐゴシック" charset="0"/>
              </a:rPr>
              <a:t> The foreground has remains of the ancient city, while in the distance is Acrocorinth, the place of the ancient temple.</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097B12A-1690-0E4B-A8C6-62A579F29FE8}" type="slidenum">
              <a:rPr lang="en-US" sz="1200" b="1">
                <a:solidFill>
                  <a:srgbClr val="000000"/>
                </a:solidFill>
                <a:latin typeface="Arial" charset="0"/>
              </a:rPr>
              <a:pPr/>
              <a:t>69</a:t>
            </a:fld>
            <a:endParaRPr lang="en-US" sz="1200" b="1">
              <a:solidFill>
                <a:srgbClr val="000000"/>
              </a:solidFill>
              <a:latin typeface="Arial" charset="0"/>
            </a:endParaRPr>
          </a:p>
        </p:txBody>
      </p:sp>
      <p:sp>
        <p:nvSpPr>
          <p:cNvPr id="356354" name="Rectangle 2"/>
          <p:cNvSpPr>
            <a:spLocks noGrp="1" noRot="1" noChangeAspect="1" noChangeArrowheads="1"/>
          </p:cNvSpPr>
          <p:nvPr>
            <p:ph type="sldImg"/>
          </p:nvPr>
        </p:nvSpPr>
        <p:spPr>
          <a:xfrm>
            <a:off x="1103313" y="674688"/>
            <a:ext cx="4603750" cy="3452812"/>
          </a:xfrm>
          <a:solidFill>
            <a:srgbClr val="FFFFFF"/>
          </a:solidFill>
          <a:ln/>
        </p:spPr>
      </p:sp>
      <p:sp>
        <p:nvSpPr>
          <p:cNvPr id="356355"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On top of </a:t>
            </a:r>
            <a:r>
              <a:rPr lang="en-US">
                <a:latin typeface="Arial" charset="0"/>
                <a:ea typeface="ＭＳ Ｐゴシック" charset="0"/>
                <a:cs typeface="ＭＳ Ｐゴシック" charset="0"/>
              </a:rPr>
              <a:t>Acrocorinth, a </a:t>
            </a:r>
            <a:r>
              <a:rPr lang="en-US">
                <a:latin typeface="Times New Roman" charset="0"/>
                <a:ea typeface="ＭＳ Ｐゴシック" charset="0"/>
                <a:cs typeface="ＭＳ Ｐゴシック" charset="0"/>
              </a:rPr>
              <a:t>temple was open all year for so-called “worship” with one of the 1000 temple prostitutes.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D821495-9943-A84A-9E2D-A6EB469C19AF}" type="slidenum">
              <a:rPr lang="en-US" sz="1200" b="1">
                <a:solidFill>
                  <a:srgbClr val="000000"/>
                </a:solidFill>
                <a:latin typeface="Arial" charset="0"/>
              </a:rPr>
              <a:pPr/>
              <a:t>70</a:t>
            </a:fld>
            <a:endParaRPr lang="en-US" sz="1200" b="1">
              <a:solidFill>
                <a:srgbClr val="000000"/>
              </a:solidFill>
              <a:latin typeface="Arial"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Sex with a temple priestess of Aphrodite was a so-called union with the goddess.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70912CD-C105-E542-8D9A-A8B8F6D77672}" type="slidenum">
              <a:rPr lang="en-US" sz="1200" b="1">
                <a:solidFill>
                  <a:srgbClr val="000000"/>
                </a:solidFill>
                <a:latin typeface="Arial" charset="0"/>
              </a:rPr>
              <a:pPr/>
              <a:t>71</a:t>
            </a:fld>
            <a:endParaRPr lang="en-US" sz="1200" b="1">
              <a:solidFill>
                <a:srgbClr val="000000"/>
              </a:solidFill>
              <a:latin typeface="Arial" charset="0"/>
            </a:endParaRPr>
          </a:p>
        </p:txBody>
      </p:sp>
      <p:sp>
        <p:nvSpPr>
          <p:cNvPr id="360450" name="Rectangle 2"/>
          <p:cNvSpPr>
            <a:spLocks noGrp="1" noRot="1" noChangeAspect="1" noChangeArrowheads="1"/>
          </p:cNvSpPr>
          <p:nvPr>
            <p:ph type="sldImg"/>
          </p:nvPr>
        </p:nvSpPr>
        <p:spPr>
          <a:solidFill>
            <a:srgbClr val="FFFFFF"/>
          </a:solidFill>
          <a:ln/>
        </p:spPr>
      </p:sp>
      <p:sp>
        <p:nvSpPr>
          <p:cNvPr id="3604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She was the goddess of love, so sailors who visited Corinth had a few days of “liberty” with her priestesses to alleviate the boredom of a generally calm life at sea.</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2DE5314-33F4-BF4D-ABD6-4BC7875AA912}" type="slidenum">
              <a:rPr lang="en-US" sz="1200" b="1">
                <a:solidFill>
                  <a:srgbClr val="000000"/>
                </a:solidFill>
                <a:latin typeface="Arial" charset="0"/>
              </a:rPr>
              <a:pPr/>
              <a:t>72</a:t>
            </a:fld>
            <a:endParaRPr lang="en-US" sz="1200" b="1">
              <a:solidFill>
                <a:srgbClr val="000000"/>
              </a:solidFill>
              <a:latin typeface="Arial"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FF7CF8F-C1CC-024E-ADB3-501AD35AA98E}" type="slidenum">
              <a:rPr lang="en-US" sz="1200">
                <a:latin typeface="Arial" charset="0"/>
              </a:rPr>
              <a:pPr/>
              <a:t>73</a:t>
            </a:fld>
            <a:endParaRPr lang="en-US" sz="1200" dirty="0">
              <a:latin typeface="Arial"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450956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AABC8FC-AD93-8341-96C0-621FFF431ADD}" type="slidenum">
              <a:rPr lang="en-US" sz="1200">
                <a:latin typeface="Arial" charset="0"/>
              </a:rPr>
              <a:pPr/>
              <a:t>7</a:t>
            </a:fld>
            <a:endParaRPr lang="en-US" sz="1200">
              <a:latin typeface="Arial" charset="0"/>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“As the patron of </a:t>
            </a:r>
            <a:r>
              <a:rPr lang="en-US" i="1">
                <a:latin typeface="Arial" charset="0"/>
                <a:ea typeface="ＭＳ Ｐゴシック" charset="0"/>
                <a:cs typeface="ＭＳ Ｐゴシック" charset="0"/>
              </a:rPr>
              <a:t>mercatores—</a:t>
            </a:r>
            <a:r>
              <a:rPr lang="en-US">
                <a:latin typeface="Arial" charset="0"/>
                <a:ea typeface="ＭＳ Ｐゴシック" charset="0"/>
                <a:cs typeface="ＭＳ Ｐゴシック" charset="0"/>
              </a:rPr>
              <a:t>merchants—Mercury made a comparatively late appearance on the Romans scene in 495 BC, when a temple was dedicated to him.  The earlier Romans had been active in agriculture rather than in trade, and no doubt felt little need of such protection. Mercury was also Jupiter’s messenger and portrayed with conveniently winged feet, as in this statue, in the Naples Museum. He had the same attributes as the Greek god Hermes, who was also worshiped by traders. Horace fancifully saw in the Emperor Augustus an incarnation of mercury, young and engaging, the god of peaceful arts, restorer of economic prosperity to a world torn apart by civil war.” —Source unknown</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4D5093B-6806-0F4D-BC8B-F4C1F0FC334B}" type="slidenum">
              <a:rPr lang="en-US" sz="1200">
                <a:latin typeface="Arial" charset="0"/>
              </a:rPr>
              <a:pPr/>
              <a:t>74</a:t>
            </a:fld>
            <a:endParaRPr lang="en-US" sz="1200">
              <a:latin typeface="Arial" charset="0"/>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Greek astrologers</a:t>
            </a:r>
            <a:r>
              <a:rPr lang="en-US" baseline="0">
                <a:latin typeface="Arial" charset="0"/>
                <a:ea typeface="ＭＳ Ｐゴシック" charset="0"/>
                <a:cs typeface="ＭＳ Ｐゴシック" charset="0"/>
              </a:rPr>
              <a:t> greeted one another with the word, "Chance!"</a:t>
            </a:r>
          </a:p>
          <a:p>
            <a:pPr eaLnBrk="1" hangingPunct="1"/>
            <a:r>
              <a:rPr lang="en-US" baseline="0">
                <a:latin typeface="Arial" charset="0"/>
                <a:ea typeface="ＭＳ Ｐゴシック" charset="0"/>
                <a:cs typeface="ＭＳ Ｐゴシック" charset="0"/>
              </a:rPr>
              <a:t>Christians greeted one another with "Maranatha!" (Aramaic for "The Lord comes!")</a:t>
            </a: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F07F8BA-F60C-7F4E-BB9B-454F020B2634}" type="slidenum">
              <a:rPr lang="en-US" sz="1200">
                <a:latin typeface="Arial" charset="0"/>
              </a:rPr>
              <a:pPr/>
              <a:t>75</a:t>
            </a:fld>
            <a:endParaRPr lang="en-US" sz="1200">
              <a:latin typeface="Arial" charset="0"/>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44E98F9-9527-C548-942B-1BD17142D70C}" type="slidenum">
              <a:rPr lang="en-US" sz="1200">
                <a:latin typeface="Arial" charset="0"/>
              </a:rPr>
              <a:pPr/>
              <a:t>76</a:t>
            </a:fld>
            <a:endParaRPr lang="en-US" sz="1200">
              <a:latin typeface="Arial" charset="0"/>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“More than 70 Buddhist monks joined Abbot Wing Sink in a seven-day chanting marathon in Hong Kong yesterday to appease the souls of more than a million chickens, slaughtered since Monday to rid the territory of the deadly ‘bird flu’ virus.  The Abbot entreated more than one million Buddhists in Hong Kong to join in the prayers.” —Reuters picture, </a:t>
            </a:r>
            <a:r>
              <a:rPr lang="en-US" i="1">
                <a:latin typeface="Arial" charset="0"/>
                <a:ea typeface="ＭＳ Ｐゴシック" charset="0"/>
                <a:cs typeface="ＭＳ Ｐゴシック" charset="0"/>
              </a:rPr>
              <a:t>The Straits Times</a:t>
            </a:r>
            <a:r>
              <a:rPr lang="en-US">
                <a:latin typeface="Arial" charset="0"/>
                <a:ea typeface="ＭＳ Ｐゴシック" charset="0"/>
                <a:cs typeface="ＭＳ Ｐゴシック" charset="0"/>
              </a:rPr>
              <a:t>, Thursday, January 1, 1998</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FF7CF8F-C1CC-024E-ADB3-501AD35AA98E}" type="slidenum">
              <a:rPr lang="en-US" sz="1200">
                <a:latin typeface="Arial" charset="0"/>
              </a:rPr>
              <a:pPr/>
              <a:t>77</a:t>
            </a:fld>
            <a:endParaRPr lang="en-US" sz="1200" dirty="0">
              <a:latin typeface="Arial"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7656226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Slide Image Placeholder 1"/>
          <p:cNvSpPr>
            <a:spLocks noGrp="1" noRot="1" noChangeAspect="1"/>
          </p:cNvSpPr>
          <p:nvPr>
            <p:ph type="sldImg"/>
          </p:nvPr>
        </p:nvSpPr>
        <p:spPr>
          <a:ln/>
        </p:spPr>
      </p:sp>
      <p:sp>
        <p:nvSpPr>
          <p:cNvPr id="3747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a:latin typeface="Arial" charset="0"/>
                <a:ea typeface="ＭＳ Ｐゴシック" charset="0"/>
                <a:cs typeface="ＭＳ Ｐゴシック" charset="0"/>
              </a:rPr>
              <a:t>Text from Hannah for this chart:</a:t>
            </a:r>
          </a:p>
          <a:p>
            <a:endParaRPr lang="en-US" sz="2000">
              <a:latin typeface="Arial" charset="0"/>
              <a:ea typeface="ＭＳ Ｐゴシック" charset="0"/>
              <a:cs typeface="ＭＳ Ｐゴシック" charset="0"/>
            </a:endParaRPr>
          </a:p>
          <a:p>
            <a:r>
              <a:rPr lang="en-US" sz="2000">
                <a:latin typeface="Arial" charset="0"/>
                <a:ea typeface="ＭＳ Ｐゴシック" charset="0"/>
                <a:cs typeface="ＭＳ Ｐゴシック" charset="0"/>
              </a:rPr>
              <a:t>"The Christian faith was opposed by numerous adversaries––threats from the state, ominous false religions, and heretics within its own borders.  The most imposing religious threat came from Gnosticism, which was particularly dangerous because of its intellectual coherency.  While Gnosticism seemed to provide answers to perplexing questions, it succeeded only in mixing a snippet of biblical truth with error."</a:t>
            </a:r>
          </a:p>
        </p:txBody>
      </p:sp>
      <p:sp>
        <p:nvSpPr>
          <p:cNvPr id="3747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3B74337-BF32-7542-A1CE-23738AEFB9D2}" type="slidenum">
              <a:rPr lang="en-US" sz="1200">
                <a:solidFill>
                  <a:srgbClr val="000000"/>
                </a:solidFill>
                <a:latin typeface="Arial" charset="0"/>
              </a:rPr>
              <a:pPr/>
              <a:t>78</a:t>
            </a:fld>
            <a:endParaRPr lang="en-US" sz="1200">
              <a:solidFill>
                <a:srgbClr val="000000"/>
              </a:solidFill>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Slide Image Placeholder 1"/>
          <p:cNvSpPr>
            <a:spLocks noGrp="1" noRot="1" noChangeAspect="1"/>
          </p:cNvSpPr>
          <p:nvPr>
            <p:ph type="sldImg"/>
          </p:nvPr>
        </p:nvSpPr>
        <p:spPr>
          <a:ln/>
        </p:spPr>
      </p:sp>
      <p:sp>
        <p:nvSpPr>
          <p:cNvPr id="3768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Text from Hannah for this chart:</a:t>
            </a:r>
          </a:p>
          <a:p>
            <a:r>
              <a:rPr lang="en-US">
                <a:latin typeface="Arial" charset="0"/>
                <a:ea typeface="ＭＳ Ｐゴシック" charset="0"/>
                <a:cs typeface="ＭＳ Ｐゴシック" charset="0"/>
              </a:rPr>
              <a:t>"Gnosticism taught (1) that there is a radical </a:t>
            </a:r>
            <a:r>
              <a:rPr lang="en-US" b="1" u="sng">
                <a:latin typeface="Arial" charset="0"/>
                <a:ea typeface="ＭＳ Ｐゴシック" charset="0"/>
                <a:cs typeface="ＭＳ Ｐゴシック" charset="0"/>
              </a:rPr>
              <a:t>dualism</a:t>
            </a:r>
            <a:r>
              <a:rPr lang="en-US">
                <a:latin typeface="Arial" charset="0"/>
                <a:ea typeface="ＭＳ Ｐゴシック" charset="0"/>
                <a:cs typeface="ＭＳ Ｐゴシック" charset="0"/>
              </a:rPr>
              <a:t> of the spiritual in opposition to the material (God, who is Spirit, is the supreme good, while matter is evil); (2) that God could not have created matter because it is contrary to his nature; rather, the world, which is material and evil, was created by the Demiurge (an </a:t>
            </a:r>
            <a:r>
              <a:rPr lang="en-US" b="1" u="sng">
                <a:latin typeface="Arial" charset="0"/>
                <a:ea typeface="ＭＳ Ｐゴシック" charset="0"/>
                <a:cs typeface="ＭＳ Ｐゴシック" charset="0"/>
              </a:rPr>
              <a:t>emanation</a:t>
            </a:r>
            <a:r>
              <a:rPr lang="en-US">
                <a:latin typeface="Arial" charset="0"/>
                <a:ea typeface="ＭＳ Ｐゴシック" charset="0"/>
                <a:cs typeface="ＭＳ Ｐゴシック" charset="0"/>
              </a:rPr>
              <a:t> from God), and man is a material being with an entrapped spirit; and (3) that through a "secret </a:t>
            </a:r>
            <a:r>
              <a:rPr lang="en-US" b="1" u="sng">
                <a:latin typeface="Arial" charset="0"/>
                <a:ea typeface="ＭＳ Ｐゴシック" charset="0"/>
                <a:cs typeface="ＭＳ Ｐゴシック" charset="0"/>
              </a:rPr>
              <a:t>knowledge</a:t>
            </a:r>
            <a:r>
              <a:rPr lang="en-US">
                <a:latin typeface="Arial" charset="0"/>
                <a:ea typeface="ＭＳ Ｐゴシック" charset="0"/>
                <a:cs typeface="ＭＳ Ｐゴシック" charset="0"/>
              </a:rPr>
              <a:t>," salvation becomes the life of escape from the material confines of the body."</a:t>
            </a:r>
          </a:p>
        </p:txBody>
      </p:sp>
      <p:sp>
        <p:nvSpPr>
          <p:cNvPr id="3768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3732C60-3F48-BF42-91BC-704616A9F87C}" type="slidenum">
              <a:rPr lang="en-US" sz="1200">
                <a:solidFill>
                  <a:srgbClr val="000000"/>
                </a:solidFill>
                <a:latin typeface="Arial" charset="0"/>
              </a:rPr>
              <a:pPr/>
              <a:t>79</a:t>
            </a:fld>
            <a:endParaRPr lang="en-US" sz="1200">
              <a:solidFill>
                <a:srgbClr val="000000"/>
              </a:solidFill>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Slide Image Placeholder 1"/>
          <p:cNvSpPr>
            <a:spLocks noGrp="1" noRot="1" noChangeAspect="1"/>
          </p:cNvSpPr>
          <p:nvPr>
            <p:ph type="sldImg"/>
          </p:nvPr>
        </p:nvSpPr>
        <p:spPr>
          <a:ln/>
        </p:spPr>
      </p:sp>
      <p:sp>
        <p:nvSpPr>
          <p:cNvPr id="378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Text from Hannah for this chart [animation brackets mine]:</a:t>
            </a:r>
          </a:p>
          <a:p>
            <a:r>
              <a:rPr lang="en-US">
                <a:latin typeface="Arial" charset="0"/>
                <a:ea typeface="ＭＳ Ｐゴシック" charset="0"/>
                <a:cs typeface="ＭＳ Ｐゴシック" charset="0"/>
              </a:rPr>
              <a:t>"Gnosticism</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s concept of salvation is as follows: God did not create the world, [1] but a lesser yet powerful being (the Demiurge) made this evil world and [2] mankind––though within man is a spark of good.  [3] Salvation results from enlarging the capacity of that nature while minimizing the hold of materialism, [4] and it is accomplished by means of the secret teachings of Gnostic teachers.  In resisting this teaching, Christian writers adopted a worldview that embraced the God of the Bible as the divine creator, affirmed the creation as good though marred by a subsequent devastation, and espoused the salvation of the body as well as the soul."</a:t>
            </a:r>
          </a:p>
        </p:txBody>
      </p:sp>
      <p:sp>
        <p:nvSpPr>
          <p:cNvPr id="378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D055EB9-6459-C440-BE4E-AA87FAC4D72E}" type="slidenum">
              <a:rPr lang="en-US" sz="1200">
                <a:solidFill>
                  <a:srgbClr val="000000"/>
                </a:solidFill>
                <a:latin typeface="Arial" charset="0"/>
              </a:rPr>
              <a:pPr/>
              <a:t>80</a:t>
            </a:fld>
            <a:endParaRPr lang="en-US" sz="1200">
              <a:solidFill>
                <a:srgbClr val="000000"/>
              </a:solidFill>
              <a:latin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3E70552-E291-4043-9BC7-D7D75B4D47A3}" type="slidenum">
              <a:rPr lang="en-US" sz="1200">
                <a:latin typeface="Arial" charset="0"/>
              </a:rPr>
              <a:pPr/>
              <a:t>81</a:t>
            </a:fld>
            <a:endParaRPr lang="en-US" sz="1200">
              <a:latin typeface="Arial" charset="0"/>
            </a:endParaRPr>
          </a:p>
        </p:txBody>
      </p:sp>
      <p:sp>
        <p:nvSpPr>
          <p:cNvPr id="380930" name="Rectangle 2"/>
          <p:cNvSpPr>
            <a:spLocks noGrp="1" noRot="1" noChangeAspect="1" noChangeArrowheads="1"/>
          </p:cNvSpPr>
          <p:nvPr>
            <p:ph type="sldImg"/>
          </p:nvPr>
        </p:nvSpPr>
        <p:spPr>
          <a:solidFill>
            <a:srgbClr val="FFFFFF"/>
          </a:solidFill>
          <a:ln/>
        </p:spPr>
      </p:sp>
      <p:sp>
        <p:nvSpPr>
          <p:cNvPr id="3809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Many Gnostics did the opposite of Dan Brown</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thesis in </a:t>
            </a:r>
            <a:r>
              <a:rPr lang="en-US" altLang="ja-JP" i="1">
                <a:latin typeface="Arial" charset="0"/>
                <a:ea typeface="ＭＳ Ｐゴシック" charset="0"/>
                <a:cs typeface="ＭＳ Ｐゴシック" charset="0"/>
              </a:rPr>
              <a:t>The Da Vinci Code</a:t>
            </a:r>
            <a:r>
              <a:rPr lang="en-US" altLang="ja-JP">
                <a:latin typeface="Arial" charset="0"/>
                <a:ea typeface="ＭＳ Ｐゴシック" charset="0"/>
                <a:cs typeface="ＭＳ Ｐゴシック" charset="0"/>
              </a:rPr>
              <a:t>--they denied Jesus was a real man.  Others exalted the spirit so much that they denied his deity.  Brown supposes that this latter heretical group was normative Christianity!</a:t>
            </a:r>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A05D47E-4C10-244B-A2B3-9EF3ABC0575F}" type="slidenum">
              <a:rPr lang="en-US" sz="1200">
                <a:latin typeface="Arial" charset="0"/>
              </a:rPr>
              <a:pPr/>
              <a:t>82</a:t>
            </a:fld>
            <a:endParaRPr lang="en-US" sz="1200">
              <a:latin typeface="Arial" charset="0"/>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The July 2010 film INCEPTION blurs the distinction between reality and dream.</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B8D2FA9-0C63-C34D-A737-AC5A1149B5CA}" type="slidenum">
              <a:rPr lang="en-US" sz="1200">
                <a:latin typeface="Arial" charset="0"/>
              </a:rPr>
              <a:pPr/>
              <a:t>83</a:t>
            </a:fld>
            <a:endParaRPr lang="en-US" sz="1200">
              <a:latin typeface="Arial"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By espousing dreams within dreams, it encourages suicide to get one out of the dream into reality.  When one of the key characters, Mal, finally does this to make it back to the real world, she still thinks it is a dream.  Christianity, in contrast, teaches us to deal with reality.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FE37CA7-4801-B247-84D3-C62139CE133F}" type="slidenum">
              <a:rPr lang="en-US" sz="1200">
                <a:latin typeface="Arial" charset="0"/>
              </a:rPr>
              <a:pPr/>
              <a:t>8</a:t>
            </a:fld>
            <a:endParaRPr lang="en-US" sz="1200">
              <a:latin typeface="Arial" charset="0"/>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1781B4E-E601-834C-BF42-05F6B3736698}" type="slidenum">
              <a:rPr lang="en-US" sz="1200">
                <a:latin typeface="Arial" charset="0"/>
              </a:rPr>
              <a:pPr/>
              <a:t>84</a:t>
            </a:fld>
            <a:endParaRPr lang="en-US" sz="1200">
              <a:latin typeface="Arial" charset="0"/>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Buddhism likewise seeks to attain the unattainable by asking us to desire not to have any desire!</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p:cNvSpPr>
          <p:nvPr>
            <p:ph type="sldImg"/>
          </p:nvPr>
        </p:nvSpPr>
        <p:spPr>
          <a:ln/>
        </p:spPr>
      </p:sp>
      <p:sp>
        <p:nvSpPr>
          <p:cNvPr id="3891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a:latin typeface="Arial" charset="0"/>
                <a:ea typeface="ＭＳ Ｐゴシック" charset="0"/>
                <a:cs typeface="ＭＳ Ｐゴシック" charset="0"/>
              </a:rPr>
              <a:t>The Apostle</a:t>
            </a:r>
            <a:r>
              <a:rPr lang="fr-FR" sz="2000">
                <a:latin typeface="Arial" charset="0"/>
                <a:ea typeface="ＭＳ Ｐゴシック" charset="0"/>
                <a:cs typeface="ＭＳ Ｐゴシック" charset="0"/>
              </a:rPr>
              <a:t>'</a:t>
            </a:r>
            <a:r>
              <a:rPr lang="en-US" sz="2000">
                <a:latin typeface="Arial" charset="0"/>
                <a:ea typeface="ＭＳ Ｐゴシック" charset="0"/>
                <a:cs typeface="ＭＳ Ｐゴシック" charset="0"/>
              </a:rPr>
              <a:t>s Creed was the earliest doctrinal formation outside of the NT.  It was written sometime between the 1</a:t>
            </a:r>
            <a:r>
              <a:rPr lang="en-US" sz="2000" baseline="30000">
                <a:latin typeface="Arial" charset="0"/>
                <a:ea typeface="ＭＳ Ｐゴシック" charset="0"/>
                <a:cs typeface="ＭＳ Ｐゴシック" charset="0"/>
              </a:rPr>
              <a:t>st</a:t>
            </a:r>
            <a:r>
              <a:rPr lang="en-US" sz="2000">
                <a:latin typeface="Arial" charset="0"/>
                <a:ea typeface="ＭＳ Ｐゴシック" charset="0"/>
                <a:cs typeface="ＭＳ Ｐゴシック" charset="0"/>
              </a:rPr>
              <a:t> and 3</a:t>
            </a:r>
            <a:r>
              <a:rPr lang="en-US" sz="2000" baseline="30000">
                <a:latin typeface="Arial" charset="0"/>
                <a:ea typeface="ＭＳ Ｐゴシック" charset="0"/>
                <a:cs typeface="ＭＳ Ｐゴシック" charset="0"/>
              </a:rPr>
              <a:t>rd</a:t>
            </a:r>
            <a:r>
              <a:rPr lang="en-US" sz="2000">
                <a:latin typeface="Arial" charset="0"/>
                <a:ea typeface="ＭＳ Ｐゴシック" charset="0"/>
                <a:cs typeface="ＭＳ Ｐゴシック" charset="0"/>
              </a:rPr>
              <a:t> centuries as an affirmation against Gnosticism.  Since it was believed to come from the teaching of the 12 apostles themselves, it became known as The Apostle</a:t>
            </a:r>
            <a:r>
              <a:rPr lang="fr-FR" sz="2000">
                <a:latin typeface="Arial" charset="0"/>
                <a:ea typeface="ＭＳ Ｐゴシック" charset="0"/>
                <a:cs typeface="ＭＳ Ｐゴシック" charset="0"/>
              </a:rPr>
              <a:t>'</a:t>
            </a:r>
            <a:r>
              <a:rPr lang="en-US" sz="2000">
                <a:latin typeface="Arial" charset="0"/>
                <a:ea typeface="ＭＳ Ｐゴシック" charset="0"/>
                <a:cs typeface="ＭＳ Ｐゴシック" charset="0"/>
              </a:rPr>
              <a:t>s Creed.  There is only one Latin version but at least 6 English translations.  I will share the Lutheran version.</a:t>
            </a:r>
          </a:p>
        </p:txBody>
      </p:sp>
      <p:sp>
        <p:nvSpPr>
          <p:cNvPr id="389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48B0EE-52AA-7B4E-BAA8-5A8ACF40E946}" type="slidenum">
              <a:rPr lang="en-US" sz="1200">
                <a:solidFill>
                  <a:srgbClr val="000000"/>
                </a:solidFill>
                <a:latin typeface="Arial" charset="0"/>
              </a:rPr>
              <a:pPr/>
              <a:t>85</a:t>
            </a:fld>
            <a:endParaRPr lang="en-US" sz="1200">
              <a:solidFill>
                <a:srgbClr val="000000"/>
              </a:solidFill>
              <a:latin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Slide Image Placeholder 1"/>
          <p:cNvSpPr>
            <a:spLocks noGrp="1" noRot="1" noChangeAspect="1"/>
          </p:cNvSpPr>
          <p:nvPr>
            <p:ph type="sldImg"/>
          </p:nvPr>
        </p:nvSpPr>
        <p:spPr>
          <a:ln/>
        </p:spPr>
      </p:sp>
      <p:sp>
        <p:nvSpPr>
          <p:cNvPr id="3911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sz="2000">
              <a:latin typeface="Arial" charset="0"/>
              <a:ea typeface="ＭＳ Ｐゴシック" charset="0"/>
              <a:cs typeface="ＭＳ Ｐゴシック" charset="0"/>
            </a:endParaRPr>
          </a:p>
        </p:txBody>
      </p:sp>
      <p:sp>
        <p:nvSpPr>
          <p:cNvPr id="3911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8B86300-AD29-9A47-929E-E662342763ED}" type="slidenum">
              <a:rPr lang="en-US" sz="1200">
                <a:solidFill>
                  <a:srgbClr val="000000"/>
                </a:solidFill>
                <a:latin typeface="Arial" charset="0"/>
              </a:rPr>
              <a:pPr/>
              <a:t>86</a:t>
            </a:fld>
            <a:endParaRPr lang="en-US" sz="1200">
              <a:solidFill>
                <a:srgbClr val="000000"/>
              </a:solidFill>
              <a:latin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Slide Image Placeholder 1"/>
          <p:cNvSpPr>
            <a:spLocks noGrp="1" noRot="1" noChangeAspect="1"/>
          </p:cNvSpPr>
          <p:nvPr>
            <p:ph type="sldImg"/>
          </p:nvPr>
        </p:nvSpPr>
        <p:spPr>
          <a:ln/>
        </p:spPr>
      </p:sp>
      <p:sp>
        <p:nvSpPr>
          <p:cNvPr id="3932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sz="2000">
              <a:latin typeface="Arial" charset="0"/>
              <a:ea typeface="ＭＳ Ｐゴシック" charset="0"/>
              <a:cs typeface="ＭＳ Ｐゴシック" charset="0"/>
            </a:endParaRPr>
          </a:p>
        </p:txBody>
      </p:sp>
      <p:sp>
        <p:nvSpPr>
          <p:cNvPr id="393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BCAC8BC-B5A6-704B-84B7-FA17E3CDA9DE}" type="slidenum">
              <a:rPr lang="en-US" sz="1200">
                <a:solidFill>
                  <a:srgbClr val="000000"/>
                </a:solidFill>
                <a:latin typeface="Arial" charset="0"/>
              </a:rPr>
              <a:pPr/>
              <a:t>87</a:t>
            </a:fld>
            <a:endParaRPr lang="en-US" sz="1200">
              <a:solidFill>
                <a:srgbClr val="000000"/>
              </a:solidFill>
              <a:latin typeface="Arial"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Slide Image Placeholder 1"/>
          <p:cNvSpPr>
            <a:spLocks noGrp="1" noRot="1" noChangeAspect="1"/>
          </p:cNvSpPr>
          <p:nvPr>
            <p:ph type="sldImg"/>
          </p:nvPr>
        </p:nvSpPr>
        <p:spPr>
          <a:ln/>
        </p:spPr>
      </p:sp>
      <p:sp>
        <p:nvSpPr>
          <p:cNvPr id="395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sz="2000">
              <a:latin typeface="Arial" charset="0"/>
              <a:ea typeface="ＭＳ Ｐゴシック" charset="0"/>
              <a:cs typeface="ＭＳ Ｐゴシック" charset="0"/>
            </a:endParaRPr>
          </a:p>
        </p:txBody>
      </p:sp>
      <p:sp>
        <p:nvSpPr>
          <p:cNvPr id="395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A67712D-EC2C-8545-9781-CADCA5E76E2A}" type="slidenum">
              <a:rPr lang="en-US" sz="1200">
                <a:solidFill>
                  <a:srgbClr val="000000"/>
                </a:solidFill>
                <a:latin typeface="Arial" charset="0"/>
              </a:rPr>
              <a:pPr/>
              <a:t>88</a:t>
            </a:fld>
            <a:endParaRPr lang="en-US" sz="1200">
              <a:solidFill>
                <a:srgbClr val="000000"/>
              </a:solidFill>
              <a:latin typeface="Arial"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4E29F67-4CB2-9941-B650-148EC4DD6D36}" type="slidenum">
              <a:rPr lang="en-US" sz="1200">
                <a:latin typeface="Arial" charset="0"/>
              </a:rPr>
              <a:pPr/>
              <a:t>89</a:t>
            </a:fld>
            <a:endParaRPr lang="en-US" sz="1200">
              <a:latin typeface="Arial" charset="0"/>
            </a:endParaRPr>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64284D5-03E7-7348-8116-77B0C6DF08ED}" type="slidenum">
              <a:rPr lang="en-US" sz="1200">
                <a:latin typeface="Arial" charset="0"/>
              </a:rPr>
              <a:pPr/>
              <a:t>90</a:t>
            </a:fld>
            <a:endParaRPr lang="en-US" sz="1200">
              <a:latin typeface="Arial" charset="0"/>
            </a:endParaRPr>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NT Backgrounds (</a:t>
            </a:r>
            <a:r>
              <a:rPr lang="en-US" sz="1200" b="0" dirty="0" err="1" smtClean="0">
                <a:solidFill>
                  <a:srgbClr val="FFFFFF"/>
                </a:solidFill>
                <a:latin typeface="Arial" charset="0"/>
                <a:ea typeface="ＭＳ Ｐゴシック" charset="0"/>
              </a:rPr>
              <a:t>nb</a:t>
            </a:r>
            <a:r>
              <a:rPr lang="en-US" sz="1200" b="0" dirty="0" smtClean="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ED23475-5904-DD4F-9D2A-117461D22D0A}" type="slidenum">
              <a:rPr lang="en-US" sz="1200">
                <a:latin typeface="Arial" charset="0"/>
              </a:rPr>
              <a:pPr/>
              <a:t>9</a:t>
            </a:fld>
            <a:endParaRPr lang="en-US" sz="1200">
              <a:latin typeface="Arial"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7.png"/><Relationship Id="rId1" Type="http://schemas.openxmlformats.org/officeDocument/2006/relationships/slideMaster" Target="../slideMasters/slideMaster12.xml"/><Relationship Id="rId2" Type="http://schemas.openxmlformats.org/officeDocument/2006/relationships/image" Target="../media/image6.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7.png"/><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7.png"/><Relationship Id="rId1" Type="http://schemas.openxmlformats.org/officeDocument/2006/relationships/slideMaster" Target="../slideMasters/slideMaster11.xml"/><Relationship Id="rId2" Type="http://schemas.openxmlformats.org/officeDocument/2006/relationships/image" Target="../media/image6.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ahoma" pitchFamily="22" charset="-52"/>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ahoma" pitchFamily="22" charset="-52"/>
                  <a:ea typeface="+mn-ea"/>
                  <a:cs typeface="+mn-cs"/>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48ED32DB-7017-1348-AEA4-5B1459BBC555}" type="slidenum">
              <a:rPr lang="en-US"/>
              <a:pPr>
                <a:defRPr/>
              </a:pPr>
              <a:t>‹#›</a:t>
            </a:fld>
            <a:endParaRPr lang="en-US"/>
          </a:p>
        </p:txBody>
      </p:sp>
    </p:spTree>
    <p:extLst>
      <p:ext uri="{BB962C8B-B14F-4D97-AF65-F5344CB8AC3E}">
        <p14:creationId xmlns:p14="http://schemas.microsoft.com/office/powerpoint/2010/main" val="1536507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DC82CC62-7626-A047-B400-6CB91197496F}" type="slidenum">
              <a:rPr lang="en-US"/>
              <a:pPr>
                <a:defRPr/>
              </a:pPr>
              <a:t>‹#›</a:t>
            </a:fld>
            <a:endParaRPr lang="en-US"/>
          </a:p>
        </p:txBody>
      </p:sp>
    </p:spTree>
    <p:extLst>
      <p:ext uri="{BB962C8B-B14F-4D97-AF65-F5344CB8AC3E}">
        <p14:creationId xmlns:p14="http://schemas.microsoft.com/office/powerpoint/2010/main" val="15063524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578F6410-646B-204B-86F2-6DFE57E3C6D9}" type="slidenum">
              <a:rPr lang="en-US"/>
              <a:pPr>
                <a:defRPr/>
              </a:pPr>
              <a:t>‹#›</a:t>
            </a:fld>
            <a:endParaRPr lang="en-US"/>
          </a:p>
        </p:txBody>
      </p:sp>
    </p:spTree>
    <p:extLst>
      <p:ext uri="{BB962C8B-B14F-4D97-AF65-F5344CB8AC3E}">
        <p14:creationId xmlns:p14="http://schemas.microsoft.com/office/powerpoint/2010/main" val="14410667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A0A2B31A-E603-5F42-B1DD-9E3A5AE7B64E}" type="slidenum">
              <a:rPr lang="en-US"/>
              <a:pPr>
                <a:defRPr/>
              </a:pPr>
              <a:t>‹#›</a:t>
            </a:fld>
            <a:endParaRPr lang="en-US"/>
          </a:p>
        </p:txBody>
      </p:sp>
    </p:spTree>
    <p:extLst>
      <p:ext uri="{BB962C8B-B14F-4D97-AF65-F5344CB8AC3E}">
        <p14:creationId xmlns:p14="http://schemas.microsoft.com/office/powerpoint/2010/main" val="2825150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413D62E4-0956-E640-BAAA-DF8D336BA29D}" type="slidenum">
              <a:rPr lang="en-US"/>
              <a:pPr>
                <a:defRPr/>
              </a:pPr>
              <a:t>‹#›</a:t>
            </a:fld>
            <a:endParaRPr lang="en-US"/>
          </a:p>
        </p:txBody>
      </p:sp>
    </p:spTree>
    <p:extLst>
      <p:ext uri="{BB962C8B-B14F-4D97-AF65-F5344CB8AC3E}">
        <p14:creationId xmlns:p14="http://schemas.microsoft.com/office/powerpoint/2010/main" val="24664050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FE232E0-7953-6D49-ACBF-CF2AC1BF7180}" type="slidenum">
              <a:rPr lang="en-US"/>
              <a:pPr>
                <a:defRPr/>
              </a:pPr>
              <a:t>‹#›</a:t>
            </a:fld>
            <a:endParaRPr lang="en-US"/>
          </a:p>
        </p:txBody>
      </p:sp>
    </p:spTree>
    <p:extLst>
      <p:ext uri="{BB962C8B-B14F-4D97-AF65-F5344CB8AC3E}">
        <p14:creationId xmlns:p14="http://schemas.microsoft.com/office/powerpoint/2010/main" val="17326799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atin typeface="Tahoma"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atin typeface="Tahoma"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atin typeface="Tahoma" charset="0"/>
              </a:defRPr>
            </a:lvl1pPr>
          </a:lstStyle>
          <a:p>
            <a:pPr>
              <a:defRPr/>
            </a:pPr>
            <a:fld id="{4E23F3ED-030B-EE4B-9336-9F66A36610B7}" type="slidenum">
              <a:rPr lang="en-US"/>
              <a:pPr>
                <a:defRPr/>
              </a:pPr>
              <a:t>‹#›</a:t>
            </a:fld>
            <a:endParaRPr lang="en-US"/>
          </a:p>
        </p:txBody>
      </p:sp>
    </p:spTree>
    <p:extLst>
      <p:ext uri="{BB962C8B-B14F-4D97-AF65-F5344CB8AC3E}">
        <p14:creationId xmlns:p14="http://schemas.microsoft.com/office/powerpoint/2010/main" val="18121075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3FE57364-3FFB-994E-B77D-930CB34370C6}" type="slidenum">
              <a:rPr lang="en-US"/>
              <a:pPr>
                <a:defRPr/>
              </a:pPr>
              <a:t>‹#›</a:t>
            </a:fld>
            <a:endParaRPr lang="en-US"/>
          </a:p>
        </p:txBody>
      </p:sp>
    </p:spTree>
    <p:extLst>
      <p:ext uri="{BB962C8B-B14F-4D97-AF65-F5344CB8AC3E}">
        <p14:creationId xmlns:p14="http://schemas.microsoft.com/office/powerpoint/2010/main" val="40535443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75526C63-E037-8A48-9B5B-4C5FB15EDED2}" type="slidenum">
              <a:rPr lang="en-US"/>
              <a:pPr>
                <a:defRPr/>
              </a:pPr>
              <a:t>‹#›</a:t>
            </a:fld>
            <a:endParaRPr lang="en-US"/>
          </a:p>
        </p:txBody>
      </p:sp>
    </p:spTree>
    <p:extLst>
      <p:ext uri="{BB962C8B-B14F-4D97-AF65-F5344CB8AC3E}">
        <p14:creationId xmlns:p14="http://schemas.microsoft.com/office/powerpoint/2010/main" val="16774891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319D4D92-AF9E-4D41-B86D-8F8FF19AC99B}" type="slidenum">
              <a:rPr lang="en-US"/>
              <a:pPr>
                <a:defRPr/>
              </a:pPr>
              <a:t>‹#›</a:t>
            </a:fld>
            <a:endParaRPr lang="en-US"/>
          </a:p>
        </p:txBody>
      </p:sp>
    </p:spTree>
    <p:extLst>
      <p:ext uri="{BB962C8B-B14F-4D97-AF65-F5344CB8AC3E}">
        <p14:creationId xmlns:p14="http://schemas.microsoft.com/office/powerpoint/2010/main" val="148414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pPr>
              <a:defRPr/>
            </a:pPr>
            <a:fld id="{F3E1D6CB-E9A6-C14D-9E70-C14F37C3DFBC}" type="slidenum">
              <a:rPr lang="en-US"/>
              <a:pPr>
                <a:defRPr/>
              </a:pPr>
              <a:t>‹#›</a:t>
            </a:fld>
            <a:endParaRPr lang="en-US"/>
          </a:p>
        </p:txBody>
      </p:sp>
    </p:spTree>
    <p:extLst>
      <p:ext uri="{BB962C8B-B14F-4D97-AF65-F5344CB8AC3E}">
        <p14:creationId xmlns:p14="http://schemas.microsoft.com/office/powerpoint/2010/main" val="12661993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pPr>
              <a:defRPr/>
            </a:pPr>
            <a:fld id="{5CA3D139-5C31-954D-B6E7-E610FF1F7B17}" type="slidenum">
              <a:rPr lang="en-US"/>
              <a:pPr>
                <a:defRPr/>
              </a:pPr>
              <a:t>‹#›</a:t>
            </a:fld>
            <a:endParaRPr lang="en-US"/>
          </a:p>
        </p:txBody>
      </p:sp>
    </p:spTree>
    <p:extLst>
      <p:ext uri="{BB962C8B-B14F-4D97-AF65-F5344CB8AC3E}">
        <p14:creationId xmlns:p14="http://schemas.microsoft.com/office/powerpoint/2010/main" val="4104728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B99DA18A-04B5-654F-BD87-8A90966CC9E1}" type="slidenum">
              <a:rPr lang="en-US"/>
              <a:pPr>
                <a:defRPr/>
              </a:pPr>
              <a:t>‹#›</a:t>
            </a:fld>
            <a:endParaRPr lang="en-US"/>
          </a:p>
        </p:txBody>
      </p:sp>
    </p:spTree>
    <p:extLst>
      <p:ext uri="{BB962C8B-B14F-4D97-AF65-F5344CB8AC3E}">
        <p14:creationId xmlns:p14="http://schemas.microsoft.com/office/powerpoint/2010/main" val="14113913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D42E6AE8-9732-554D-A9A0-388F1D51D362}" type="slidenum">
              <a:rPr lang="en-US"/>
              <a:pPr>
                <a:defRPr/>
              </a:pPr>
              <a:t>‹#›</a:t>
            </a:fld>
            <a:endParaRPr lang="en-US"/>
          </a:p>
        </p:txBody>
      </p:sp>
    </p:spTree>
    <p:extLst>
      <p:ext uri="{BB962C8B-B14F-4D97-AF65-F5344CB8AC3E}">
        <p14:creationId xmlns:p14="http://schemas.microsoft.com/office/powerpoint/2010/main" val="32335208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340A4FEF-E167-C545-A4FF-C85868B4BA90}" type="slidenum">
              <a:rPr lang="en-US"/>
              <a:pPr>
                <a:defRPr/>
              </a:pPr>
              <a:t>‹#›</a:t>
            </a:fld>
            <a:endParaRPr lang="en-US"/>
          </a:p>
        </p:txBody>
      </p:sp>
    </p:spTree>
    <p:extLst>
      <p:ext uri="{BB962C8B-B14F-4D97-AF65-F5344CB8AC3E}">
        <p14:creationId xmlns:p14="http://schemas.microsoft.com/office/powerpoint/2010/main" val="39217913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28A75A01-CBAF-D041-9421-14BD6A5DB18C}" type="slidenum">
              <a:rPr lang="en-US"/>
              <a:pPr>
                <a:defRPr/>
              </a:pPr>
              <a:t>‹#›</a:t>
            </a:fld>
            <a:endParaRPr lang="en-US"/>
          </a:p>
        </p:txBody>
      </p:sp>
    </p:spTree>
    <p:extLst>
      <p:ext uri="{BB962C8B-B14F-4D97-AF65-F5344CB8AC3E}">
        <p14:creationId xmlns:p14="http://schemas.microsoft.com/office/powerpoint/2010/main" val="3360339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4C9FE307-ADFC-8C4C-9C59-80148FACB2D7}" type="slidenum">
              <a:rPr lang="en-US"/>
              <a:pPr>
                <a:defRPr/>
              </a:pPr>
              <a:t>‹#›</a:t>
            </a:fld>
            <a:endParaRPr lang="en-US"/>
          </a:p>
        </p:txBody>
      </p:sp>
    </p:spTree>
    <p:extLst>
      <p:ext uri="{BB962C8B-B14F-4D97-AF65-F5344CB8AC3E}">
        <p14:creationId xmlns:p14="http://schemas.microsoft.com/office/powerpoint/2010/main" val="29908043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38DC01C-7B8F-1B41-91DA-4FDEA0360775}" type="slidenum">
              <a:rPr lang="en-US"/>
              <a:pPr>
                <a:defRPr/>
              </a:pPr>
              <a:t>‹#›</a:t>
            </a:fld>
            <a:endParaRPr lang="en-US"/>
          </a:p>
        </p:txBody>
      </p:sp>
    </p:spTree>
    <p:extLst>
      <p:ext uri="{BB962C8B-B14F-4D97-AF65-F5344CB8AC3E}">
        <p14:creationId xmlns:p14="http://schemas.microsoft.com/office/powerpoint/2010/main" val="37952923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8" name="Freeform 6"/>
            <p:cNvSpPr>
              <a:spLocks/>
            </p:cNvSpPr>
            <p:nvPr/>
          </p:nvSpPr>
          <p:spPr bwMode="hidden">
            <a:xfrm>
              <a:off x="4038" y="3577"/>
              <a:ext cx="1720" cy="65"/>
            </a:xfrm>
            <a:custGeom>
              <a:avLst/>
              <a:gdLst>
                <a:gd name="T0" fmla="*/ 1690 w 1722"/>
                <a:gd name="T1" fmla="*/ 50 h 66"/>
                <a:gd name="T2" fmla="*/ 1690 w 1722"/>
                <a:gd name="T3" fmla="*/ 44 h 66"/>
                <a:gd name="T4" fmla="*/ 0 w 1722"/>
                <a:gd name="T5" fmla="*/ 0 h 66"/>
                <a:gd name="T6" fmla="*/ 0 w 1722"/>
                <a:gd name="T7" fmla="*/ 33 h 66"/>
                <a:gd name="T8" fmla="*/ 1690 w 1722"/>
                <a:gd name="T9" fmla="*/ 50 h 66"/>
                <a:gd name="T10" fmla="*/ 1690 w 1722"/>
                <a:gd name="T11" fmla="*/ 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10" name="Freeform 8"/>
            <p:cNvSpPr>
              <a:spLocks/>
            </p:cNvSpPr>
            <p:nvPr/>
          </p:nvSpPr>
          <p:spPr bwMode="hidden">
            <a:xfrm>
              <a:off x="4784" y="3702"/>
              <a:ext cx="974" cy="101"/>
            </a:xfrm>
            <a:custGeom>
              <a:avLst/>
              <a:gdLst>
                <a:gd name="T0" fmla="*/ 959 w 975"/>
                <a:gd name="T1" fmla="*/ 48 h 101"/>
                <a:gd name="T2" fmla="*/ 959 w 975"/>
                <a:gd name="T3" fmla="*/ 0 h 101"/>
                <a:gd name="T4" fmla="*/ 0 w 975"/>
                <a:gd name="T5" fmla="*/ 24 h 101"/>
                <a:gd name="T6" fmla="*/ 0 w 975"/>
                <a:gd name="T7" fmla="*/ 101 h 101"/>
                <a:gd name="T8" fmla="*/ 959 w 975"/>
                <a:gd name="T9" fmla="*/ 48 h 101"/>
                <a:gd name="T10" fmla="*/ 95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9 w 2141"/>
                <a:gd name="T1" fmla="*/ 0 h 198"/>
                <a:gd name="T2" fmla="*/ 0 w 2141"/>
                <a:gd name="T3" fmla="*/ 156 h 198"/>
                <a:gd name="T4" fmla="*/ 0 w 2141"/>
                <a:gd name="T5" fmla="*/ 198 h 198"/>
                <a:gd name="T6" fmla="*/ 2109 w 2141"/>
                <a:gd name="T7" fmla="*/ 0 h 198"/>
                <a:gd name="T8" fmla="*/ 210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3" name="Freeform 11"/>
            <p:cNvSpPr>
              <a:spLocks/>
            </p:cNvSpPr>
            <p:nvPr/>
          </p:nvSpPr>
          <p:spPr bwMode="hidden">
            <a:xfrm>
              <a:off x="2097" y="4043"/>
              <a:ext cx="2514" cy="276"/>
            </a:xfrm>
            <a:custGeom>
              <a:avLst/>
              <a:gdLst>
                <a:gd name="T0" fmla="*/ 2134 w 2517"/>
                <a:gd name="T1" fmla="*/ 276 h 276"/>
                <a:gd name="T2" fmla="*/ 2469 w 2517"/>
                <a:gd name="T3" fmla="*/ 204 h 276"/>
                <a:gd name="T4" fmla="*/ 2212 w 2517"/>
                <a:gd name="T5" fmla="*/ 0 h 276"/>
                <a:gd name="T6" fmla="*/ 0 w 2517"/>
                <a:gd name="T7" fmla="*/ 276 h 276"/>
                <a:gd name="T8" fmla="*/ 2134 w 2517"/>
                <a:gd name="T9" fmla="*/ 276 h 276"/>
                <a:gd name="T10" fmla="*/ 213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5" name="Freeform 13"/>
            <p:cNvSpPr>
              <a:spLocks/>
            </p:cNvSpPr>
            <p:nvPr/>
          </p:nvSpPr>
          <p:spPr bwMode="hidden">
            <a:xfrm>
              <a:off x="5030" y="3151"/>
              <a:ext cx="728" cy="240"/>
            </a:xfrm>
            <a:custGeom>
              <a:avLst/>
              <a:gdLst>
                <a:gd name="T0" fmla="*/ 713 w 729"/>
                <a:gd name="T1" fmla="*/ 240 h 240"/>
                <a:gd name="T2" fmla="*/ 0 w 729"/>
                <a:gd name="T3" fmla="*/ 0 h 240"/>
                <a:gd name="T4" fmla="*/ 0 w 729"/>
                <a:gd name="T5" fmla="*/ 6 h 240"/>
                <a:gd name="T6" fmla="*/ 713 w 729"/>
                <a:gd name="T7" fmla="*/ 240 h 240"/>
                <a:gd name="T8" fmla="*/ 71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7" name="Freeform 15"/>
            <p:cNvSpPr>
              <a:spLocks/>
            </p:cNvSpPr>
            <p:nvPr/>
          </p:nvSpPr>
          <p:spPr bwMode="hidden">
            <a:xfrm>
              <a:off x="5030" y="3049"/>
              <a:ext cx="728" cy="318"/>
            </a:xfrm>
            <a:custGeom>
              <a:avLst/>
              <a:gdLst>
                <a:gd name="T0" fmla="*/ 713 w 729"/>
                <a:gd name="T1" fmla="*/ 318 h 318"/>
                <a:gd name="T2" fmla="*/ 713 w 729"/>
                <a:gd name="T3" fmla="*/ 312 h 318"/>
                <a:gd name="T4" fmla="*/ 0 w 729"/>
                <a:gd name="T5" fmla="*/ 0 h 318"/>
                <a:gd name="T6" fmla="*/ 0 w 729"/>
                <a:gd name="T7" fmla="*/ 54 h 318"/>
                <a:gd name="T8" fmla="*/ 713 w 729"/>
                <a:gd name="T9" fmla="*/ 318 h 318"/>
                <a:gd name="T10" fmla="*/ 71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46CA26F3-DCBA-3944-9132-131787242A50}" type="slidenum">
              <a:rPr lang="en-US"/>
              <a:pPr>
                <a:defRPr/>
              </a:pPr>
              <a:t>‹#›</a:t>
            </a:fld>
            <a:endParaRPr lang="en-US"/>
          </a:p>
        </p:txBody>
      </p:sp>
    </p:spTree>
    <p:extLst>
      <p:ext uri="{BB962C8B-B14F-4D97-AF65-F5344CB8AC3E}">
        <p14:creationId xmlns:p14="http://schemas.microsoft.com/office/powerpoint/2010/main" val="2688118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060C88DD-20B9-2D40-B99A-9A0961DBAF24}" type="slidenum">
              <a:rPr lang="en-US"/>
              <a:pPr>
                <a:defRPr/>
              </a:pPr>
              <a:t>‹#›</a:t>
            </a:fld>
            <a:endParaRPr lang="en-US"/>
          </a:p>
        </p:txBody>
      </p:sp>
    </p:spTree>
    <p:extLst>
      <p:ext uri="{BB962C8B-B14F-4D97-AF65-F5344CB8AC3E}">
        <p14:creationId xmlns:p14="http://schemas.microsoft.com/office/powerpoint/2010/main" val="533951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921440B9-C7F3-1841-8EE9-A89C03F6E523}" type="slidenum">
              <a:rPr lang="en-US"/>
              <a:pPr>
                <a:defRPr/>
              </a:pPr>
              <a:t>‹#›</a:t>
            </a:fld>
            <a:endParaRPr lang="en-US"/>
          </a:p>
        </p:txBody>
      </p:sp>
    </p:spTree>
    <p:extLst>
      <p:ext uri="{BB962C8B-B14F-4D97-AF65-F5344CB8AC3E}">
        <p14:creationId xmlns:p14="http://schemas.microsoft.com/office/powerpoint/2010/main" val="1307974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ahoma" charset="0"/>
              </a:defRPr>
            </a:lvl1pPr>
          </a:lstStyle>
          <a:p>
            <a:pPr>
              <a:defRPr/>
            </a:pPr>
            <a:fld id="{F3B751C3-1656-844F-A6B3-13CA1623B1CD}" type="slidenum">
              <a:rPr lang="en-US"/>
              <a:pPr>
                <a:defRPr/>
              </a:pPr>
              <a:t>‹#›</a:t>
            </a:fld>
            <a:endParaRPr lang="en-US"/>
          </a:p>
        </p:txBody>
      </p:sp>
    </p:spTree>
    <p:extLst>
      <p:ext uri="{BB962C8B-B14F-4D97-AF65-F5344CB8AC3E}">
        <p14:creationId xmlns:p14="http://schemas.microsoft.com/office/powerpoint/2010/main" val="11401695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Tahoma" charset="0"/>
              </a:defRPr>
            </a:lvl1pPr>
          </a:lstStyle>
          <a:p>
            <a:pPr>
              <a:defRPr/>
            </a:pPr>
            <a:fld id="{177614FE-06B3-9647-8014-5C14955FCF6E}" type="slidenum">
              <a:rPr lang="en-US"/>
              <a:pPr>
                <a:defRPr/>
              </a:pPr>
              <a:t>‹#›</a:t>
            </a:fld>
            <a:endParaRPr lang="en-US"/>
          </a:p>
        </p:txBody>
      </p:sp>
    </p:spTree>
    <p:extLst>
      <p:ext uri="{BB962C8B-B14F-4D97-AF65-F5344CB8AC3E}">
        <p14:creationId xmlns:p14="http://schemas.microsoft.com/office/powerpoint/2010/main" val="13566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B6D2D473-0EFF-7D43-9873-7508AAD7EAEB}" type="slidenum">
              <a:rPr lang="en-US"/>
              <a:pPr>
                <a:defRPr/>
              </a:pPr>
              <a:t>‹#›</a:t>
            </a:fld>
            <a:endParaRPr lang="en-US"/>
          </a:p>
        </p:txBody>
      </p:sp>
    </p:spTree>
    <p:extLst>
      <p:ext uri="{BB962C8B-B14F-4D97-AF65-F5344CB8AC3E}">
        <p14:creationId xmlns:p14="http://schemas.microsoft.com/office/powerpoint/2010/main" val="14058154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313DEE6F-BEE3-DC4E-B975-778D1AF4869F}" type="slidenum">
              <a:rPr lang="en-US"/>
              <a:pPr>
                <a:defRPr/>
              </a:pPr>
              <a:t>‹#›</a:t>
            </a:fld>
            <a:endParaRPr lang="en-US"/>
          </a:p>
        </p:txBody>
      </p:sp>
    </p:spTree>
    <p:extLst>
      <p:ext uri="{BB962C8B-B14F-4D97-AF65-F5344CB8AC3E}">
        <p14:creationId xmlns:p14="http://schemas.microsoft.com/office/powerpoint/2010/main" val="12811985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Tahoma" charset="0"/>
              </a:defRPr>
            </a:lvl1pPr>
          </a:lstStyle>
          <a:p>
            <a:pPr>
              <a:defRPr/>
            </a:pPr>
            <a:fld id="{49F07D82-E3AC-6A4F-9FD8-4A3A1B5F44EE}" type="slidenum">
              <a:rPr lang="en-US"/>
              <a:pPr>
                <a:defRPr/>
              </a:pPr>
              <a:t>‹#›</a:t>
            </a:fld>
            <a:endParaRPr lang="en-US"/>
          </a:p>
        </p:txBody>
      </p:sp>
    </p:spTree>
    <p:extLst>
      <p:ext uri="{BB962C8B-B14F-4D97-AF65-F5344CB8AC3E}">
        <p14:creationId xmlns:p14="http://schemas.microsoft.com/office/powerpoint/2010/main" val="40695968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ahoma" charset="0"/>
              </a:defRPr>
            </a:lvl1pPr>
          </a:lstStyle>
          <a:p>
            <a:pPr>
              <a:defRPr/>
            </a:pPr>
            <a:fld id="{445D09D7-7DBF-5F44-BED1-CF1D0979A303}" type="slidenum">
              <a:rPr lang="en-US"/>
              <a:pPr>
                <a:defRPr/>
              </a:pPr>
              <a:t>‹#›</a:t>
            </a:fld>
            <a:endParaRPr lang="en-US"/>
          </a:p>
        </p:txBody>
      </p:sp>
    </p:spTree>
    <p:extLst>
      <p:ext uri="{BB962C8B-B14F-4D97-AF65-F5344CB8AC3E}">
        <p14:creationId xmlns:p14="http://schemas.microsoft.com/office/powerpoint/2010/main" val="21861421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ahoma" charset="0"/>
              </a:defRPr>
            </a:lvl1pPr>
          </a:lstStyle>
          <a:p>
            <a:pPr>
              <a:defRPr/>
            </a:pPr>
            <a:fld id="{970D8117-AED1-DA4B-B44C-E11DD5210052}" type="slidenum">
              <a:rPr lang="en-US"/>
              <a:pPr>
                <a:defRPr/>
              </a:pPr>
              <a:t>‹#›</a:t>
            </a:fld>
            <a:endParaRPr lang="en-US"/>
          </a:p>
        </p:txBody>
      </p:sp>
    </p:spTree>
    <p:extLst>
      <p:ext uri="{BB962C8B-B14F-4D97-AF65-F5344CB8AC3E}">
        <p14:creationId xmlns:p14="http://schemas.microsoft.com/office/powerpoint/2010/main" val="38210072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F4E4FF89-005E-4945-BB46-D6954F2966C8}" type="slidenum">
              <a:rPr lang="en-US"/>
              <a:pPr>
                <a:defRPr/>
              </a:pPr>
              <a:t>‹#›</a:t>
            </a:fld>
            <a:endParaRPr lang="en-US"/>
          </a:p>
        </p:txBody>
      </p:sp>
    </p:spTree>
    <p:extLst>
      <p:ext uri="{BB962C8B-B14F-4D97-AF65-F5344CB8AC3E}">
        <p14:creationId xmlns:p14="http://schemas.microsoft.com/office/powerpoint/2010/main" val="27196991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BAEAD952-045A-7A48-9012-C5AFD9A8447F}" type="slidenum">
              <a:rPr lang="en-US"/>
              <a:pPr>
                <a:defRPr/>
              </a:pPr>
              <a:t>‹#›</a:t>
            </a:fld>
            <a:endParaRPr lang="en-US"/>
          </a:p>
        </p:txBody>
      </p:sp>
    </p:spTree>
    <p:extLst>
      <p:ext uri="{BB962C8B-B14F-4D97-AF65-F5344CB8AC3E}">
        <p14:creationId xmlns:p14="http://schemas.microsoft.com/office/powerpoint/2010/main" val="1196021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defRPr/>
            </a:lvl1pPr>
          </a:lstStyle>
          <a:p>
            <a:pPr>
              <a:defRPr/>
            </a:pPr>
            <a:endParaRPr lang="en-US"/>
          </a:p>
        </p:txBody>
      </p:sp>
      <p:sp>
        <p:nvSpPr>
          <p:cNvPr id="7" name="Rectangle 45"/>
          <p:cNvSpPr>
            <a:spLocks noGrp="1" noChangeArrowheads="1"/>
          </p:cNvSpPr>
          <p:nvPr>
            <p:ph type="ftr" sz="quarter" idx="11"/>
          </p:nvPr>
        </p:nvSpPr>
        <p:spPr/>
        <p:txBody>
          <a:bodyPr/>
          <a:lstStyle>
            <a:lvl1pPr>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atin typeface="Tahoma" charset="0"/>
              </a:defRPr>
            </a:lvl1pPr>
          </a:lstStyle>
          <a:p>
            <a:pPr>
              <a:defRPr/>
            </a:pPr>
            <a:fld id="{411CB1BC-3CB0-974E-80A9-E8B59D5C2E76}" type="slidenum">
              <a:rPr lang="en-US"/>
              <a:pPr>
                <a:defRPr/>
              </a:pPr>
              <a:t>‹#›</a:t>
            </a:fld>
            <a:endParaRPr lang="en-US"/>
          </a:p>
        </p:txBody>
      </p:sp>
    </p:spTree>
    <p:extLst>
      <p:ext uri="{BB962C8B-B14F-4D97-AF65-F5344CB8AC3E}">
        <p14:creationId xmlns:p14="http://schemas.microsoft.com/office/powerpoint/2010/main" val="21359580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E2785F09-D378-7144-AB51-BA6B7272D0E0}" type="slidenum">
              <a:rPr lang="en-US" altLang="zh-TW"/>
              <a:pPr>
                <a:defRPr/>
              </a:pPr>
              <a:t>‹#›</a:t>
            </a:fld>
            <a:endParaRPr lang="en-US" altLang="zh-TW"/>
          </a:p>
        </p:txBody>
      </p:sp>
    </p:spTree>
    <p:extLst>
      <p:ext uri="{BB962C8B-B14F-4D97-AF65-F5344CB8AC3E}">
        <p14:creationId xmlns:p14="http://schemas.microsoft.com/office/powerpoint/2010/main" val="1891486698"/>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6E57F5D-2DE6-8044-B5D8-3AECB49C7DFC}" type="slidenum">
              <a:rPr lang="en-US" altLang="zh-TW"/>
              <a:pPr>
                <a:defRPr/>
              </a:pPr>
              <a:t>‹#›</a:t>
            </a:fld>
            <a:endParaRPr lang="en-US" altLang="zh-TW"/>
          </a:p>
        </p:txBody>
      </p:sp>
    </p:spTree>
    <p:extLst>
      <p:ext uri="{BB962C8B-B14F-4D97-AF65-F5344CB8AC3E}">
        <p14:creationId xmlns:p14="http://schemas.microsoft.com/office/powerpoint/2010/main" val="3112853949"/>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328DDDB-FBD0-6942-B902-5BEB8F32E395}" type="slidenum">
              <a:rPr lang="en-US" altLang="zh-TW"/>
              <a:pPr>
                <a:defRPr/>
              </a:pPr>
              <a:t>‹#›</a:t>
            </a:fld>
            <a:endParaRPr lang="en-US" altLang="zh-TW"/>
          </a:p>
        </p:txBody>
      </p:sp>
    </p:spTree>
    <p:extLst>
      <p:ext uri="{BB962C8B-B14F-4D97-AF65-F5344CB8AC3E}">
        <p14:creationId xmlns:p14="http://schemas.microsoft.com/office/powerpoint/2010/main" val="118519254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pitchFamily="22" charset="-52"/>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pitchFamily="22" charset="-52"/>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5C466E6A-CBAC-094F-81DC-4AA887E289AB}" type="slidenum">
              <a:rPr lang="en-US"/>
              <a:pPr>
                <a:defRPr/>
              </a:pPr>
              <a:t>‹#›</a:t>
            </a:fld>
            <a:endParaRPr lang="en-US"/>
          </a:p>
        </p:txBody>
      </p:sp>
    </p:spTree>
    <p:extLst>
      <p:ext uri="{BB962C8B-B14F-4D97-AF65-F5344CB8AC3E}">
        <p14:creationId xmlns:p14="http://schemas.microsoft.com/office/powerpoint/2010/main" val="9108549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0CB98BB2-74D8-D245-8C41-0583CF252DD0}" type="slidenum">
              <a:rPr lang="en-US" altLang="zh-TW"/>
              <a:pPr>
                <a:defRPr/>
              </a:pPr>
              <a:t>‹#›</a:t>
            </a:fld>
            <a:endParaRPr lang="en-US" altLang="zh-TW"/>
          </a:p>
        </p:txBody>
      </p:sp>
    </p:spTree>
    <p:extLst>
      <p:ext uri="{BB962C8B-B14F-4D97-AF65-F5344CB8AC3E}">
        <p14:creationId xmlns:p14="http://schemas.microsoft.com/office/powerpoint/2010/main" val="393619528"/>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63B8562C-9ACB-2A40-8B65-4F3264D06EDD}" type="slidenum">
              <a:rPr lang="en-US" altLang="zh-TW"/>
              <a:pPr>
                <a:defRPr/>
              </a:pPr>
              <a:t>‹#›</a:t>
            </a:fld>
            <a:endParaRPr lang="en-US" altLang="zh-TW"/>
          </a:p>
        </p:txBody>
      </p:sp>
    </p:spTree>
    <p:extLst>
      <p:ext uri="{BB962C8B-B14F-4D97-AF65-F5344CB8AC3E}">
        <p14:creationId xmlns:p14="http://schemas.microsoft.com/office/powerpoint/2010/main" val="1084149384"/>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27146FB8-A0FE-F44F-A4C5-C9677170B970}" type="slidenum">
              <a:rPr lang="en-US" altLang="zh-TW"/>
              <a:pPr>
                <a:defRPr/>
              </a:pPr>
              <a:t>‹#›</a:t>
            </a:fld>
            <a:endParaRPr lang="en-US" altLang="zh-TW"/>
          </a:p>
        </p:txBody>
      </p:sp>
    </p:spTree>
    <p:extLst>
      <p:ext uri="{BB962C8B-B14F-4D97-AF65-F5344CB8AC3E}">
        <p14:creationId xmlns:p14="http://schemas.microsoft.com/office/powerpoint/2010/main" val="2703753302"/>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49ECA433-6BFA-0847-9C59-9059DDD905BB}" type="slidenum">
              <a:rPr lang="en-US" altLang="zh-TW"/>
              <a:pPr>
                <a:defRPr/>
              </a:pPr>
              <a:t>‹#›</a:t>
            </a:fld>
            <a:endParaRPr lang="en-US" altLang="zh-TW"/>
          </a:p>
        </p:txBody>
      </p:sp>
    </p:spTree>
    <p:extLst>
      <p:ext uri="{BB962C8B-B14F-4D97-AF65-F5344CB8AC3E}">
        <p14:creationId xmlns:p14="http://schemas.microsoft.com/office/powerpoint/2010/main" val="2398041929"/>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0AD7E998-36AD-AB4E-8FB1-9E326213181A}" type="slidenum">
              <a:rPr lang="en-US" altLang="zh-TW"/>
              <a:pPr>
                <a:defRPr/>
              </a:pPr>
              <a:t>‹#›</a:t>
            </a:fld>
            <a:endParaRPr lang="en-US" altLang="zh-TW"/>
          </a:p>
        </p:txBody>
      </p:sp>
    </p:spTree>
    <p:extLst>
      <p:ext uri="{BB962C8B-B14F-4D97-AF65-F5344CB8AC3E}">
        <p14:creationId xmlns:p14="http://schemas.microsoft.com/office/powerpoint/2010/main" val="4064860799"/>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AA0F377B-4BFE-5846-959D-5D237AC73368}" type="slidenum">
              <a:rPr lang="en-US" altLang="zh-TW"/>
              <a:pPr>
                <a:defRPr/>
              </a:pPr>
              <a:t>‹#›</a:t>
            </a:fld>
            <a:endParaRPr lang="en-US" altLang="zh-TW"/>
          </a:p>
        </p:txBody>
      </p:sp>
    </p:spTree>
    <p:extLst>
      <p:ext uri="{BB962C8B-B14F-4D97-AF65-F5344CB8AC3E}">
        <p14:creationId xmlns:p14="http://schemas.microsoft.com/office/powerpoint/2010/main" val="3464494656"/>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4B385298-08F7-2E4F-8958-B84CF9EC81A6}" type="slidenum">
              <a:rPr lang="en-US" altLang="zh-TW"/>
              <a:pPr>
                <a:defRPr/>
              </a:pPr>
              <a:t>‹#›</a:t>
            </a:fld>
            <a:endParaRPr lang="en-US" altLang="zh-TW"/>
          </a:p>
        </p:txBody>
      </p:sp>
    </p:spTree>
    <p:extLst>
      <p:ext uri="{BB962C8B-B14F-4D97-AF65-F5344CB8AC3E}">
        <p14:creationId xmlns:p14="http://schemas.microsoft.com/office/powerpoint/2010/main" val="2940454802"/>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58070F3-D8BC-8E49-8E2C-2AC798A70BEF}" type="slidenum">
              <a:rPr lang="en-US" altLang="zh-TW"/>
              <a:pPr>
                <a:defRPr/>
              </a:pPr>
              <a:t>‹#›</a:t>
            </a:fld>
            <a:endParaRPr lang="en-US" altLang="zh-TW"/>
          </a:p>
        </p:txBody>
      </p:sp>
    </p:spTree>
    <p:extLst>
      <p:ext uri="{BB962C8B-B14F-4D97-AF65-F5344CB8AC3E}">
        <p14:creationId xmlns:p14="http://schemas.microsoft.com/office/powerpoint/2010/main" val="255392580"/>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222421DF-7F8A-7143-8AEE-18F772DC5FF2}" type="slidenum">
              <a:rPr lang="en-US" altLang="zh-TW"/>
              <a:pPr>
                <a:defRPr/>
              </a:pPr>
              <a:t>‹#›</a:t>
            </a:fld>
            <a:endParaRPr lang="en-US" altLang="zh-TW"/>
          </a:p>
        </p:txBody>
      </p:sp>
    </p:spTree>
    <p:extLst>
      <p:ext uri="{BB962C8B-B14F-4D97-AF65-F5344CB8AC3E}">
        <p14:creationId xmlns:p14="http://schemas.microsoft.com/office/powerpoint/2010/main" val="3876823536"/>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E2C7428E-C15E-A742-A4F7-1208E7C451D1}" type="slidenum">
              <a:rPr lang="en-US" altLang="zh-TW"/>
              <a:pPr>
                <a:defRPr/>
              </a:pPr>
              <a:t>‹#›</a:t>
            </a:fld>
            <a:endParaRPr lang="en-US" altLang="zh-TW"/>
          </a:p>
        </p:txBody>
      </p:sp>
    </p:spTree>
    <p:extLst>
      <p:ext uri="{BB962C8B-B14F-4D97-AF65-F5344CB8AC3E}">
        <p14:creationId xmlns:p14="http://schemas.microsoft.com/office/powerpoint/2010/main" val="217441615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C5B4C0B4-F907-144A-A21C-614DC6C279D1}" type="slidenum">
              <a:rPr lang="en-US"/>
              <a:pPr>
                <a:defRPr/>
              </a:pPr>
              <a:t>‹#›</a:t>
            </a:fld>
            <a:endParaRPr lang="en-US"/>
          </a:p>
        </p:txBody>
      </p:sp>
    </p:spTree>
    <p:extLst>
      <p:ext uri="{BB962C8B-B14F-4D97-AF65-F5344CB8AC3E}">
        <p14:creationId xmlns:p14="http://schemas.microsoft.com/office/powerpoint/2010/main" val="2234212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8" name="Freeform 6"/>
            <p:cNvSpPr>
              <a:spLocks/>
            </p:cNvSpPr>
            <p:nvPr/>
          </p:nvSpPr>
          <p:spPr bwMode="hidden">
            <a:xfrm>
              <a:off x="4038" y="3577"/>
              <a:ext cx="1720" cy="65"/>
            </a:xfrm>
            <a:custGeom>
              <a:avLst/>
              <a:gdLst>
                <a:gd name="T0" fmla="*/ 1690 w 1722"/>
                <a:gd name="T1" fmla="*/ 50 h 66"/>
                <a:gd name="T2" fmla="*/ 1690 w 1722"/>
                <a:gd name="T3" fmla="*/ 44 h 66"/>
                <a:gd name="T4" fmla="*/ 0 w 1722"/>
                <a:gd name="T5" fmla="*/ 0 h 66"/>
                <a:gd name="T6" fmla="*/ 0 w 1722"/>
                <a:gd name="T7" fmla="*/ 33 h 66"/>
                <a:gd name="T8" fmla="*/ 1690 w 1722"/>
                <a:gd name="T9" fmla="*/ 50 h 66"/>
                <a:gd name="T10" fmla="*/ 1690 w 1722"/>
                <a:gd name="T11" fmla="*/ 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10" name="Freeform 8"/>
            <p:cNvSpPr>
              <a:spLocks/>
            </p:cNvSpPr>
            <p:nvPr/>
          </p:nvSpPr>
          <p:spPr bwMode="hidden">
            <a:xfrm>
              <a:off x="4784" y="3702"/>
              <a:ext cx="974" cy="101"/>
            </a:xfrm>
            <a:custGeom>
              <a:avLst/>
              <a:gdLst>
                <a:gd name="T0" fmla="*/ 959 w 975"/>
                <a:gd name="T1" fmla="*/ 48 h 101"/>
                <a:gd name="T2" fmla="*/ 959 w 975"/>
                <a:gd name="T3" fmla="*/ 0 h 101"/>
                <a:gd name="T4" fmla="*/ 0 w 975"/>
                <a:gd name="T5" fmla="*/ 24 h 101"/>
                <a:gd name="T6" fmla="*/ 0 w 975"/>
                <a:gd name="T7" fmla="*/ 101 h 101"/>
                <a:gd name="T8" fmla="*/ 959 w 975"/>
                <a:gd name="T9" fmla="*/ 48 h 101"/>
                <a:gd name="T10" fmla="*/ 95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9 w 2141"/>
                <a:gd name="T1" fmla="*/ 0 h 198"/>
                <a:gd name="T2" fmla="*/ 0 w 2141"/>
                <a:gd name="T3" fmla="*/ 156 h 198"/>
                <a:gd name="T4" fmla="*/ 0 w 2141"/>
                <a:gd name="T5" fmla="*/ 198 h 198"/>
                <a:gd name="T6" fmla="*/ 2109 w 2141"/>
                <a:gd name="T7" fmla="*/ 0 h 198"/>
                <a:gd name="T8" fmla="*/ 210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3" name="Freeform 11"/>
            <p:cNvSpPr>
              <a:spLocks/>
            </p:cNvSpPr>
            <p:nvPr/>
          </p:nvSpPr>
          <p:spPr bwMode="hidden">
            <a:xfrm>
              <a:off x="2097" y="4043"/>
              <a:ext cx="2514" cy="276"/>
            </a:xfrm>
            <a:custGeom>
              <a:avLst/>
              <a:gdLst>
                <a:gd name="T0" fmla="*/ 2134 w 2517"/>
                <a:gd name="T1" fmla="*/ 276 h 276"/>
                <a:gd name="T2" fmla="*/ 2469 w 2517"/>
                <a:gd name="T3" fmla="*/ 204 h 276"/>
                <a:gd name="T4" fmla="*/ 2212 w 2517"/>
                <a:gd name="T5" fmla="*/ 0 h 276"/>
                <a:gd name="T6" fmla="*/ 0 w 2517"/>
                <a:gd name="T7" fmla="*/ 276 h 276"/>
                <a:gd name="T8" fmla="*/ 2134 w 2517"/>
                <a:gd name="T9" fmla="*/ 276 h 276"/>
                <a:gd name="T10" fmla="*/ 213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5" name="Freeform 13"/>
            <p:cNvSpPr>
              <a:spLocks/>
            </p:cNvSpPr>
            <p:nvPr/>
          </p:nvSpPr>
          <p:spPr bwMode="hidden">
            <a:xfrm>
              <a:off x="5030" y="3151"/>
              <a:ext cx="728" cy="240"/>
            </a:xfrm>
            <a:custGeom>
              <a:avLst/>
              <a:gdLst>
                <a:gd name="T0" fmla="*/ 713 w 729"/>
                <a:gd name="T1" fmla="*/ 240 h 240"/>
                <a:gd name="T2" fmla="*/ 0 w 729"/>
                <a:gd name="T3" fmla="*/ 0 h 240"/>
                <a:gd name="T4" fmla="*/ 0 w 729"/>
                <a:gd name="T5" fmla="*/ 6 h 240"/>
                <a:gd name="T6" fmla="*/ 713 w 729"/>
                <a:gd name="T7" fmla="*/ 240 h 240"/>
                <a:gd name="T8" fmla="*/ 71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7" name="Freeform 15"/>
            <p:cNvSpPr>
              <a:spLocks/>
            </p:cNvSpPr>
            <p:nvPr/>
          </p:nvSpPr>
          <p:spPr bwMode="hidden">
            <a:xfrm>
              <a:off x="5030" y="3049"/>
              <a:ext cx="728" cy="318"/>
            </a:xfrm>
            <a:custGeom>
              <a:avLst/>
              <a:gdLst>
                <a:gd name="T0" fmla="*/ 713 w 729"/>
                <a:gd name="T1" fmla="*/ 318 h 318"/>
                <a:gd name="T2" fmla="*/ 713 w 729"/>
                <a:gd name="T3" fmla="*/ 312 h 318"/>
                <a:gd name="T4" fmla="*/ 0 w 729"/>
                <a:gd name="T5" fmla="*/ 0 h 318"/>
                <a:gd name="T6" fmla="*/ 0 w 729"/>
                <a:gd name="T7" fmla="*/ 54 h 318"/>
                <a:gd name="T8" fmla="*/ 713 w 729"/>
                <a:gd name="T9" fmla="*/ 318 h 318"/>
                <a:gd name="T10" fmla="*/ 71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E7470BC4-E23D-CB4F-A899-885CCF3A9FB0}" type="slidenum">
              <a:rPr lang="en-US"/>
              <a:pPr>
                <a:defRPr/>
              </a:pPr>
              <a:t>‹#›</a:t>
            </a:fld>
            <a:endParaRPr lang="en-US"/>
          </a:p>
        </p:txBody>
      </p:sp>
    </p:spTree>
    <p:extLst>
      <p:ext uri="{BB962C8B-B14F-4D97-AF65-F5344CB8AC3E}">
        <p14:creationId xmlns:p14="http://schemas.microsoft.com/office/powerpoint/2010/main" val="777573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0207ECD4-900A-8E40-9F62-D60170AD433B}" type="slidenum">
              <a:rPr lang="en-US"/>
              <a:pPr>
                <a:defRPr/>
              </a:pPr>
              <a:t>‹#›</a:t>
            </a:fld>
            <a:endParaRPr lang="en-US"/>
          </a:p>
        </p:txBody>
      </p:sp>
    </p:spTree>
    <p:extLst>
      <p:ext uri="{BB962C8B-B14F-4D97-AF65-F5344CB8AC3E}">
        <p14:creationId xmlns:p14="http://schemas.microsoft.com/office/powerpoint/2010/main" val="27893659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6E2B5951-1390-D545-958D-C3C95BBB5E71}" type="slidenum">
              <a:rPr lang="en-US"/>
              <a:pPr>
                <a:defRPr/>
              </a:pPr>
              <a:t>‹#›</a:t>
            </a:fld>
            <a:endParaRPr lang="en-US"/>
          </a:p>
        </p:txBody>
      </p:sp>
    </p:spTree>
    <p:extLst>
      <p:ext uri="{BB962C8B-B14F-4D97-AF65-F5344CB8AC3E}">
        <p14:creationId xmlns:p14="http://schemas.microsoft.com/office/powerpoint/2010/main" val="36782280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ahoma" charset="0"/>
              </a:defRPr>
            </a:lvl1pPr>
          </a:lstStyle>
          <a:p>
            <a:pPr>
              <a:defRPr/>
            </a:pPr>
            <a:fld id="{27A25775-A762-974D-840A-7931E4094EAA}" type="slidenum">
              <a:rPr lang="en-US"/>
              <a:pPr>
                <a:defRPr/>
              </a:pPr>
              <a:t>‹#›</a:t>
            </a:fld>
            <a:endParaRPr lang="en-US"/>
          </a:p>
        </p:txBody>
      </p:sp>
    </p:spTree>
    <p:extLst>
      <p:ext uri="{BB962C8B-B14F-4D97-AF65-F5344CB8AC3E}">
        <p14:creationId xmlns:p14="http://schemas.microsoft.com/office/powerpoint/2010/main" val="32054316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Tahoma" charset="0"/>
              </a:defRPr>
            </a:lvl1pPr>
          </a:lstStyle>
          <a:p>
            <a:pPr>
              <a:defRPr/>
            </a:pPr>
            <a:fld id="{D86F046E-E754-2342-BF19-9492897EF956}" type="slidenum">
              <a:rPr lang="en-US"/>
              <a:pPr>
                <a:defRPr/>
              </a:pPr>
              <a:t>‹#›</a:t>
            </a:fld>
            <a:endParaRPr lang="en-US"/>
          </a:p>
        </p:txBody>
      </p:sp>
    </p:spTree>
    <p:extLst>
      <p:ext uri="{BB962C8B-B14F-4D97-AF65-F5344CB8AC3E}">
        <p14:creationId xmlns:p14="http://schemas.microsoft.com/office/powerpoint/2010/main" val="14831918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AD6F4941-592B-464F-BA3D-7760278F3359}" type="slidenum">
              <a:rPr lang="en-US"/>
              <a:pPr>
                <a:defRPr/>
              </a:pPr>
              <a:t>‹#›</a:t>
            </a:fld>
            <a:endParaRPr lang="en-US"/>
          </a:p>
        </p:txBody>
      </p:sp>
    </p:spTree>
    <p:extLst>
      <p:ext uri="{BB962C8B-B14F-4D97-AF65-F5344CB8AC3E}">
        <p14:creationId xmlns:p14="http://schemas.microsoft.com/office/powerpoint/2010/main" val="5422860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Tahoma" charset="0"/>
              </a:defRPr>
            </a:lvl1pPr>
          </a:lstStyle>
          <a:p>
            <a:pPr>
              <a:defRPr/>
            </a:pPr>
            <a:fld id="{822B1078-05B4-FE4B-93DE-711F375263D3}" type="slidenum">
              <a:rPr lang="en-US"/>
              <a:pPr>
                <a:defRPr/>
              </a:pPr>
              <a:t>‹#›</a:t>
            </a:fld>
            <a:endParaRPr lang="en-US"/>
          </a:p>
        </p:txBody>
      </p:sp>
    </p:spTree>
    <p:extLst>
      <p:ext uri="{BB962C8B-B14F-4D97-AF65-F5344CB8AC3E}">
        <p14:creationId xmlns:p14="http://schemas.microsoft.com/office/powerpoint/2010/main" val="6147085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ahoma" charset="0"/>
              </a:defRPr>
            </a:lvl1pPr>
          </a:lstStyle>
          <a:p>
            <a:pPr>
              <a:defRPr/>
            </a:pPr>
            <a:fld id="{53670CBB-019C-1240-AEF2-BEB79A700360}" type="slidenum">
              <a:rPr lang="en-US"/>
              <a:pPr>
                <a:defRPr/>
              </a:pPr>
              <a:t>‹#›</a:t>
            </a:fld>
            <a:endParaRPr lang="en-US"/>
          </a:p>
        </p:txBody>
      </p:sp>
    </p:spTree>
    <p:extLst>
      <p:ext uri="{BB962C8B-B14F-4D97-AF65-F5344CB8AC3E}">
        <p14:creationId xmlns:p14="http://schemas.microsoft.com/office/powerpoint/2010/main" val="860449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ahoma" charset="0"/>
              </a:defRPr>
            </a:lvl1pPr>
          </a:lstStyle>
          <a:p>
            <a:pPr>
              <a:defRPr/>
            </a:pPr>
            <a:fld id="{28637957-E165-8043-B985-5DE3800018FF}" type="slidenum">
              <a:rPr lang="en-US"/>
              <a:pPr>
                <a:defRPr/>
              </a:pPr>
              <a:t>‹#›</a:t>
            </a:fld>
            <a:endParaRPr lang="en-US"/>
          </a:p>
        </p:txBody>
      </p:sp>
    </p:spTree>
    <p:extLst>
      <p:ext uri="{BB962C8B-B14F-4D97-AF65-F5344CB8AC3E}">
        <p14:creationId xmlns:p14="http://schemas.microsoft.com/office/powerpoint/2010/main" val="9230169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DF310CA8-2CF6-464D-B6AD-52D1E66A6375}" type="slidenum">
              <a:rPr lang="en-US"/>
              <a:pPr>
                <a:defRPr/>
              </a:pPr>
              <a:t>‹#›</a:t>
            </a:fld>
            <a:endParaRPr lang="en-US"/>
          </a:p>
        </p:txBody>
      </p:sp>
    </p:spTree>
    <p:extLst>
      <p:ext uri="{BB962C8B-B14F-4D97-AF65-F5344CB8AC3E}">
        <p14:creationId xmlns:p14="http://schemas.microsoft.com/office/powerpoint/2010/main" val="1613859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eaLnBrk="0" hangingPunct="0">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lgn="l" eaLnBrk="0" hangingPunct="0">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a:solidFill>
                  <a:srgbClr val="EAEAEA"/>
                </a:solidFill>
                <a:latin typeface="Tahoma" charset="0"/>
              </a:defRPr>
            </a:lvl1pPr>
          </a:lstStyle>
          <a:p>
            <a:pPr>
              <a:defRPr/>
            </a:pPr>
            <a:fld id="{AE88D310-D66B-2347-B0AF-A1750AA749D5}" type="slidenum">
              <a:rPr lang="en-US"/>
              <a:pPr>
                <a:defRPr/>
              </a:pPr>
              <a:t>‹#›</a:t>
            </a:fld>
            <a:endParaRPr lang="en-US"/>
          </a:p>
        </p:txBody>
      </p:sp>
    </p:spTree>
    <p:extLst>
      <p:ext uri="{BB962C8B-B14F-4D97-AF65-F5344CB8AC3E}">
        <p14:creationId xmlns:p14="http://schemas.microsoft.com/office/powerpoint/2010/main" val="29597455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5DE1AF61-63E7-D049-A677-4250CA910DA4}" type="slidenum">
              <a:rPr lang="en-US"/>
              <a:pPr>
                <a:defRPr/>
              </a:pPr>
              <a:t>‹#›</a:t>
            </a:fld>
            <a:endParaRPr lang="en-US"/>
          </a:p>
        </p:txBody>
      </p:sp>
    </p:spTree>
    <p:extLst>
      <p:ext uri="{BB962C8B-B14F-4D97-AF65-F5344CB8AC3E}">
        <p14:creationId xmlns:p14="http://schemas.microsoft.com/office/powerpoint/2010/main" val="35633477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defRPr/>
            </a:lvl1pPr>
          </a:lstStyle>
          <a:p>
            <a:pPr>
              <a:defRPr/>
            </a:pPr>
            <a:endParaRPr lang="en-US"/>
          </a:p>
        </p:txBody>
      </p:sp>
      <p:sp>
        <p:nvSpPr>
          <p:cNvPr id="7" name="Rectangle 45"/>
          <p:cNvSpPr>
            <a:spLocks noGrp="1" noChangeArrowheads="1"/>
          </p:cNvSpPr>
          <p:nvPr>
            <p:ph type="ftr" sz="quarter" idx="11"/>
          </p:nvPr>
        </p:nvSpPr>
        <p:spPr/>
        <p:txBody>
          <a:bodyPr/>
          <a:lstStyle>
            <a:lvl1pPr>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atin typeface="Tahoma" charset="0"/>
              </a:defRPr>
            </a:lvl1pPr>
          </a:lstStyle>
          <a:p>
            <a:pPr>
              <a:defRPr/>
            </a:pPr>
            <a:fld id="{AA439439-2B74-EB48-8345-C838F0490038}" type="slidenum">
              <a:rPr lang="en-US"/>
              <a:pPr>
                <a:defRPr/>
              </a:pPr>
              <a:t>‹#›</a:t>
            </a:fld>
            <a:endParaRPr lang="en-US"/>
          </a:p>
        </p:txBody>
      </p:sp>
    </p:spTree>
    <p:extLst>
      <p:ext uri="{BB962C8B-B14F-4D97-AF65-F5344CB8AC3E}">
        <p14:creationId xmlns:p14="http://schemas.microsoft.com/office/powerpoint/2010/main" val="42690736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8" name="Freeform 6"/>
            <p:cNvSpPr>
              <a:spLocks/>
            </p:cNvSpPr>
            <p:nvPr/>
          </p:nvSpPr>
          <p:spPr bwMode="hidden">
            <a:xfrm>
              <a:off x="4038" y="3577"/>
              <a:ext cx="1720" cy="65"/>
            </a:xfrm>
            <a:custGeom>
              <a:avLst/>
              <a:gdLst>
                <a:gd name="T0" fmla="*/ 1690 w 1722"/>
                <a:gd name="T1" fmla="*/ 50 h 66"/>
                <a:gd name="T2" fmla="*/ 1690 w 1722"/>
                <a:gd name="T3" fmla="*/ 44 h 66"/>
                <a:gd name="T4" fmla="*/ 0 w 1722"/>
                <a:gd name="T5" fmla="*/ 0 h 66"/>
                <a:gd name="T6" fmla="*/ 0 w 1722"/>
                <a:gd name="T7" fmla="*/ 33 h 66"/>
                <a:gd name="T8" fmla="*/ 1690 w 1722"/>
                <a:gd name="T9" fmla="*/ 50 h 66"/>
                <a:gd name="T10" fmla="*/ 1690 w 1722"/>
                <a:gd name="T11" fmla="*/ 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10" name="Freeform 8"/>
            <p:cNvSpPr>
              <a:spLocks/>
            </p:cNvSpPr>
            <p:nvPr/>
          </p:nvSpPr>
          <p:spPr bwMode="hidden">
            <a:xfrm>
              <a:off x="4784" y="3702"/>
              <a:ext cx="974" cy="101"/>
            </a:xfrm>
            <a:custGeom>
              <a:avLst/>
              <a:gdLst>
                <a:gd name="T0" fmla="*/ 959 w 975"/>
                <a:gd name="T1" fmla="*/ 48 h 101"/>
                <a:gd name="T2" fmla="*/ 959 w 975"/>
                <a:gd name="T3" fmla="*/ 0 h 101"/>
                <a:gd name="T4" fmla="*/ 0 w 975"/>
                <a:gd name="T5" fmla="*/ 24 h 101"/>
                <a:gd name="T6" fmla="*/ 0 w 975"/>
                <a:gd name="T7" fmla="*/ 101 h 101"/>
                <a:gd name="T8" fmla="*/ 959 w 975"/>
                <a:gd name="T9" fmla="*/ 48 h 101"/>
                <a:gd name="T10" fmla="*/ 95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9 w 2141"/>
                <a:gd name="T1" fmla="*/ 0 h 198"/>
                <a:gd name="T2" fmla="*/ 0 w 2141"/>
                <a:gd name="T3" fmla="*/ 156 h 198"/>
                <a:gd name="T4" fmla="*/ 0 w 2141"/>
                <a:gd name="T5" fmla="*/ 198 h 198"/>
                <a:gd name="T6" fmla="*/ 2109 w 2141"/>
                <a:gd name="T7" fmla="*/ 0 h 198"/>
                <a:gd name="T8" fmla="*/ 210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3" name="Freeform 11"/>
            <p:cNvSpPr>
              <a:spLocks/>
            </p:cNvSpPr>
            <p:nvPr/>
          </p:nvSpPr>
          <p:spPr bwMode="hidden">
            <a:xfrm>
              <a:off x="2097" y="4043"/>
              <a:ext cx="2514" cy="276"/>
            </a:xfrm>
            <a:custGeom>
              <a:avLst/>
              <a:gdLst>
                <a:gd name="T0" fmla="*/ 2134 w 2517"/>
                <a:gd name="T1" fmla="*/ 276 h 276"/>
                <a:gd name="T2" fmla="*/ 2469 w 2517"/>
                <a:gd name="T3" fmla="*/ 204 h 276"/>
                <a:gd name="T4" fmla="*/ 2212 w 2517"/>
                <a:gd name="T5" fmla="*/ 0 h 276"/>
                <a:gd name="T6" fmla="*/ 0 w 2517"/>
                <a:gd name="T7" fmla="*/ 276 h 276"/>
                <a:gd name="T8" fmla="*/ 2134 w 2517"/>
                <a:gd name="T9" fmla="*/ 276 h 276"/>
                <a:gd name="T10" fmla="*/ 213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5" name="Freeform 13"/>
            <p:cNvSpPr>
              <a:spLocks/>
            </p:cNvSpPr>
            <p:nvPr/>
          </p:nvSpPr>
          <p:spPr bwMode="hidden">
            <a:xfrm>
              <a:off x="5030" y="3151"/>
              <a:ext cx="728" cy="240"/>
            </a:xfrm>
            <a:custGeom>
              <a:avLst/>
              <a:gdLst>
                <a:gd name="T0" fmla="*/ 713 w 729"/>
                <a:gd name="T1" fmla="*/ 240 h 240"/>
                <a:gd name="T2" fmla="*/ 0 w 729"/>
                <a:gd name="T3" fmla="*/ 0 h 240"/>
                <a:gd name="T4" fmla="*/ 0 w 729"/>
                <a:gd name="T5" fmla="*/ 6 h 240"/>
                <a:gd name="T6" fmla="*/ 713 w 729"/>
                <a:gd name="T7" fmla="*/ 240 h 240"/>
                <a:gd name="T8" fmla="*/ 71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7" name="Freeform 15"/>
            <p:cNvSpPr>
              <a:spLocks/>
            </p:cNvSpPr>
            <p:nvPr/>
          </p:nvSpPr>
          <p:spPr bwMode="hidden">
            <a:xfrm>
              <a:off x="5030" y="3049"/>
              <a:ext cx="728" cy="318"/>
            </a:xfrm>
            <a:custGeom>
              <a:avLst/>
              <a:gdLst>
                <a:gd name="T0" fmla="*/ 713 w 729"/>
                <a:gd name="T1" fmla="*/ 318 h 318"/>
                <a:gd name="T2" fmla="*/ 713 w 729"/>
                <a:gd name="T3" fmla="*/ 312 h 318"/>
                <a:gd name="T4" fmla="*/ 0 w 729"/>
                <a:gd name="T5" fmla="*/ 0 h 318"/>
                <a:gd name="T6" fmla="*/ 0 w 729"/>
                <a:gd name="T7" fmla="*/ 54 h 318"/>
                <a:gd name="T8" fmla="*/ 713 w 729"/>
                <a:gd name="T9" fmla="*/ 318 h 318"/>
                <a:gd name="T10" fmla="*/ 71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45493EA4-A1F8-B541-9408-F109714BE060}" type="slidenum">
              <a:rPr lang="en-US"/>
              <a:pPr>
                <a:defRPr/>
              </a:pPr>
              <a:t>‹#›</a:t>
            </a:fld>
            <a:endParaRPr lang="en-US"/>
          </a:p>
        </p:txBody>
      </p:sp>
    </p:spTree>
    <p:extLst>
      <p:ext uri="{BB962C8B-B14F-4D97-AF65-F5344CB8AC3E}">
        <p14:creationId xmlns:p14="http://schemas.microsoft.com/office/powerpoint/2010/main" val="39360747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9802D3BB-1D8C-FD40-B9D6-F8A12064E7C5}" type="slidenum">
              <a:rPr lang="en-US"/>
              <a:pPr>
                <a:defRPr/>
              </a:pPr>
              <a:t>‹#›</a:t>
            </a:fld>
            <a:endParaRPr lang="en-US"/>
          </a:p>
        </p:txBody>
      </p:sp>
    </p:spTree>
    <p:extLst>
      <p:ext uri="{BB962C8B-B14F-4D97-AF65-F5344CB8AC3E}">
        <p14:creationId xmlns:p14="http://schemas.microsoft.com/office/powerpoint/2010/main" val="5696343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7DC85599-44F4-D14C-BFDE-73AD7219B4FF}" type="slidenum">
              <a:rPr lang="en-US"/>
              <a:pPr>
                <a:defRPr/>
              </a:pPr>
              <a:t>‹#›</a:t>
            </a:fld>
            <a:endParaRPr lang="en-US"/>
          </a:p>
        </p:txBody>
      </p:sp>
    </p:spTree>
    <p:extLst>
      <p:ext uri="{BB962C8B-B14F-4D97-AF65-F5344CB8AC3E}">
        <p14:creationId xmlns:p14="http://schemas.microsoft.com/office/powerpoint/2010/main" val="31089366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ahoma" charset="0"/>
              </a:defRPr>
            </a:lvl1pPr>
          </a:lstStyle>
          <a:p>
            <a:pPr>
              <a:defRPr/>
            </a:pPr>
            <a:fld id="{82F34E04-786D-F242-9C25-4CE165E7F299}" type="slidenum">
              <a:rPr lang="en-US"/>
              <a:pPr>
                <a:defRPr/>
              </a:pPr>
              <a:t>‹#›</a:t>
            </a:fld>
            <a:endParaRPr lang="en-US"/>
          </a:p>
        </p:txBody>
      </p:sp>
    </p:spTree>
    <p:extLst>
      <p:ext uri="{BB962C8B-B14F-4D97-AF65-F5344CB8AC3E}">
        <p14:creationId xmlns:p14="http://schemas.microsoft.com/office/powerpoint/2010/main" val="22169971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Tahoma" charset="0"/>
              </a:defRPr>
            </a:lvl1pPr>
          </a:lstStyle>
          <a:p>
            <a:pPr>
              <a:defRPr/>
            </a:pPr>
            <a:fld id="{9D526DEC-1DB5-6C4C-B61A-53BC1CCDC78C}" type="slidenum">
              <a:rPr lang="en-US"/>
              <a:pPr>
                <a:defRPr/>
              </a:pPr>
              <a:t>‹#›</a:t>
            </a:fld>
            <a:endParaRPr lang="en-US"/>
          </a:p>
        </p:txBody>
      </p:sp>
    </p:spTree>
    <p:extLst>
      <p:ext uri="{BB962C8B-B14F-4D97-AF65-F5344CB8AC3E}">
        <p14:creationId xmlns:p14="http://schemas.microsoft.com/office/powerpoint/2010/main" val="37782863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2FC6C38A-46B3-204F-8104-CEF43E8B6D51}" type="slidenum">
              <a:rPr lang="en-US"/>
              <a:pPr>
                <a:defRPr/>
              </a:pPr>
              <a:t>‹#›</a:t>
            </a:fld>
            <a:endParaRPr lang="en-US"/>
          </a:p>
        </p:txBody>
      </p:sp>
    </p:spTree>
    <p:extLst>
      <p:ext uri="{BB962C8B-B14F-4D97-AF65-F5344CB8AC3E}">
        <p14:creationId xmlns:p14="http://schemas.microsoft.com/office/powerpoint/2010/main" val="4869806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Tahoma" charset="0"/>
              </a:defRPr>
            </a:lvl1pPr>
          </a:lstStyle>
          <a:p>
            <a:pPr>
              <a:defRPr/>
            </a:pPr>
            <a:fld id="{46E93AA0-193F-C347-96D3-30D0B478E12B}" type="slidenum">
              <a:rPr lang="en-US"/>
              <a:pPr>
                <a:defRPr/>
              </a:pPr>
              <a:t>‹#›</a:t>
            </a:fld>
            <a:endParaRPr lang="en-US"/>
          </a:p>
        </p:txBody>
      </p:sp>
    </p:spTree>
    <p:extLst>
      <p:ext uri="{BB962C8B-B14F-4D97-AF65-F5344CB8AC3E}">
        <p14:creationId xmlns:p14="http://schemas.microsoft.com/office/powerpoint/2010/main" val="26807447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ahoma" charset="0"/>
              </a:defRPr>
            </a:lvl1pPr>
          </a:lstStyle>
          <a:p>
            <a:pPr>
              <a:defRPr/>
            </a:pPr>
            <a:fld id="{DC33D298-492E-6B4B-BC4C-9E330AE32434}" type="slidenum">
              <a:rPr lang="en-US"/>
              <a:pPr>
                <a:defRPr/>
              </a:pPr>
              <a:t>‹#›</a:t>
            </a:fld>
            <a:endParaRPr lang="en-US"/>
          </a:p>
        </p:txBody>
      </p:sp>
    </p:spTree>
    <p:extLst>
      <p:ext uri="{BB962C8B-B14F-4D97-AF65-F5344CB8AC3E}">
        <p14:creationId xmlns:p14="http://schemas.microsoft.com/office/powerpoint/2010/main" val="548355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029B7989-54CE-5C41-BE25-47051A37629F}" type="slidenum">
              <a:rPr lang="en-US"/>
              <a:pPr>
                <a:defRPr/>
              </a:pPr>
              <a:t>‹#›</a:t>
            </a:fld>
            <a:endParaRPr lang="en-US"/>
          </a:p>
        </p:txBody>
      </p:sp>
    </p:spTree>
    <p:extLst>
      <p:ext uri="{BB962C8B-B14F-4D97-AF65-F5344CB8AC3E}">
        <p14:creationId xmlns:p14="http://schemas.microsoft.com/office/powerpoint/2010/main" val="6970724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ahoma" charset="0"/>
              </a:defRPr>
            </a:lvl1pPr>
          </a:lstStyle>
          <a:p>
            <a:pPr>
              <a:defRPr/>
            </a:pPr>
            <a:fld id="{1001C964-45B2-094B-B9CE-CF9B52231E02}" type="slidenum">
              <a:rPr lang="en-US"/>
              <a:pPr>
                <a:defRPr/>
              </a:pPr>
              <a:t>‹#›</a:t>
            </a:fld>
            <a:endParaRPr lang="en-US"/>
          </a:p>
        </p:txBody>
      </p:sp>
    </p:spTree>
    <p:extLst>
      <p:ext uri="{BB962C8B-B14F-4D97-AF65-F5344CB8AC3E}">
        <p14:creationId xmlns:p14="http://schemas.microsoft.com/office/powerpoint/2010/main" val="24613649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7F5B0406-3CAF-AB4A-891B-BE0C546F90E6}" type="slidenum">
              <a:rPr lang="en-US"/>
              <a:pPr>
                <a:defRPr/>
              </a:pPr>
              <a:t>‹#›</a:t>
            </a:fld>
            <a:endParaRPr lang="en-US"/>
          </a:p>
        </p:txBody>
      </p:sp>
    </p:spTree>
    <p:extLst>
      <p:ext uri="{BB962C8B-B14F-4D97-AF65-F5344CB8AC3E}">
        <p14:creationId xmlns:p14="http://schemas.microsoft.com/office/powerpoint/2010/main" val="15882344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06E5A4FE-6AD6-C943-8CFA-BDB7AAEA3829}" type="slidenum">
              <a:rPr lang="en-US"/>
              <a:pPr>
                <a:defRPr/>
              </a:pPr>
              <a:t>‹#›</a:t>
            </a:fld>
            <a:endParaRPr lang="en-US"/>
          </a:p>
        </p:txBody>
      </p:sp>
    </p:spTree>
    <p:extLst>
      <p:ext uri="{BB962C8B-B14F-4D97-AF65-F5344CB8AC3E}">
        <p14:creationId xmlns:p14="http://schemas.microsoft.com/office/powerpoint/2010/main" val="7594133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defRPr/>
            </a:lvl1pPr>
          </a:lstStyle>
          <a:p>
            <a:pPr>
              <a:defRPr/>
            </a:pPr>
            <a:endParaRPr lang="en-US"/>
          </a:p>
        </p:txBody>
      </p:sp>
      <p:sp>
        <p:nvSpPr>
          <p:cNvPr id="7" name="Rectangle 45"/>
          <p:cNvSpPr>
            <a:spLocks noGrp="1" noChangeArrowheads="1"/>
          </p:cNvSpPr>
          <p:nvPr>
            <p:ph type="ftr" sz="quarter" idx="11"/>
          </p:nvPr>
        </p:nvSpPr>
        <p:spPr/>
        <p:txBody>
          <a:bodyPr/>
          <a:lstStyle>
            <a:lvl1pPr>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atin typeface="Tahoma" charset="0"/>
              </a:defRPr>
            </a:lvl1pPr>
          </a:lstStyle>
          <a:p>
            <a:pPr>
              <a:defRPr/>
            </a:pPr>
            <a:fld id="{BB59FF56-3AF3-C744-84AC-29EA24FBAF29}" type="slidenum">
              <a:rPr lang="en-US"/>
              <a:pPr>
                <a:defRPr/>
              </a:pPr>
              <a:t>‹#›</a:t>
            </a:fld>
            <a:endParaRPr lang="en-US"/>
          </a:p>
        </p:txBody>
      </p:sp>
    </p:spTree>
    <p:extLst>
      <p:ext uri="{BB962C8B-B14F-4D97-AF65-F5344CB8AC3E}">
        <p14:creationId xmlns:p14="http://schemas.microsoft.com/office/powerpoint/2010/main" val="13224782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A5775025-DA00-3548-BAD3-916AF3A92896}" type="slidenum">
              <a:rPr lang="en-US"/>
              <a:pPr>
                <a:defRPr/>
              </a:pPr>
              <a:t>‹#›</a:t>
            </a:fld>
            <a:endParaRPr lang="en-US"/>
          </a:p>
        </p:txBody>
      </p:sp>
    </p:spTree>
    <p:extLst>
      <p:ext uri="{BB962C8B-B14F-4D97-AF65-F5344CB8AC3E}">
        <p14:creationId xmlns:p14="http://schemas.microsoft.com/office/powerpoint/2010/main" val="20598517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CF66E01-D382-6648-A248-23EB933CADCB}" type="slidenum">
              <a:rPr lang="en-US"/>
              <a:pPr>
                <a:defRPr/>
              </a:pPr>
              <a:t>‹#›</a:t>
            </a:fld>
            <a:endParaRPr lang="en-US"/>
          </a:p>
        </p:txBody>
      </p:sp>
    </p:spTree>
    <p:extLst>
      <p:ext uri="{BB962C8B-B14F-4D97-AF65-F5344CB8AC3E}">
        <p14:creationId xmlns:p14="http://schemas.microsoft.com/office/powerpoint/2010/main" val="11052448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B3AD863D-2521-7B47-A6F6-1F7F76691C6C}" type="slidenum">
              <a:rPr lang="en-US"/>
              <a:pPr>
                <a:defRPr/>
              </a:pPr>
              <a:t>‹#›</a:t>
            </a:fld>
            <a:endParaRPr lang="en-US"/>
          </a:p>
        </p:txBody>
      </p:sp>
    </p:spTree>
    <p:extLst>
      <p:ext uri="{BB962C8B-B14F-4D97-AF65-F5344CB8AC3E}">
        <p14:creationId xmlns:p14="http://schemas.microsoft.com/office/powerpoint/2010/main" val="23840199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F0939D13-2895-1941-B7C9-5237D41A9368}" type="slidenum">
              <a:rPr lang="en-US"/>
              <a:pPr>
                <a:defRPr/>
              </a:pPr>
              <a:t>‹#›</a:t>
            </a:fld>
            <a:endParaRPr lang="en-US"/>
          </a:p>
        </p:txBody>
      </p:sp>
    </p:spTree>
    <p:extLst>
      <p:ext uri="{BB962C8B-B14F-4D97-AF65-F5344CB8AC3E}">
        <p14:creationId xmlns:p14="http://schemas.microsoft.com/office/powerpoint/2010/main" val="37506165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pPr>
              <a:defRPr/>
            </a:pPr>
            <a:fld id="{49FFAC01-CC34-B142-83CF-43818691233D}" type="slidenum">
              <a:rPr lang="en-US"/>
              <a:pPr>
                <a:defRPr/>
              </a:pPr>
              <a:t>‹#›</a:t>
            </a:fld>
            <a:endParaRPr lang="en-US"/>
          </a:p>
        </p:txBody>
      </p:sp>
    </p:spTree>
    <p:extLst>
      <p:ext uri="{BB962C8B-B14F-4D97-AF65-F5344CB8AC3E}">
        <p14:creationId xmlns:p14="http://schemas.microsoft.com/office/powerpoint/2010/main" val="42503021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pPr>
              <a:defRPr/>
            </a:pPr>
            <a:fld id="{5B8FFD4A-8429-C54F-9AFA-3EB235826D25}" type="slidenum">
              <a:rPr lang="en-US"/>
              <a:pPr>
                <a:defRPr/>
              </a:pPr>
              <a:t>‹#›</a:t>
            </a:fld>
            <a:endParaRPr lang="en-US"/>
          </a:p>
        </p:txBody>
      </p:sp>
    </p:spTree>
    <p:extLst>
      <p:ext uri="{BB962C8B-B14F-4D97-AF65-F5344CB8AC3E}">
        <p14:creationId xmlns:p14="http://schemas.microsoft.com/office/powerpoint/2010/main" val="3049481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137FFB6F-251A-D240-B973-DDD2C4D1740E}" type="slidenum">
              <a:rPr lang="en-US"/>
              <a:pPr>
                <a:defRPr/>
              </a:pPr>
              <a:t>‹#›</a:t>
            </a:fld>
            <a:endParaRPr lang="en-US"/>
          </a:p>
        </p:txBody>
      </p:sp>
    </p:spTree>
    <p:extLst>
      <p:ext uri="{BB962C8B-B14F-4D97-AF65-F5344CB8AC3E}">
        <p14:creationId xmlns:p14="http://schemas.microsoft.com/office/powerpoint/2010/main" val="84548619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BD8AC786-A3FE-0441-8D80-6682E391093F}" type="slidenum">
              <a:rPr lang="en-US"/>
              <a:pPr>
                <a:defRPr/>
              </a:pPr>
              <a:t>‹#›</a:t>
            </a:fld>
            <a:endParaRPr lang="en-US"/>
          </a:p>
        </p:txBody>
      </p:sp>
    </p:spTree>
    <p:extLst>
      <p:ext uri="{BB962C8B-B14F-4D97-AF65-F5344CB8AC3E}">
        <p14:creationId xmlns:p14="http://schemas.microsoft.com/office/powerpoint/2010/main" val="13171454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FEBA726D-4558-054C-8FEE-A4F065BB7F33}" type="slidenum">
              <a:rPr lang="en-US"/>
              <a:pPr>
                <a:defRPr/>
              </a:pPr>
              <a:t>‹#›</a:t>
            </a:fld>
            <a:endParaRPr lang="en-US"/>
          </a:p>
        </p:txBody>
      </p:sp>
    </p:spTree>
    <p:extLst>
      <p:ext uri="{BB962C8B-B14F-4D97-AF65-F5344CB8AC3E}">
        <p14:creationId xmlns:p14="http://schemas.microsoft.com/office/powerpoint/2010/main" val="11380128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751ABC5F-80B9-C74A-8180-40592E5F3E3E}" type="slidenum">
              <a:rPr lang="en-US"/>
              <a:pPr>
                <a:defRPr/>
              </a:pPr>
              <a:t>‹#›</a:t>
            </a:fld>
            <a:endParaRPr lang="en-US"/>
          </a:p>
        </p:txBody>
      </p:sp>
    </p:spTree>
    <p:extLst>
      <p:ext uri="{BB962C8B-B14F-4D97-AF65-F5344CB8AC3E}">
        <p14:creationId xmlns:p14="http://schemas.microsoft.com/office/powerpoint/2010/main" val="4424789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003640AD-1322-B640-BB4F-584DDA07881A}" type="slidenum">
              <a:rPr lang="en-US"/>
              <a:pPr>
                <a:defRPr/>
              </a:pPr>
              <a:t>‹#›</a:t>
            </a:fld>
            <a:endParaRPr lang="en-US"/>
          </a:p>
        </p:txBody>
      </p:sp>
    </p:spTree>
    <p:extLst>
      <p:ext uri="{BB962C8B-B14F-4D97-AF65-F5344CB8AC3E}">
        <p14:creationId xmlns:p14="http://schemas.microsoft.com/office/powerpoint/2010/main" val="8605570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1C86A3F6-8B1F-F640-B3D2-835A4370C807}" type="slidenum">
              <a:rPr lang="en-US"/>
              <a:pPr>
                <a:defRPr/>
              </a:pPr>
              <a:t>‹#›</a:t>
            </a:fld>
            <a:endParaRPr lang="en-US"/>
          </a:p>
        </p:txBody>
      </p:sp>
    </p:spTree>
    <p:extLst>
      <p:ext uri="{BB962C8B-B14F-4D97-AF65-F5344CB8AC3E}">
        <p14:creationId xmlns:p14="http://schemas.microsoft.com/office/powerpoint/2010/main" val="1899089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29269784"/>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00334869"/>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74189965"/>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20827786"/>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57097336"/>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080695C2-BEB9-6D4E-84B1-DFD817A6BF20}" type="slidenum">
              <a:rPr lang="en-US"/>
              <a:pPr>
                <a:defRPr/>
              </a:pPr>
              <a:t>‹#›</a:t>
            </a:fld>
            <a:endParaRPr lang="en-US"/>
          </a:p>
        </p:txBody>
      </p:sp>
    </p:spTree>
    <p:extLst>
      <p:ext uri="{BB962C8B-B14F-4D97-AF65-F5344CB8AC3E}">
        <p14:creationId xmlns:p14="http://schemas.microsoft.com/office/powerpoint/2010/main" val="124059303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47841797"/>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167564459"/>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50047806"/>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40588172"/>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36440817"/>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66470347"/>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Garamond"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Garamond"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Garamond"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Garamond" charset="0"/>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Garamond"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Garamond"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Garamond" charset="0"/>
              </a:endParaRPr>
            </a:p>
          </p:txBody>
        </p:sp>
      </p:grpSp>
      <p:sp>
        <p:nvSpPr>
          <p:cNvPr id="717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71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69640592-126E-FA4F-BA19-B89996D9F2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370586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396423C-560D-844B-B815-F0D1010897E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153575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458157C-FFD4-C341-A2FE-EBB65B53382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131755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B4E168C-BBCE-9141-A608-085C3CCEA1E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03108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594030B0-09F7-284C-934C-74E161DE1DBA}" type="slidenum">
              <a:rPr lang="en-US"/>
              <a:pPr>
                <a:defRPr/>
              </a:pPr>
              <a:t>‹#›</a:t>
            </a:fld>
            <a:endParaRPr lang="en-US"/>
          </a:p>
        </p:txBody>
      </p:sp>
    </p:spTree>
    <p:extLst>
      <p:ext uri="{BB962C8B-B14F-4D97-AF65-F5344CB8AC3E}">
        <p14:creationId xmlns:p14="http://schemas.microsoft.com/office/powerpoint/2010/main" val="390104552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5E762AF-978C-6D49-84D8-2E4A6C7C224F}"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2948766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C146142-07AC-6F42-AB89-462340595CA0}"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3962381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FB31AC69-6219-254A-9423-8B0C5E1CACA8}"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252478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0F0D3E4-7CDF-9B47-B889-6DB27110AA3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1902693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1978E8E-77D9-8E46-85BC-C5B89CAA0D3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067548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21DDE76-9789-8140-A3AF-CF80A3E6DD1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810951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EBDAB55-3304-5142-95BA-9795773461B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7630172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6B5680D-D9DD-5B41-83A4-9D98E9B1373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77585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7CBBCF51-B75B-0B4C-B5D3-99D573BFA2A1}" type="slidenum">
              <a:rPr lang="en-US"/>
              <a:pPr>
                <a:defRPr/>
              </a:pPr>
              <a:t>‹#›</a:t>
            </a:fld>
            <a:endParaRPr lang="en-US"/>
          </a:p>
        </p:txBody>
      </p:sp>
    </p:spTree>
    <p:extLst>
      <p:ext uri="{BB962C8B-B14F-4D97-AF65-F5344CB8AC3E}">
        <p14:creationId xmlns:p14="http://schemas.microsoft.com/office/powerpoint/2010/main" val="1475817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A5FA75AF-8EBB-5B45-8EC7-D7B168CBF4A0}" type="slidenum">
              <a:rPr lang="en-US"/>
              <a:pPr>
                <a:defRPr/>
              </a:pPr>
              <a:t>‹#›</a:t>
            </a:fld>
            <a:endParaRPr lang="en-US"/>
          </a:p>
        </p:txBody>
      </p:sp>
    </p:spTree>
    <p:extLst>
      <p:ext uri="{BB962C8B-B14F-4D97-AF65-F5344CB8AC3E}">
        <p14:creationId xmlns:p14="http://schemas.microsoft.com/office/powerpoint/2010/main" val="3344314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E4B9A972-BD21-D546-A52E-ECD8AC717604}" type="slidenum">
              <a:rPr lang="en-US"/>
              <a:pPr>
                <a:defRPr/>
              </a:pPr>
              <a:t>‹#›</a:t>
            </a:fld>
            <a:endParaRPr lang="en-US"/>
          </a:p>
        </p:txBody>
      </p:sp>
    </p:spTree>
    <p:extLst>
      <p:ext uri="{BB962C8B-B14F-4D97-AF65-F5344CB8AC3E}">
        <p14:creationId xmlns:p14="http://schemas.microsoft.com/office/powerpoint/2010/main" val="3675153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9685255A-7619-424D-81B0-8AA3D4B7F2EB}" type="slidenum">
              <a:rPr lang="en-US"/>
              <a:pPr>
                <a:defRPr/>
              </a:pPr>
              <a:t>‹#›</a:t>
            </a:fld>
            <a:endParaRPr lang="en-US"/>
          </a:p>
        </p:txBody>
      </p:sp>
    </p:spTree>
    <p:extLst>
      <p:ext uri="{BB962C8B-B14F-4D97-AF65-F5344CB8AC3E}">
        <p14:creationId xmlns:p14="http://schemas.microsoft.com/office/powerpoint/2010/main" val="2191569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C785DCBB-E14B-854E-B015-3C96D4B2B966}" type="slidenum">
              <a:rPr lang="en-US"/>
              <a:pPr>
                <a:defRPr/>
              </a:pPr>
              <a:t>‹#›</a:t>
            </a:fld>
            <a:endParaRPr lang="en-US"/>
          </a:p>
        </p:txBody>
      </p:sp>
    </p:spTree>
    <p:extLst>
      <p:ext uri="{BB962C8B-B14F-4D97-AF65-F5344CB8AC3E}">
        <p14:creationId xmlns:p14="http://schemas.microsoft.com/office/powerpoint/2010/main" val="3819682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8E933F05-AE84-7140-8374-176E126A43B5}" type="slidenum">
              <a:rPr lang="en-US"/>
              <a:pPr>
                <a:defRPr/>
              </a:pPr>
              <a:t>‹#›</a:t>
            </a:fld>
            <a:endParaRPr lang="en-US"/>
          </a:p>
        </p:txBody>
      </p:sp>
    </p:spTree>
    <p:extLst>
      <p:ext uri="{BB962C8B-B14F-4D97-AF65-F5344CB8AC3E}">
        <p14:creationId xmlns:p14="http://schemas.microsoft.com/office/powerpoint/2010/main" val="1646094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5E63ED3F-E9D8-AF4A-97BC-5C57423FCBDA}" type="slidenum">
              <a:rPr lang="en-US"/>
              <a:pPr>
                <a:defRPr/>
              </a:pPr>
              <a:t>‹#›</a:t>
            </a:fld>
            <a:endParaRPr lang="en-US"/>
          </a:p>
        </p:txBody>
      </p:sp>
    </p:spTree>
    <p:extLst>
      <p:ext uri="{BB962C8B-B14F-4D97-AF65-F5344CB8AC3E}">
        <p14:creationId xmlns:p14="http://schemas.microsoft.com/office/powerpoint/2010/main" val="2414636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55CB3FD8-0BA8-6C47-A903-EFFA255B8DAE}" type="datetimeFigureOut">
              <a:rPr lang="en-US"/>
              <a:pPr>
                <a:defRPr/>
              </a:pPr>
              <a:t>14/11/17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C0ECC31E-2E98-0943-9014-3B98B83E1068}" type="slidenum">
              <a:rPr lang="en-US"/>
              <a:pPr>
                <a:defRPr/>
              </a:pPr>
              <a:t>‹#›</a:t>
            </a:fld>
            <a:endParaRPr lang="en-US"/>
          </a:p>
        </p:txBody>
      </p:sp>
    </p:spTree>
    <p:extLst>
      <p:ext uri="{BB962C8B-B14F-4D97-AF65-F5344CB8AC3E}">
        <p14:creationId xmlns:p14="http://schemas.microsoft.com/office/powerpoint/2010/main" val="1554777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EFB31F30-3C0E-E940-9F82-583F2CE26B05}" type="datetimeFigureOut">
              <a:rPr lang="en-US"/>
              <a:pPr>
                <a:defRPr/>
              </a:pPr>
              <a:t>14/11/17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FCF55B9-337F-E947-9EFC-767ADF54C660}" type="slidenum">
              <a:rPr lang="en-US"/>
              <a:pPr>
                <a:defRPr/>
              </a:pPr>
              <a:t>‹#›</a:t>
            </a:fld>
            <a:endParaRPr lang="en-US"/>
          </a:p>
        </p:txBody>
      </p:sp>
    </p:spTree>
    <p:extLst>
      <p:ext uri="{BB962C8B-B14F-4D97-AF65-F5344CB8AC3E}">
        <p14:creationId xmlns:p14="http://schemas.microsoft.com/office/powerpoint/2010/main" val="40407174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994E338D-7063-4840-A03E-FC0D2149AD7B}" type="datetimeFigureOut">
              <a:rPr lang="en-US"/>
              <a:pPr>
                <a:defRPr/>
              </a:pPr>
              <a:t>14/11/17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7089F7A-D023-CF40-820D-CB2881AE9BC4}" type="slidenum">
              <a:rPr lang="en-US"/>
              <a:pPr>
                <a:defRPr/>
              </a:pPr>
              <a:t>‹#›</a:t>
            </a:fld>
            <a:endParaRPr lang="en-US"/>
          </a:p>
        </p:txBody>
      </p:sp>
    </p:spTree>
    <p:extLst>
      <p:ext uri="{BB962C8B-B14F-4D97-AF65-F5344CB8AC3E}">
        <p14:creationId xmlns:p14="http://schemas.microsoft.com/office/powerpoint/2010/main" val="3082778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56C2FF6-6E6D-B641-962F-CA6EDD201339}" type="datetimeFigureOut">
              <a:rPr lang="en-US"/>
              <a:pPr>
                <a:defRPr/>
              </a:pPr>
              <a:t>14/11/17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5564789A-6E74-7D4E-87DE-890DAFE2E2AC}" type="slidenum">
              <a:rPr lang="en-US"/>
              <a:pPr>
                <a:defRPr/>
              </a:pPr>
              <a:t>‹#›</a:t>
            </a:fld>
            <a:endParaRPr lang="en-US"/>
          </a:p>
        </p:txBody>
      </p:sp>
    </p:spTree>
    <p:extLst>
      <p:ext uri="{BB962C8B-B14F-4D97-AF65-F5344CB8AC3E}">
        <p14:creationId xmlns:p14="http://schemas.microsoft.com/office/powerpoint/2010/main" val="107885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A3EDD92C-79EB-954C-8C94-0526AD65BC81}" type="slidenum">
              <a:rPr lang="en-US"/>
              <a:pPr>
                <a:defRPr/>
              </a:pPr>
              <a:t>‹#›</a:t>
            </a:fld>
            <a:endParaRPr lang="en-US"/>
          </a:p>
        </p:txBody>
      </p:sp>
    </p:spTree>
    <p:extLst>
      <p:ext uri="{BB962C8B-B14F-4D97-AF65-F5344CB8AC3E}">
        <p14:creationId xmlns:p14="http://schemas.microsoft.com/office/powerpoint/2010/main" val="2610446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2D71F27-38BC-D640-9D3F-576541C6523F}" type="datetimeFigureOut">
              <a:rPr lang="en-US"/>
              <a:pPr>
                <a:defRPr/>
              </a:pPr>
              <a:t>14/11/17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94336BBD-CA4D-8243-8611-497A4BCCD6BC}" type="slidenum">
              <a:rPr lang="en-US"/>
              <a:pPr>
                <a:defRPr/>
              </a:pPr>
              <a:t>‹#›</a:t>
            </a:fld>
            <a:endParaRPr lang="en-US"/>
          </a:p>
        </p:txBody>
      </p:sp>
    </p:spTree>
    <p:extLst>
      <p:ext uri="{BB962C8B-B14F-4D97-AF65-F5344CB8AC3E}">
        <p14:creationId xmlns:p14="http://schemas.microsoft.com/office/powerpoint/2010/main" val="26675494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11C2298D-F0DE-E547-B173-12F113EE6132}" type="datetimeFigureOut">
              <a:rPr lang="en-US"/>
              <a:pPr>
                <a:defRPr/>
              </a:pPr>
              <a:t>14/11/17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D779CC5D-AF8C-7846-BC8E-2BD936CEB171}" type="slidenum">
              <a:rPr lang="en-US"/>
              <a:pPr>
                <a:defRPr/>
              </a:pPr>
              <a:t>‹#›</a:t>
            </a:fld>
            <a:endParaRPr lang="en-US"/>
          </a:p>
        </p:txBody>
      </p:sp>
    </p:spTree>
    <p:extLst>
      <p:ext uri="{BB962C8B-B14F-4D97-AF65-F5344CB8AC3E}">
        <p14:creationId xmlns:p14="http://schemas.microsoft.com/office/powerpoint/2010/main" val="422866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0EC7C3C-A0B1-1041-9A55-8130743EDA9C}" type="datetimeFigureOut">
              <a:rPr lang="en-US"/>
              <a:pPr>
                <a:defRPr/>
              </a:pPr>
              <a:t>14/11/17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61EAAA05-540C-8948-B30D-0E536E4488BE}" type="slidenum">
              <a:rPr lang="en-US"/>
              <a:pPr>
                <a:defRPr/>
              </a:pPr>
              <a:t>‹#›</a:t>
            </a:fld>
            <a:endParaRPr lang="en-US"/>
          </a:p>
        </p:txBody>
      </p:sp>
    </p:spTree>
    <p:extLst>
      <p:ext uri="{BB962C8B-B14F-4D97-AF65-F5344CB8AC3E}">
        <p14:creationId xmlns:p14="http://schemas.microsoft.com/office/powerpoint/2010/main" val="3367239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FD005058-0CCC-524F-94C6-66DFCA6A7567}" type="datetimeFigureOut">
              <a:rPr lang="en-US"/>
              <a:pPr>
                <a:defRPr/>
              </a:pPr>
              <a:t>14/11/17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057400E-2EBD-D040-B510-A2F50790047D}" type="slidenum">
              <a:rPr lang="en-US"/>
              <a:pPr>
                <a:defRPr/>
              </a:pPr>
              <a:t>‹#›</a:t>
            </a:fld>
            <a:endParaRPr lang="en-US"/>
          </a:p>
        </p:txBody>
      </p:sp>
    </p:spTree>
    <p:extLst>
      <p:ext uri="{BB962C8B-B14F-4D97-AF65-F5344CB8AC3E}">
        <p14:creationId xmlns:p14="http://schemas.microsoft.com/office/powerpoint/2010/main" val="903330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8EA9A954-7E3C-FE43-9210-BC1737AE28A1}" type="datetimeFigureOut">
              <a:rPr lang="en-US"/>
              <a:pPr>
                <a:defRPr/>
              </a:pPr>
              <a:t>14/11/17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405D563-3D73-744F-8734-92DFA0DC0907}" type="slidenum">
              <a:rPr lang="en-US"/>
              <a:pPr>
                <a:defRPr/>
              </a:pPr>
              <a:t>‹#›</a:t>
            </a:fld>
            <a:endParaRPr lang="en-US"/>
          </a:p>
        </p:txBody>
      </p:sp>
    </p:spTree>
    <p:extLst>
      <p:ext uri="{BB962C8B-B14F-4D97-AF65-F5344CB8AC3E}">
        <p14:creationId xmlns:p14="http://schemas.microsoft.com/office/powerpoint/2010/main" val="2952586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79AA5B1-D8C1-0B44-94EB-F4C16861A6E0}" type="datetimeFigureOut">
              <a:rPr lang="en-US"/>
              <a:pPr>
                <a:defRPr/>
              </a:pPr>
              <a:t>14/11/17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0760224E-5F5F-064C-A278-5848FBFCAC23}" type="slidenum">
              <a:rPr lang="en-US"/>
              <a:pPr>
                <a:defRPr/>
              </a:pPr>
              <a:t>‹#›</a:t>
            </a:fld>
            <a:endParaRPr lang="en-US"/>
          </a:p>
        </p:txBody>
      </p:sp>
    </p:spTree>
    <p:extLst>
      <p:ext uri="{BB962C8B-B14F-4D97-AF65-F5344CB8AC3E}">
        <p14:creationId xmlns:p14="http://schemas.microsoft.com/office/powerpoint/2010/main" val="10343855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282459B9-C4D8-4A4D-B0AB-B116936A892F}" type="datetimeFigureOut">
              <a:rPr lang="en-US"/>
              <a:pPr>
                <a:defRPr/>
              </a:pPr>
              <a:t>14/11/17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1A193DA1-BA3E-AD4E-A332-D9E568345858}" type="slidenum">
              <a:rPr lang="en-US"/>
              <a:pPr>
                <a:defRPr/>
              </a:pPr>
              <a:t>‹#›</a:t>
            </a:fld>
            <a:endParaRPr lang="en-US"/>
          </a:p>
        </p:txBody>
      </p:sp>
    </p:spTree>
    <p:extLst>
      <p:ext uri="{BB962C8B-B14F-4D97-AF65-F5344CB8AC3E}">
        <p14:creationId xmlns:p14="http://schemas.microsoft.com/office/powerpoint/2010/main" val="2460050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BE10044-7270-244B-9FBA-4805FC2ED2F0}" type="slidenum">
              <a:rPr lang="en-US"/>
              <a:pPr>
                <a:defRPr/>
              </a:pPr>
              <a:t>‹#›</a:t>
            </a:fld>
            <a:endParaRPr lang="en-US"/>
          </a:p>
        </p:txBody>
      </p:sp>
    </p:spTree>
    <p:extLst>
      <p:ext uri="{BB962C8B-B14F-4D97-AF65-F5344CB8AC3E}">
        <p14:creationId xmlns:p14="http://schemas.microsoft.com/office/powerpoint/2010/main" val="26921852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E37D72F-E99C-044A-8CD5-F86E36EDF8FD}" type="slidenum">
              <a:rPr lang="en-US"/>
              <a:pPr>
                <a:defRPr/>
              </a:pPr>
              <a:t>‹#›</a:t>
            </a:fld>
            <a:endParaRPr lang="en-US"/>
          </a:p>
        </p:txBody>
      </p:sp>
    </p:spTree>
    <p:extLst>
      <p:ext uri="{BB962C8B-B14F-4D97-AF65-F5344CB8AC3E}">
        <p14:creationId xmlns:p14="http://schemas.microsoft.com/office/powerpoint/2010/main" val="3461304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1F33C9A-3DA9-D847-9CE6-CDC86E2F5066}" type="slidenum">
              <a:rPr lang="en-US"/>
              <a:pPr>
                <a:defRPr/>
              </a:pPr>
              <a:t>‹#›</a:t>
            </a:fld>
            <a:endParaRPr lang="en-US"/>
          </a:p>
        </p:txBody>
      </p:sp>
    </p:spTree>
    <p:extLst>
      <p:ext uri="{BB962C8B-B14F-4D97-AF65-F5344CB8AC3E}">
        <p14:creationId xmlns:p14="http://schemas.microsoft.com/office/powerpoint/2010/main" val="2956595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306A233-6E3C-0542-BF2D-829A97CD05A3}" type="slidenum">
              <a:rPr lang="en-US"/>
              <a:pPr>
                <a:defRPr/>
              </a:pPr>
              <a:t>‹#›</a:t>
            </a:fld>
            <a:endParaRPr lang="en-US"/>
          </a:p>
        </p:txBody>
      </p:sp>
    </p:spTree>
    <p:extLst>
      <p:ext uri="{BB962C8B-B14F-4D97-AF65-F5344CB8AC3E}">
        <p14:creationId xmlns:p14="http://schemas.microsoft.com/office/powerpoint/2010/main" val="1443521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AE958C5-EA29-A649-8DF0-719E504F0B8E}" type="slidenum">
              <a:rPr lang="en-US"/>
              <a:pPr>
                <a:defRPr/>
              </a:pPr>
              <a:t>‹#›</a:t>
            </a:fld>
            <a:endParaRPr lang="en-US"/>
          </a:p>
        </p:txBody>
      </p:sp>
    </p:spTree>
    <p:extLst>
      <p:ext uri="{BB962C8B-B14F-4D97-AF65-F5344CB8AC3E}">
        <p14:creationId xmlns:p14="http://schemas.microsoft.com/office/powerpoint/2010/main" val="3547122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1608B30E-87D1-2547-A101-344128D52B7F}" type="slidenum">
              <a:rPr lang="en-US"/>
              <a:pPr>
                <a:defRPr/>
              </a:pPr>
              <a:t>‹#›</a:t>
            </a:fld>
            <a:endParaRPr lang="en-US"/>
          </a:p>
        </p:txBody>
      </p:sp>
    </p:spTree>
    <p:extLst>
      <p:ext uri="{BB962C8B-B14F-4D97-AF65-F5344CB8AC3E}">
        <p14:creationId xmlns:p14="http://schemas.microsoft.com/office/powerpoint/2010/main" val="1767156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2728340-9350-ED40-8F44-7C5E22A18638}" type="slidenum">
              <a:rPr lang="en-US"/>
              <a:pPr>
                <a:defRPr/>
              </a:pPr>
              <a:t>‹#›</a:t>
            </a:fld>
            <a:endParaRPr lang="en-US"/>
          </a:p>
        </p:txBody>
      </p:sp>
    </p:spTree>
    <p:extLst>
      <p:ext uri="{BB962C8B-B14F-4D97-AF65-F5344CB8AC3E}">
        <p14:creationId xmlns:p14="http://schemas.microsoft.com/office/powerpoint/2010/main" val="2198584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99B61D4-D95A-764E-9B35-25C3B78977C6}" type="slidenum">
              <a:rPr lang="en-US"/>
              <a:pPr>
                <a:defRPr/>
              </a:pPr>
              <a:t>‹#›</a:t>
            </a:fld>
            <a:endParaRPr lang="en-US"/>
          </a:p>
        </p:txBody>
      </p:sp>
    </p:spTree>
    <p:extLst>
      <p:ext uri="{BB962C8B-B14F-4D97-AF65-F5344CB8AC3E}">
        <p14:creationId xmlns:p14="http://schemas.microsoft.com/office/powerpoint/2010/main" val="582500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37D348F-066C-514B-A8BF-930AC795AF9F}" type="slidenum">
              <a:rPr lang="en-US"/>
              <a:pPr>
                <a:defRPr/>
              </a:pPr>
              <a:t>‹#›</a:t>
            </a:fld>
            <a:endParaRPr lang="en-US"/>
          </a:p>
        </p:txBody>
      </p:sp>
    </p:spTree>
    <p:extLst>
      <p:ext uri="{BB962C8B-B14F-4D97-AF65-F5344CB8AC3E}">
        <p14:creationId xmlns:p14="http://schemas.microsoft.com/office/powerpoint/2010/main" val="21124750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5E90BF1-8A2E-6C41-9BC4-A42175D09236}" type="slidenum">
              <a:rPr lang="en-US"/>
              <a:pPr>
                <a:defRPr/>
              </a:pPr>
              <a:t>‹#›</a:t>
            </a:fld>
            <a:endParaRPr lang="en-US"/>
          </a:p>
        </p:txBody>
      </p:sp>
    </p:spTree>
    <p:extLst>
      <p:ext uri="{BB962C8B-B14F-4D97-AF65-F5344CB8AC3E}">
        <p14:creationId xmlns:p14="http://schemas.microsoft.com/office/powerpoint/2010/main" val="20187769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7C253EF8-87B1-8249-B7B1-A7EC0E878723}" type="slidenum">
              <a:rPr lang="en-US"/>
              <a:pPr>
                <a:defRPr/>
              </a:pPr>
              <a:t>‹#›</a:t>
            </a:fld>
            <a:endParaRPr lang="en-US"/>
          </a:p>
        </p:txBody>
      </p:sp>
    </p:spTree>
    <p:extLst>
      <p:ext uri="{BB962C8B-B14F-4D97-AF65-F5344CB8AC3E}">
        <p14:creationId xmlns:p14="http://schemas.microsoft.com/office/powerpoint/2010/main" val="19064703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B1C7F8C-D01F-3C4B-BBF3-716C5D89B61C}" type="slidenum">
              <a:rPr lang="en-US"/>
              <a:pPr>
                <a:defRPr/>
              </a:pPr>
              <a:t>‹#›</a:t>
            </a:fld>
            <a:endParaRPr lang="en-US"/>
          </a:p>
        </p:txBody>
      </p:sp>
    </p:spTree>
    <p:extLst>
      <p:ext uri="{BB962C8B-B14F-4D97-AF65-F5344CB8AC3E}">
        <p14:creationId xmlns:p14="http://schemas.microsoft.com/office/powerpoint/2010/main" val="36555218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B2813C1C-09F4-AD40-B364-01E1170000EB}" type="slidenum">
              <a:rPr lang="en-US"/>
              <a:pPr>
                <a:defRPr/>
              </a:pPr>
              <a:t>‹#›</a:t>
            </a:fld>
            <a:endParaRPr lang="en-US"/>
          </a:p>
        </p:txBody>
      </p:sp>
    </p:spTree>
    <p:extLst>
      <p:ext uri="{BB962C8B-B14F-4D97-AF65-F5344CB8AC3E}">
        <p14:creationId xmlns:p14="http://schemas.microsoft.com/office/powerpoint/2010/main" val="1692563941"/>
      </p:ext>
    </p:extLst>
  </p:cSld>
  <p:clrMapOvr>
    <a:masterClrMapping/>
  </p:clrMapOvr>
  <p:transition xmlns:p14="http://schemas.microsoft.com/office/powerpoint/2010/mai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87683493-42BC-9641-920A-966004A3EADC}" type="slidenum">
              <a:rPr lang="en-US"/>
              <a:pPr>
                <a:defRPr/>
              </a:pPr>
              <a:t>‹#›</a:t>
            </a:fld>
            <a:endParaRPr lang="en-US"/>
          </a:p>
        </p:txBody>
      </p:sp>
    </p:spTree>
    <p:extLst>
      <p:ext uri="{BB962C8B-B14F-4D97-AF65-F5344CB8AC3E}">
        <p14:creationId xmlns:p14="http://schemas.microsoft.com/office/powerpoint/2010/main" val="1664175180"/>
      </p:ext>
    </p:extLst>
  </p:cSld>
  <p:clrMapOvr>
    <a:masterClrMapping/>
  </p:clrMapOvr>
  <p:transition xmlns:p14="http://schemas.microsoft.com/office/powerpoint/2010/mai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760F07AE-C73C-AC40-A398-021FF2629270}" type="slidenum">
              <a:rPr lang="en-US"/>
              <a:pPr>
                <a:defRPr/>
              </a:pPr>
              <a:t>‹#›</a:t>
            </a:fld>
            <a:endParaRPr lang="en-US"/>
          </a:p>
        </p:txBody>
      </p:sp>
    </p:spTree>
    <p:extLst>
      <p:ext uri="{BB962C8B-B14F-4D97-AF65-F5344CB8AC3E}">
        <p14:creationId xmlns:p14="http://schemas.microsoft.com/office/powerpoint/2010/main" val="11824260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00F7DC85-36CC-DC44-86EE-575A408F7E6D}" type="slidenum">
              <a:rPr lang="en-US"/>
              <a:pPr>
                <a:defRPr/>
              </a:pPr>
              <a:t>‹#›</a:t>
            </a:fld>
            <a:endParaRPr lang="en-US"/>
          </a:p>
        </p:txBody>
      </p:sp>
    </p:spTree>
    <p:extLst>
      <p:ext uri="{BB962C8B-B14F-4D97-AF65-F5344CB8AC3E}">
        <p14:creationId xmlns:p14="http://schemas.microsoft.com/office/powerpoint/2010/main" val="1499944660"/>
      </p:ext>
    </p:extLst>
  </p:cSld>
  <p:clrMapOvr>
    <a:masterClrMapping/>
  </p:clrMapOvr>
  <p:transition xmlns:p14="http://schemas.microsoft.com/office/powerpoint/2010/mai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B76DD9B2-AE3B-D043-9ED0-7709D7745FFA}" type="slidenum">
              <a:rPr lang="en-US"/>
              <a:pPr>
                <a:defRPr/>
              </a:pPr>
              <a:t>‹#›</a:t>
            </a:fld>
            <a:endParaRPr lang="en-US"/>
          </a:p>
        </p:txBody>
      </p:sp>
    </p:spTree>
    <p:extLst>
      <p:ext uri="{BB962C8B-B14F-4D97-AF65-F5344CB8AC3E}">
        <p14:creationId xmlns:p14="http://schemas.microsoft.com/office/powerpoint/2010/main" val="1241810534"/>
      </p:ext>
    </p:extLst>
  </p:cSld>
  <p:clrMapOvr>
    <a:masterClrMapping/>
  </p:clrMapOvr>
  <p:transition xmlns:p14="http://schemas.microsoft.com/office/powerpoint/2010/mai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029"/>
          <p:cNvSpPr>
            <a:spLocks noGrp="1" noChangeArrowheads="1"/>
          </p:cNvSpPr>
          <p:nvPr>
            <p:ph type="sldNum" sz="quarter" idx="12"/>
          </p:nvPr>
        </p:nvSpPr>
        <p:spPr/>
        <p:txBody>
          <a:bodyPr/>
          <a:lstStyle>
            <a:lvl1pPr eaLnBrk="0" hangingPunct="0">
              <a:defRPr/>
            </a:lvl1pPr>
          </a:lstStyle>
          <a:p>
            <a:pPr>
              <a:defRPr/>
            </a:pPr>
            <a:fld id="{14CD0FF1-2514-3449-BA27-E44CA60F1080}" type="slidenum">
              <a:rPr lang="en-US"/>
              <a:pPr>
                <a:defRPr/>
              </a:pPr>
              <a:t>‹#›</a:t>
            </a:fld>
            <a:endParaRPr lang="en-US"/>
          </a:p>
        </p:txBody>
      </p:sp>
    </p:spTree>
    <p:extLst>
      <p:ext uri="{BB962C8B-B14F-4D97-AF65-F5344CB8AC3E}">
        <p14:creationId xmlns:p14="http://schemas.microsoft.com/office/powerpoint/2010/main" val="3760080453"/>
      </p:ext>
    </p:extLst>
  </p:cSld>
  <p:clrMapOvr>
    <a:masterClrMapping/>
  </p:clrMapOvr>
  <p:transition xmlns:p14="http://schemas.microsoft.com/office/powerpoint/2010/mai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029"/>
          <p:cNvSpPr>
            <a:spLocks noGrp="1" noChangeArrowheads="1"/>
          </p:cNvSpPr>
          <p:nvPr>
            <p:ph type="sldNum" sz="quarter" idx="12"/>
          </p:nvPr>
        </p:nvSpPr>
        <p:spPr/>
        <p:txBody>
          <a:bodyPr/>
          <a:lstStyle>
            <a:lvl1pPr eaLnBrk="0" hangingPunct="0">
              <a:defRPr/>
            </a:lvl1pPr>
          </a:lstStyle>
          <a:p>
            <a:pPr>
              <a:defRPr/>
            </a:pPr>
            <a:fld id="{FE46D21D-02DA-7A44-965C-20D28A71EF6E}" type="slidenum">
              <a:rPr lang="en-US"/>
              <a:pPr>
                <a:defRPr/>
              </a:pPr>
              <a:t>‹#›</a:t>
            </a:fld>
            <a:endParaRPr lang="en-US"/>
          </a:p>
        </p:txBody>
      </p:sp>
    </p:spTree>
    <p:extLst>
      <p:ext uri="{BB962C8B-B14F-4D97-AF65-F5344CB8AC3E}">
        <p14:creationId xmlns:p14="http://schemas.microsoft.com/office/powerpoint/2010/main" val="3736365263"/>
      </p:ext>
    </p:extLst>
  </p:cSld>
  <p:clrMapOvr>
    <a:masterClrMapping/>
  </p:clrMapOvr>
  <p:transition xmlns:p14="http://schemas.microsoft.com/office/powerpoint/2010/mai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029"/>
          <p:cNvSpPr>
            <a:spLocks noGrp="1" noChangeArrowheads="1"/>
          </p:cNvSpPr>
          <p:nvPr>
            <p:ph type="sldNum" sz="quarter" idx="12"/>
          </p:nvPr>
        </p:nvSpPr>
        <p:spPr/>
        <p:txBody>
          <a:bodyPr/>
          <a:lstStyle>
            <a:lvl1pPr eaLnBrk="0" hangingPunct="0">
              <a:defRPr/>
            </a:lvl1pPr>
          </a:lstStyle>
          <a:p>
            <a:pPr>
              <a:defRPr/>
            </a:pPr>
            <a:fld id="{1756C1EA-72CC-3041-AEA7-337767E353A3}" type="slidenum">
              <a:rPr lang="en-US"/>
              <a:pPr>
                <a:defRPr/>
              </a:pPr>
              <a:t>‹#›</a:t>
            </a:fld>
            <a:endParaRPr lang="en-US"/>
          </a:p>
        </p:txBody>
      </p:sp>
    </p:spTree>
    <p:extLst>
      <p:ext uri="{BB962C8B-B14F-4D97-AF65-F5344CB8AC3E}">
        <p14:creationId xmlns:p14="http://schemas.microsoft.com/office/powerpoint/2010/main" val="1724367362"/>
      </p:ext>
    </p:extLst>
  </p:cSld>
  <p:clrMapOvr>
    <a:masterClrMapping/>
  </p:clrMapOvr>
  <p:transition xmlns:p14="http://schemas.microsoft.com/office/powerpoint/2010/mai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0C20838C-17E9-3448-971A-F26C492A517A}" type="slidenum">
              <a:rPr lang="en-US"/>
              <a:pPr>
                <a:defRPr/>
              </a:pPr>
              <a:t>‹#›</a:t>
            </a:fld>
            <a:endParaRPr lang="en-US"/>
          </a:p>
        </p:txBody>
      </p:sp>
    </p:spTree>
    <p:extLst>
      <p:ext uri="{BB962C8B-B14F-4D97-AF65-F5344CB8AC3E}">
        <p14:creationId xmlns:p14="http://schemas.microsoft.com/office/powerpoint/2010/main" val="4203096538"/>
      </p:ext>
    </p:extLst>
  </p:cSld>
  <p:clrMapOvr>
    <a:masterClrMapping/>
  </p:clrMapOvr>
  <p:transition xmlns:p14="http://schemas.microsoft.com/office/powerpoint/2010/mai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E7216C78-17AF-4B4F-9B07-483A0FF277FD}" type="slidenum">
              <a:rPr lang="en-US"/>
              <a:pPr>
                <a:defRPr/>
              </a:pPr>
              <a:t>‹#›</a:t>
            </a:fld>
            <a:endParaRPr lang="en-US"/>
          </a:p>
        </p:txBody>
      </p:sp>
    </p:spTree>
    <p:extLst>
      <p:ext uri="{BB962C8B-B14F-4D97-AF65-F5344CB8AC3E}">
        <p14:creationId xmlns:p14="http://schemas.microsoft.com/office/powerpoint/2010/main" val="2631006534"/>
      </p:ext>
    </p:extLst>
  </p:cSld>
  <p:clrMapOvr>
    <a:masterClrMapping/>
  </p:clrMapOvr>
  <p:transition xmlns:p14="http://schemas.microsoft.com/office/powerpoint/2010/mai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53A3E7BA-32B7-8549-A6F0-4DAD996C39B4}" type="slidenum">
              <a:rPr lang="en-US"/>
              <a:pPr>
                <a:defRPr/>
              </a:pPr>
              <a:t>‹#›</a:t>
            </a:fld>
            <a:endParaRPr lang="en-US"/>
          </a:p>
        </p:txBody>
      </p:sp>
    </p:spTree>
    <p:extLst>
      <p:ext uri="{BB962C8B-B14F-4D97-AF65-F5344CB8AC3E}">
        <p14:creationId xmlns:p14="http://schemas.microsoft.com/office/powerpoint/2010/main" val="238830678"/>
      </p:ext>
    </p:extLst>
  </p:cSld>
  <p:clrMapOvr>
    <a:masterClrMapping/>
  </p:clrMapOvr>
  <p:transition xmlns:p14="http://schemas.microsoft.com/office/powerpoint/2010/mai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504E31E2-9D63-7E47-89A9-0BC1363FBC4C}" type="slidenum">
              <a:rPr lang="en-US"/>
              <a:pPr>
                <a:defRPr/>
              </a:pPr>
              <a:t>‹#›</a:t>
            </a:fld>
            <a:endParaRPr lang="en-US"/>
          </a:p>
        </p:txBody>
      </p:sp>
    </p:spTree>
    <p:extLst>
      <p:ext uri="{BB962C8B-B14F-4D97-AF65-F5344CB8AC3E}">
        <p14:creationId xmlns:p14="http://schemas.microsoft.com/office/powerpoint/2010/main" val="1431311658"/>
      </p:ext>
    </p:extLst>
  </p:cSld>
  <p:clrMapOvr>
    <a:masterClrMapping/>
  </p:clrMapOvr>
  <p:transition xmlns:p14="http://schemas.microsoft.com/office/powerpoint/2010/mai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eaLnBrk="0" hangingPunc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eaLnBrk="0" hangingPunct="0">
              <a:defRPr>
                <a:latin typeface="Tahoma" charset="0"/>
              </a:defRPr>
            </a:lvl1pPr>
          </a:lstStyle>
          <a:p>
            <a:pPr>
              <a:defRPr/>
            </a:pPr>
            <a:fld id="{17FA918A-4B31-8941-97BF-EBA790573ACC}" type="slidenum">
              <a:rPr lang="en-US"/>
              <a:pPr>
                <a:defRPr/>
              </a:pPr>
              <a:t>‹#›</a:t>
            </a:fld>
            <a:endParaRPr lang="en-US"/>
          </a:p>
        </p:txBody>
      </p:sp>
    </p:spTree>
    <p:extLst>
      <p:ext uri="{BB962C8B-B14F-4D97-AF65-F5344CB8AC3E}">
        <p14:creationId xmlns:p14="http://schemas.microsoft.com/office/powerpoint/2010/main" val="2725126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2F3248C8-1721-5042-BFA5-8A670CD9C5AC}" type="slidenum">
              <a:rPr lang="en-US"/>
              <a:pPr>
                <a:defRPr/>
              </a:pPr>
              <a:t>‹#›</a:t>
            </a:fld>
            <a:endParaRPr lang="en-US"/>
          </a:p>
        </p:txBody>
      </p:sp>
    </p:spTree>
    <p:extLst>
      <p:ext uri="{BB962C8B-B14F-4D97-AF65-F5344CB8AC3E}">
        <p14:creationId xmlns:p14="http://schemas.microsoft.com/office/powerpoint/2010/main" val="18360832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AE2A7FA3-769B-8A49-9044-FF772E7C7192}" type="slidenum">
              <a:rPr lang="en-US"/>
              <a:pPr>
                <a:defRPr/>
              </a:pPr>
              <a:t>‹#›</a:t>
            </a:fld>
            <a:endParaRPr lang="en-US"/>
          </a:p>
        </p:txBody>
      </p:sp>
    </p:spTree>
    <p:extLst>
      <p:ext uri="{BB962C8B-B14F-4D97-AF65-F5344CB8AC3E}">
        <p14:creationId xmlns:p14="http://schemas.microsoft.com/office/powerpoint/2010/main" val="39886278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A7E30039-5DE0-DB49-8DD0-62BCAFD3BAC2}" type="slidenum">
              <a:rPr lang="en-US"/>
              <a:pPr>
                <a:defRPr/>
              </a:pPr>
              <a:t>‹#›</a:t>
            </a:fld>
            <a:endParaRPr lang="en-US"/>
          </a:p>
        </p:txBody>
      </p:sp>
    </p:spTree>
    <p:extLst>
      <p:ext uri="{BB962C8B-B14F-4D97-AF65-F5344CB8AC3E}">
        <p14:creationId xmlns:p14="http://schemas.microsoft.com/office/powerpoint/2010/main" val="22488463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F01C11C-57CF-2A47-A47F-9777C8FE0D04}" type="slidenum">
              <a:rPr lang="en-US"/>
              <a:pPr>
                <a:defRPr/>
              </a:pPr>
              <a:t>‹#›</a:t>
            </a:fld>
            <a:endParaRPr lang="en-US"/>
          </a:p>
        </p:txBody>
      </p:sp>
    </p:spTree>
    <p:extLst>
      <p:ext uri="{BB962C8B-B14F-4D97-AF65-F5344CB8AC3E}">
        <p14:creationId xmlns:p14="http://schemas.microsoft.com/office/powerpoint/2010/main" val="22710184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206791B7-DFEE-8C45-9089-6C384D568739}" type="slidenum">
              <a:rPr lang="en-US"/>
              <a:pPr>
                <a:defRPr/>
              </a:pPr>
              <a:t>‹#›</a:t>
            </a:fld>
            <a:endParaRPr lang="en-US"/>
          </a:p>
        </p:txBody>
      </p:sp>
    </p:spTree>
    <p:extLst>
      <p:ext uri="{BB962C8B-B14F-4D97-AF65-F5344CB8AC3E}">
        <p14:creationId xmlns:p14="http://schemas.microsoft.com/office/powerpoint/2010/main" val="35051675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690DCD81-9775-9645-B3B1-9F314BA7F0F4}" type="slidenum">
              <a:rPr lang="en-US"/>
              <a:pPr>
                <a:defRPr/>
              </a:pPr>
              <a:t>‹#›</a:t>
            </a:fld>
            <a:endParaRPr lang="en-US"/>
          </a:p>
        </p:txBody>
      </p:sp>
    </p:spTree>
    <p:extLst>
      <p:ext uri="{BB962C8B-B14F-4D97-AF65-F5344CB8AC3E}">
        <p14:creationId xmlns:p14="http://schemas.microsoft.com/office/powerpoint/2010/main" val="35622986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58BA8615-22B5-864A-A7E1-D5C9286FCC12}" type="slidenum">
              <a:rPr lang="en-US"/>
              <a:pPr>
                <a:defRPr/>
              </a:pPr>
              <a:t>‹#›</a:t>
            </a:fld>
            <a:endParaRPr lang="en-US"/>
          </a:p>
        </p:txBody>
      </p:sp>
    </p:spTree>
    <p:extLst>
      <p:ext uri="{BB962C8B-B14F-4D97-AF65-F5344CB8AC3E}">
        <p14:creationId xmlns:p14="http://schemas.microsoft.com/office/powerpoint/2010/main" val="41628396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5B6DA75E-5F47-5546-8DA6-F1043D4EC2A9}" type="slidenum">
              <a:rPr lang="en-US"/>
              <a:pPr>
                <a:defRPr/>
              </a:pPr>
              <a:t>‹#›</a:t>
            </a:fld>
            <a:endParaRPr lang="en-US"/>
          </a:p>
        </p:txBody>
      </p:sp>
    </p:spTree>
    <p:extLst>
      <p:ext uri="{BB962C8B-B14F-4D97-AF65-F5344CB8AC3E}">
        <p14:creationId xmlns:p14="http://schemas.microsoft.com/office/powerpoint/2010/main" val="12217843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BC2A6AB9-2E81-C04C-A788-FE2C921E7143}" type="slidenum">
              <a:rPr lang="en-US"/>
              <a:pPr>
                <a:defRPr/>
              </a:pPr>
              <a:t>‹#›</a:t>
            </a:fld>
            <a:endParaRPr lang="en-US"/>
          </a:p>
        </p:txBody>
      </p:sp>
    </p:spTree>
    <p:extLst>
      <p:ext uri="{BB962C8B-B14F-4D97-AF65-F5344CB8AC3E}">
        <p14:creationId xmlns:p14="http://schemas.microsoft.com/office/powerpoint/2010/main" val="31824422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1DE70AF8-2886-3443-BFEE-865E29E3C70C}" type="slidenum">
              <a:rPr lang="en-US"/>
              <a:pPr>
                <a:defRPr/>
              </a:pPr>
              <a:t>‹#›</a:t>
            </a:fld>
            <a:endParaRPr lang="en-US"/>
          </a:p>
        </p:txBody>
      </p:sp>
    </p:spTree>
    <p:extLst>
      <p:ext uri="{BB962C8B-B14F-4D97-AF65-F5344CB8AC3E}">
        <p14:creationId xmlns:p14="http://schemas.microsoft.com/office/powerpoint/2010/main" val="9868916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A220B9E0-2D75-EA42-812A-44E10DAF8434}" type="slidenum">
              <a:rPr lang="en-US"/>
              <a:pPr>
                <a:defRPr/>
              </a:pPr>
              <a:t>‹#›</a:t>
            </a:fld>
            <a:endParaRPr lang="en-US"/>
          </a:p>
        </p:txBody>
      </p:sp>
    </p:spTree>
    <p:extLst>
      <p:ext uri="{BB962C8B-B14F-4D97-AF65-F5344CB8AC3E}">
        <p14:creationId xmlns:p14="http://schemas.microsoft.com/office/powerpoint/2010/main" val="960001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20221AAF-CC71-1643-A927-644217C348C7}" type="slidenum">
              <a:rPr lang="en-US"/>
              <a:pPr>
                <a:defRPr/>
              </a:pPr>
              <a:t>‹#›</a:t>
            </a:fld>
            <a:endParaRPr lang="en-US"/>
          </a:p>
        </p:txBody>
      </p:sp>
    </p:spTree>
    <p:extLst>
      <p:ext uri="{BB962C8B-B14F-4D97-AF65-F5344CB8AC3E}">
        <p14:creationId xmlns:p14="http://schemas.microsoft.com/office/powerpoint/2010/main" val="42231797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70CD15A7-6100-9F4B-80A2-B66E38C1272F}" type="slidenum">
              <a:rPr lang="en-US"/>
              <a:pPr>
                <a:defRPr/>
              </a:pPr>
              <a:t>‹#›</a:t>
            </a:fld>
            <a:endParaRPr lang="en-US"/>
          </a:p>
        </p:txBody>
      </p:sp>
    </p:spTree>
    <p:extLst>
      <p:ext uri="{BB962C8B-B14F-4D97-AF65-F5344CB8AC3E}">
        <p14:creationId xmlns:p14="http://schemas.microsoft.com/office/powerpoint/2010/main" val="11926813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C8F768D3-91CB-E44D-BE92-B1E98B08EF72}" type="slidenum">
              <a:rPr lang="en-US"/>
              <a:pPr>
                <a:defRPr/>
              </a:pPr>
              <a:t>‹#›</a:t>
            </a:fld>
            <a:endParaRPr lang="en-US"/>
          </a:p>
        </p:txBody>
      </p:sp>
    </p:spTree>
    <p:extLst>
      <p:ext uri="{BB962C8B-B14F-4D97-AF65-F5344CB8AC3E}">
        <p14:creationId xmlns:p14="http://schemas.microsoft.com/office/powerpoint/2010/main" val="28495483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6FCFD74B-42FF-1048-89FA-757480DC8B64}" type="slidenum">
              <a:rPr lang="en-US"/>
              <a:pPr>
                <a:defRPr/>
              </a:pPr>
              <a:t>‹#›</a:t>
            </a:fld>
            <a:endParaRPr lang="en-US"/>
          </a:p>
        </p:txBody>
      </p:sp>
    </p:spTree>
    <p:extLst>
      <p:ext uri="{BB962C8B-B14F-4D97-AF65-F5344CB8AC3E}">
        <p14:creationId xmlns:p14="http://schemas.microsoft.com/office/powerpoint/2010/main" val="4790992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A07E9B12-58F5-1F4F-A741-CA7CA942B26F}" type="slidenum">
              <a:rPr lang="en-US"/>
              <a:pPr>
                <a:defRPr/>
              </a:pPr>
              <a:t>‹#›</a:t>
            </a:fld>
            <a:endParaRPr lang="en-US"/>
          </a:p>
        </p:txBody>
      </p:sp>
    </p:spTree>
    <p:extLst>
      <p:ext uri="{BB962C8B-B14F-4D97-AF65-F5344CB8AC3E}">
        <p14:creationId xmlns:p14="http://schemas.microsoft.com/office/powerpoint/2010/main" val="34500079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pPr>
              <a:defRPr/>
            </a:pPr>
            <a:fld id="{DB744402-7F35-904A-86C6-13AD313E5E84}" type="slidenum">
              <a:rPr lang="en-US"/>
              <a:pPr>
                <a:defRPr/>
              </a:pPr>
              <a:t>‹#›</a:t>
            </a:fld>
            <a:endParaRPr lang="en-US"/>
          </a:p>
        </p:txBody>
      </p:sp>
    </p:spTree>
    <p:extLst>
      <p:ext uri="{BB962C8B-B14F-4D97-AF65-F5344CB8AC3E}">
        <p14:creationId xmlns:p14="http://schemas.microsoft.com/office/powerpoint/2010/main" val="21656859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pPr>
              <a:defRPr/>
            </a:pPr>
            <a:fld id="{B47D41E0-E399-EA4F-9001-00D12629F0F1}" type="slidenum">
              <a:rPr lang="en-US"/>
              <a:pPr>
                <a:defRPr/>
              </a:pPr>
              <a:t>‹#›</a:t>
            </a:fld>
            <a:endParaRPr lang="en-US"/>
          </a:p>
        </p:txBody>
      </p:sp>
    </p:spTree>
    <p:extLst>
      <p:ext uri="{BB962C8B-B14F-4D97-AF65-F5344CB8AC3E}">
        <p14:creationId xmlns:p14="http://schemas.microsoft.com/office/powerpoint/2010/main" val="39311114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D4A8357F-0192-6844-B43C-28E4FE3D4F77}" type="slidenum">
              <a:rPr lang="en-US"/>
              <a:pPr>
                <a:defRPr/>
              </a:pPr>
              <a:t>‹#›</a:t>
            </a:fld>
            <a:endParaRPr lang="en-US"/>
          </a:p>
        </p:txBody>
      </p:sp>
    </p:spTree>
    <p:extLst>
      <p:ext uri="{BB962C8B-B14F-4D97-AF65-F5344CB8AC3E}">
        <p14:creationId xmlns:p14="http://schemas.microsoft.com/office/powerpoint/2010/main" val="39812281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51F8FC73-D608-1642-8892-AC2263DA909A}" type="slidenum">
              <a:rPr lang="en-US"/>
              <a:pPr>
                <a:defRPr/>
              </a:pPr>
              <a:t>‹#›</a:t>
            </a:fld>
            <a:endParaRPr lang="en-US"/>
          </a:p>
        </p:txBody>
      </p:sp>
    </p:spTree>
    <p:extLst>
      <p:ext uri="{BB962C8B-B14F-4D97-AF65-F5344CB8AC3E}">
        <p14:creationId xmlns:p14="http://schemas.microsoft.com/office/powerpoint/2010/main" val="4942114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1EF61D45-E6C8-9C4C-A12B-2C5C51095D92}" type="slidenum">
              <a:rPr lang="en-US"/>
              <a:pPr>
                <a:defRPr/>
              </a:pPr>
              <a:t>‹#›</a:t>
            </a:fld>
            <a:endParaRPr lang="en-US"/>
          </a:p>
        </p:txBody>
      </p:sp>
    </p:spTree>
    <p:extLst>
      <p:ext uri="{BB962C8B-B14F-4D97-AF65-F5344CB8AC3E}">
        <p14:creationId xmlns:p14="http://schemas.microsoft.com/office/powerpoint/2010/main" val="31880835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F9C04A2F-E535-AF4F-B1E0-5B5BF72311B7}" type="slidenum">
              <a:rPr lang="en-US"/>
              <a:pPr>
                <a:defRPr/>
              </a:pPr>
              <a:t>‹#›</a:t>
            </a:fld>
            <a:endParaRPr lang="en-US"/>
          </a:p>
        </p:txBody>
      </p:sp>
    </p:spTree>
    <p:extLst>
      <p:ext uri="{BB962C8B-B14F-4D97-AF65-F5344CB8AC3E}">
        <p14:creationId xmlns:p14="http://schemas.microsoft.com/office/powerpoint/2010/main" val="173174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A922B34C-D723-DA4F-BF19-952BBEBCF750}" type="slidenum">
              <a:rPr lang="en-US"/>
              <a:pPr>
                <a:defRPr/>
              </a:pPr>
              <a:t>‹#›</a:t>
            </a:fld>
            <a:endParaRPr lang="en-US"/>
          </a:p>
        </p:txBody>
      </p:sp>
    </p:spTree>
    <p:extLst>
      <p:ext uri="{BB962C8B-B14F-4D97-AF65-F5344CB8AC3E}">
        <p14:creationId xmlns:p14="http://schemas.microsoft.com/office/powerpoint/2010/main" val="16117577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8FB542-CB24-5A4D-9910-D60D1B42D8D4}" type="slidenum">
              <a:rPr lang="en-US"/>
              <a:pPr>
                <a:defRPr/>
              </a:pPr>
              <a:t>‹#›</a:t>
            </a:fld>
            <a:endParaRPr lang="en-US"/>
          </a:p>
        </p:txBody>
      </p:sp>
    </p:spTree>
    <p:extLst>
      <p:ext uri="{BB962C8B-B14F-4D97-AF65-F5344CB8AC3E}">
        <p14:creationId xmlns:p14="http://schemas.microsoft.com/office/powerpoint/2010/main" val="9779559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ahoma" pitchFamily="22" charset="-52"/>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ahoma" pitchFamily="22" charset="-52"/>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3B6D5159-4F8A-0D4D-A20D-4FE555E18DD9}" type="slidenum">
              <a:rPr lang="en-US"/>
              <a:pPr>
                <a:defRPr/>
              </a:pPr>
              <a:t>‹#›</a:t>
            </a:fld>
            <a:endParaRPr lang="en-US"/>
          </a:p>
        </p:txBody>
      </p:sp>
    </p:spTree>
    <p:extLst>
      <p:ext uri="{BB962C8B-B14F-4D97-AF65-F5344CB8AC3E}">
        <p14:creationId xmlns:p14="http://schemas.microsoft.com/office/powerpoint/2010/main" val="3854693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ED8A9C41-3D6F-0F45-B8CC-3AA0FFFB71CF}" type="slidenum">
              <a:rPr lang="en-US"/>
              <a:pPr>
                <a:defRPr/>
              </a:pPr>
              <a:t>‹#›</a:t>
            </a:fld>
            <a:endParaRPr lang="en-US"/>
          </a:p>
        </p:txBody>
      </p:sp>
    </p:spTree>
    <p:extLst>
      <p:ext uri="{BB962C8B-B14F-4D97-AF65-F5344CB8AC3E}">
        <p14:creationId xmlns:p14="http://schemas.microsoft.com/office/powerpoint/2010/main" val="14126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66E34B6B-5EF9-DA4B-A56A-026820863DDE}" type="slidenum">
              <a:rPr lang="en-US"/>
              <a:pPr>
                <a:defRPr/>
              </a:pPr>
              <a:t>‹#›</a:t>
            </a:fld>
            <a:endParaRPr lang="en-US"/>
          </a:p>
        </p:txBody>
      </p:sp>
    </p:spTree>
    <p:extLst>
      <p:ext uri="{BB962C8B-B14F-4D97-AF65-F5344CB8AC3E}">
        <p14:creationId xmlns:p14="http://schemas.microsoft.com/office/powerpoint/2010/main" val="24411979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2AD78CC3-EAD0-684F-9896-8D96C9F8953F}" type="slidenum">
              <a:rPr lang="en-US"/>
              <a:pPr>
                <a:defRPr/>
              </a:pPr>
              <a:t>‹#›</a:t>
            </a:fld>
            <a:endParaRPr lang="en-US"/>
          </a:p>
        </p:txBody>
      </p:sp>
    </p:spTree>
    <p:extLst>
      <p:ext uri="{BB962C8B-B14F-4D97-AF65-F5344CB8AC3E}">
        <p14:creationId xmlns:p14="http://schemas.microsoft.com/office/powerpoint/2010/main" val="23414507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DCF5D222-9CB3-A04E-8850-F85C9B1D4F1E}" type="slidenum">
              <a:rPr lang="en-US"/>
              <a:pPr>
                <a:defRPr/>
              </a:pPr>
              <a:t>‹#›</a:t>
            </a:fld>
            <a:endParaRPr lang="en-US"/>
          </a:p>
        </p:txBody>
      </p:sp>
    </p:spTree>
    <p:extLst>
      <p:ext uri="{BB962C8B-B14F-4D97-AF65-F5344CB8AC3E}">
        <p14:creationId xmlns:p14="http://schemas.microsoft.com/office/powerpoint/2010/main" val="7164710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240A5309-AC97-A045-90AC-609DEEE5065F}" type="slidenum">
              <a:rPr lang="en-US"/>
              <a:pPr>
                <a:defRPr/>
              </a:pPr>
              <a:t>‹#›</a:t>
            </a:fld>
            <a:endParaRPr lang="en-US"/>
          </a:p>
        </p:txBody>
      </p:sp>
    </p:spTree>
    <p:extLst>
      <p:ext uri="{BB962C8B-B14F-4D97-AF65-F5344CB8AC3E}">
        <p14:creationId xmlns:p14="http://schemas.microsoft.com/office/powerpoint/2010/main" val="3555802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6FDF3810-04E0-934A-BE3B-922B56FCF8C8}" type="slidenum">
              <a:rPr lang="en-US"/>
              <a:pPr>
                <a:defRPr/>
              </a:pPr>
              <a:t>‹#›</a:t>
            </a:fld>
            <a:endParaRPr lang="en-US"/>
          </a:p>
        </p:txBody>
      </p:sp>
    </p:spTree>
    <p:extLst>
      <p:ext uri="{BB962C8B-B14F-4D97-AF65-F5344CB8AC3E}">
        <p14:creationId xmlns:p14="http://schemas.microsoft.com/office/powerpoint/2010/main" val="5577019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AC9E2081-CCE9-2642-A065-6C356856C955}" type="slidenum">
              <a:rPr lang="en-US"/>
              <a:pPr>
                <a:defRPr/>
              </a:pPr>
              <a:t>‹#›</a:t>
            </a:fld>
            <a:endParaRPr lang="en-US"/>
          </a:p>
        </p:txBody>
      </p:sp>
    </p:spTree>
    <p:extLst>
      <p:ext uri="{BB962C8B-B14F-4D97-AF65-F5344CB8AC3E}">
        <p14:creationId xmlns:p14="http://schemas.microsoft.com/office/powerpoint/2010/main" val="37684090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D4351411-F6DF-2243-8AD8-E10256375DEC}" type="slidenum">
              <a:rPr lang="en-US"/>
              <a:pPr>
                <a:defRPr/>
              </a:pPr>
              <a:t>‹#›</a:t>
            </a:fld>
            <a:endParaRPr lang="en-US"/>
          </a:p>
        </p:txBody>
      </p:sp>
    </p:spTree>
    <p:extLst>
      <p:ext uri="{BB962C8B-B14F-4D97-AF65-F5344CB8AC3E}">
        <p14:creationId xmlns:p14="http://schemas.microsoft.com/office/powerpoint/2010/main" val="355575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88D804DD-9BDC-894E-AD25-773919CAC262}" type="slidenum">
              <a:rPr lang="en-US"/>
              <a:pPr>
                <a:defRPr/>
              </a:pPr>
              <a:t>‹#›</a:t>
            </a:fld>
            <a:endParaRPr lang="en-US"/>
          </a:p>
        </p:txBody>
      </p:sp>
    </p:spTree>
    <p:extLst>
      <p:ext uri="{BB962C8B-B14F-4D97-AF65-F5344CB8AC3E}">
        <p14:creationId xmlns:p14="http://schemas.microsoft.com/office/powerpoint/2010/main" val="24838793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FD1C7DE7-64CC-8442-A053-3CCC5C464E6D}" type="slidenum">
              <a:rPr lang="en-US"/>
              <a:pPr>
                <a:defRPr/>
              </a:pPr>
              <a:t>‹#›</a:t>
            </a:fld>
            <a:endParaRPr lang="en-US"/>
          </a:p>
        </p:txBody>
      </p:sp>
    </p:spTree>
    <p:extLst>
      <p:ext uri="{BB962C8B-B14F-4D97-AF65-F5344CB8AC3E}">
        <p14:creationId xmlns:p14="http://schemas.microsoft.com/office/powerpoint/2010/main" val="26920946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27A6B78C-EE36-8C48-9581-46337935235F}" type="slidenum">
              <a:rPr lang="en-US"/>
              <a:pPr>
                <a:defRPr/>
              </a:pPr>
              <a:t>‹#›</a:t>
            </a:fld>
            <a:endParaRPr lang="en-US"/>
          </a:p>
        </p:txBody>
      </p:sp>
    </p:spTree>
    <p:extLst>
      <p:ext uri="{BB962C8B-B14F-4D97-AF65-F5344CB8AC3E}">
        <p14:creationId xmlns:p14="http://schemas.microsoft.com/office/powerpoint/2010/main" val="38490615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C27470C6-DC80-E54B-8E56-E8F6E757F74D}" type="slidenum">
              <a:rPr lang="en-US"/>
              <a:pPr>
                <a:defRPr/>
              </a:pPr>
              <a:t>‹#›</a:t>
            </a:fld>
            <a:endParaRPr lang="en-US"/>
          </a:p>
        </p:txBody>
      </p:sp>
    </p:spTree>
    <p:extLst>
      <p:ext uri="{BB962C8B-B14F-4D97-AF65-F5344CB8AC3E}">
        <p14:creationId xmlns:p14="http://schemas.microsoft.com/office/powerpoint/2010/main" val="8766472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eaLnBrk="0" hangingPunc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eaLnBrk="0" hangingPunct="0">
              <a:defRPr>
                <a:latin typeface="Tahoma" charset="0"/>
              </a:defRPr>
            </a:lvl1pPr>
          </a:lstStyle>
          <a:p>
            <a:pPr>
              <a:defRPr/>
            </a:pPr>
            <a:fld id="{782AD156-2C16-C046-8888-DCE1FD88AFBE}" type="slidenum">
              <a:rPr lang="en-US"/>
              <a:pPr>
                <a:defRPr/>
              </a:pPr>
              <a:t>‹#›</a:t>
            </a:fld>
            <a:endParaRPr lang="en-US"/>
          </a:p>
        </p:txBody>
      </p:sp>
    </p:spTree>
    <p:extLst>
      <p:ext uri="{BB962C8B-B14F-4D97-AF65-F5344CB8AC3E}">
        <p14:creationId xmlns:p14="http://schemas.microsoft.com/office/powerpoint/2010/main" val="27434763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2E619982-F729-3347-B3F4-01B3DDF40D92}" type="slidenum">
              <a:rPr lang="en-US"/>
              <a:pPr>
                <a:defRPr/>
              </a:pPr>
              <a:t>‹#›</a:t>
            </a:fld>
            <a:endParaRPr lang="en-US"/>
          </a:p>
        </p:txBody>
      </p:sp>
    </p:spTree>
    <p:extLst>
      <p:ext uri="{BB962C8B-B14F-4D97-AF65-F5344CB8AC3E}">
        <p14:creationId xmlns:p14="http://schemas.microsoft.com/office/powerpoint/2010/main" val="22673601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8E3C3B47-C09A-DA44-8CF9-AD2FD55F6B0F}" type="slidenum">
              <a:rPr lang="en-US"/>
              <a:pPr>
                <a:defRPr/>
              </a:pPr>
              <a:t>‹#›</a:t>
            </a:fld>
            <a:endParaRPr lang="en-US"/>
          </a:p>
        </p:txBody>
      </p:sp>
    </p:spTree>
    <p:extLst>
      <p:ext uri="{BB962C8B-B14F-4D97-AF65-F5344CB8AC3E}">
        <p14:creationId xmlns:p14="http://schemas.microsoft.com/office/powerpoint/2010/main" val="37115235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4F88B2E-A44C-2140-A373-907E0D51737B}" type="slidenum">
              <a:rPr lang="en-US"/>
              <a:pPr>
                <a:defRPr/>
              </a:pPr>
              <a:t>‹#›</a:t>
            </a:fld>
            <a:endParaRPr lang="en-US"/>
          </a:p>
        </p:txBody>
      </p:sp>
    </p:spTree>
    <p:extLst>
      <p:ext uri="{BB962C8B-B14F-4D97-AF65-F5344CB8AC3E}">
        <p14:creationId xmlns:p14="http://schemas.microsoft.com/office/powerpoint/2010/main" val="37225817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C9DD7F66-3E7F-6845-ADC9-D4D25845FCE6}" type="slidenum">
              <a:rPr lang="en-US"/>
              <a:pPr>
                <a:defRPr/>
              </a:pPr>
              <a:t>‹#›</a:t>
            </a:fld>
            <a:endParaRPr lang="en-US"/>
          </a:p>
        </p:txBody>
      </p:sp>
    </p:spTree>
    <p:extLst>
      <p:ext uri="{BB962C8B-B14F-4D97-AF65-F5344CB8AC3E}">
        <p14:creationId xmlns:p14="http://schemas.microsoft.com/office/powerpoint/2010/main" val="11791223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2AC77D5-B8F8-D040-B6CE-3A95AF5D4661}" type="slidenum">
              <a:rPr lang="en-US"/>
              <a:pPr>
                <a:defRPr/>
              </a:pPr>
              <a:t>‹#›</a:t>
            </a:fld>
            <a:endParaRPr lang="en-US"/>
          </a:p>
        </p:txBody>
      </p:sp>
    </p:spTree>
    <p:extLst>
      <p:ext uri="{BB962C8B-B14F-4D97-AF65-F5344CB8AC3E}">
        <p14:creationId xmlns:p14="http://schemas.microsoft.com/office/powerpoint/2010/main" val="6880793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D6B63EEB-6151-A648-957E-161324E56207}" type="slidenum">
              <a:rPr lang="en-US"/>
              <a:pPr>
                <a:defRPr/>
              </a:pPr>
              <a:t>‹#›</a:t>
            </a:fld>
            <a:endParaRPr lang="en-US"/>
          </a:p>
        </p:txBody>
      </p:sp>
    </p:spTree>
    <p:extLst>
      <p:ext uri="{BB962C8B-B14F-4D97-AF65-F5344CB8AC3E}">
        <p14:creationId xmlns:p14="http://schemas.microsoft.com/office/powerpoint/2010/main" val="8913423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theme" Target="../theme/theme10.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theme" Target="../theme/theme11.xml"/><Relationship Id="rId13" Type="http://schemas.openxmlformats.org/officeDocument/2006/relationships/image" Target="../media/image5.jpe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png"/><Relationship Id="rId17" Type="http://schemas.openxmlformats.org/officeDocument/2006/relationships/image" Target="../media/image9.png"/><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2.xml"/><Relationship Id="rId13" Type="http://schemas.openxmlformats.org/officeDocument/2006/relationships/image" Target="../media/image5.jpe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png"/><Relationship Id="rId17" Type="http://schemas.openxmlformats.org/officeDocument/2006/relationships/image" Target="../media/image9.png"/><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slideLayout" Target="../slideLayouts/slideLayout126.xml"/><Relationship Id="rId13" Type="http://schemas.openxmlformats.org/officeDocument/2006/relationships/theme" Target="../theme/theme13.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37.xml"/><Relationship Id="rId12" Type="http://schemas.openxmlformats.org/officeDocument/2006/relationships/slideLayout" Target="../slideLayouts/slideLayout138.xml"/><Relationship Id="rId13" Type="http://schemas.openxmlformats.org/officeDocument/2006/relationships/slideLayout" Target="../slideLayouts/slideLayout139.xml"/><Relationship Id="rId14" Type="http://schemas.openxmlformats.org/officeDocument/2006/relationships/theme" Target="../theme/theme14.xml"/><Relationship Id="rId15" Type="http://schemas.openxmlformats.org/officeDocument/2006/relationships/image" Target="../media/image11.jpeg"/><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0.xml"/><Relationship Id="rId12" Type="http://schemas.openxmlformats.org/officeDocument/2006/relationships/slideLayout" Target="../slideLayouts/slideLayout151.xml"/><Relationship Id="rId13" Type="http://schemas.openxmlformats.org/officeDocument/2006/relationships/theme" Target="../theme/theme15.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slideLayout" Target="../slideLayouts/slideLayout142.xml"/><Relationship Id="rId4" Type="http://schemas.openxmlformats.org/officeDocument/2006/relationships/slideLayout" Target="../slideLayouts/slideLayout143.xml"/><Relationship Id="rId5" Type="http://schemas.openxmlformats.org/officeDocument/2006/relationships/slideLayout" Target="../slideLayouts/slideLayout144.xml"/><Relationship Id="rId6" Type="http://schemas.openxmlformats.org/officeDocument/2006/relationships/slideLayout" Target="../slideLayouts/slideLayout145.xml"/><Relationship Id="rId7" Type="http://schemas.openxmlformats.org/officeDocument/2006/relationships/slideLayout" Target="../slideLayouts/slideLayout146.xml"/><Relationship Id="rId8" Type="http://schemas.openxmlformats.org/officeDocument/2006/relationships/slideLayout" Target="../slideLayouts/slideLayout147.xml"/><Relationship Id="rId9" Type="http://schemas.openxmlformats.org/officeDocument/2006/relationships/slideLayout" Target="../slideLayouts/slideLayout148.xml"/><Relationship Id="rId10"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2.xml"/><Relationship Id="rId12" Type="http://schemas.openxmlformats.org/officeDocument/2006/relationships/slideLayout" Target="../slideLayouts/slideLayout163.xml"/><Relationship Id="rId13" Type="http://schemas.openxmlformats.org/officeDocument/2006/relationships/theme" Target="../theme/theme16.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52.xml"/><Relationship Id="rId2" Type="http://schemas.openxmlformats.org/officeDocument/2006/relationships/slideLayout" Target="../slideLayouts/slideLayout153.xml"/><Relationship Id="rId3" Type="http://schemas.openxmlformats.org/officeDocument/2006/relationships/slideLayout" Target="../slideLayouts/slideLayout154.xml"/><Relationship Id="rId4" Type="http://schemas.openxmlformats.org/officeDocument/2006/relationships/slideLayout" Target="../slideLayouts/slideLayout155.xml"/><Relationship Id="rId5" Type="http://schemas.openxmlformats.org/officeDocument/2006/relationships/slideLayout" Target="../slideLayouts/slideLayout156.xml"/><Relationship Id="rId6" Type="http://schemas.openxmlformats.org/officeDocument/2006/relationships/slideLayout" Target="../slideLayouts/slideLayout157.xml"/><Relationship Id="rId7" Type="http://schemas.openxmlformats.org/officeDocument/2006/relationships/slideLayout" Target="../slideLayouts/slideLayout158.xml"/><Relationship Id="rId8" Type="http://schemas.openxmlformats.org/officeDocument/2006/relationships/slideLayout" Target="../slideLayouts/slideLayout159.xml"/><Relationship Id="rId9" Type="http://schemas.openxmlformats.org/officeDocument/2006/relationships/slideLayout" Target="../slideLayouts/slideLayout160.xml"/><Relationship Id="rId10"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74.xml"/><Relationship Id="rId12" Type="http://schemas.openxmlformats.org/officeDocument/2006/relationships/theme" Target="../theme/theme17.xml"/><Relationship Id="rId1" Type="http://schemas.openxmlformats.org/officeDocument/2006/relationships/slideLayout" Target="../slideLayouts/slideLayout164.xml"/><Relationship Id="rId2" Type="http://schemas.openxmlformats.org/officeDocument/2006/relationships/slideLayout" Target="../slideLayouts/slideLayout165.xml"/><Relationship Id="rId3" Type="http://schemas.openxmlformats.org/officeDocument/2006/relationships/slideLayout" Target="../slideLayouts/slideLayout166.xml"/><Relationship Id="rId4" Type="http://schemas.openxmlformats.org/officeDocument/2006/relationships/slideLayout" Target="../slideLayouts/slideLayout167.xml"/><Relationship Id="rId5" Type="http://schemas.openxmlformats.org/officeDocument/2006/relationships/slideLayout" Target="../slideLayouts/slideLayout168.xml"/><Relationship Id="rId6" Type="http://schemas.openxmlformats.org/officeDocument/2006/relationships/slideLayout" Target="../slideLayouts/slideLayout169.xml"/><Relationship Id="rId7" Type="http://schemas.openxmlformats.org/officeDocument/2006/relationships/slideLayout" Target="../slideLayouts/slideLayout170.xml"/><Relationship Id="rId8" Type="http://schemas.openxmlformats.org/officeDocument/2006/relationships/slideLayout" Target="../slideLayouts/slideLayout171.xml"/><Relationship Id="rId9" Type="http://schemas.openxmlformats.org/officeDocument/2006/relationships/slideLayout" Target="../slideLayouts/slideLayout172.xml"/><Relationship Id="rId10" Type="http://schemas.openxmlformats.org/officeDocument/2006/relationships/slideLayout" Target="../slideLayouts/slideLayout173.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85.xml"/><Relationship Id="rId12" Type="http://schemas.openxmlformats.org/officeDocument/2006/relationships/theme" Target="../theme/theme18.xml"/><Relationship Id="rId1" Type="http://schemas.openxmlformats.org/officeDocument/2006/relationships/slideLayout" Target="../slideLayouts/slideLayout175.xml"/><Relationship Id="rId2" Type="http://schemas.openxmlformats.org/officeDocument/2006/relationships/slideLayout" Target="../slideLayouts/slideLayout176.xml"/><Relationship Id="rId3" Type="http://schemas.openxmlformats.org/officeDocument/2006/relationships/slideLayout" Target="../slideLayouts/slideLayout177.xml"/><Relationship Id="rId4" Type="http://schemas.openxmlformats.org/officeDocument/2006/relationships/slideLayout" Target="../slideLayouts/slideLayout178.xml"/><Relationship Id="rId5" Type="http://schemas.openxmlformats.org/officeDocument/2006/relationships/slideLayout" Target="../slideLayouts/slideLayout179.xml"/><Relationship Id="rId6" Type="http://schemas.openxmlformats.org/officeDocument/2006/relationships/slideLayout" Target="../slideLayouts/slideLayout180.xml"/><Relationship Id="rId7" Type="http://schemas.openxmlformats.org/officeDocument/2006/relationships/slideLayout" Target="../slideLayouts/slideLayout181.xml"/><Relationship Id="rId8" Type="http://schemas.openxmlformats.org/officeDocument/2006/relationships/slideLayout" Target="../slideLayouts/slideLayout182.xml"/><Relationship Id="rId9" Type="http://schemas.openxmlformats.org/officeDocument/2006/relationships/slideLayout" Target="../slideLayouts/slideLayout183.xml"/><Relationship Id="rId10" Type="http://schemas.openxmlformats.org/officeDocument/2006/relationships/slideLayout" Target="../slideLayouts/slideLayout184.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96.xml"/><Relationship Id="rId12" Type="http://schemas.openxmlformats.org/officeDocument/2006/relationships/slideLayout" Target="../slideLayouts/slideLayout197.xml"/><Relationship Id="rId13" Type="http://schemas.openxmlformats.org/officeDocument/2006/relationships/theme" Target="../theme/theme19.xml"/><Relationship Id="rId1" Type="http://schemas.openxmlformats.org/officeDocument/2006/relationships/slideLayout" Target="../slideLayouts/slideLayout186.xml"/><Relationship Id="rId2" Type="http://schemas.openxmlformats.org/officeDocument/2006/relationships/slideLayout" Target="../slideLayouts/slideLayout187.xml"/><Relationship Id="rId3" Type="http://schemas.openxmlformats.org/officeDocument/2006/relationships/slideLayout" Target="../slideLayouts/slideLayout188.xml"/><Relationship Id="rId4" Type="http://schemas.openxmlformats.org/officeDocument/2006/relationships/slideLayout" Target="../slideLayouts/slideLayout189.xml"/><Relationship Id="rId5" Type="http://schemas.openxmlformats.org/officeDocument/2006/relationships/slideLayout" Target="../slideLayouts/slideLayout190.xml"/><Relationship Id="rId6" Type="http://schemas.openxmlformats.org/officeDocument/2006/relationships/slideLayout" Target="../slideLayouts/slideLayout191.xml"/><Relationship Id="rId7" Type="http://schemas.openxmlformats.org/officeDocument/2006/relationships/slideLayout" Target="../slideLayouts/slideLayout192.xml"/><Relationship Id="rId8" Type="http://schemas.openxmlformats.org/officeDocument/2006/relationships/slideLayout" Target="../slideLayouts/slideLayout193.xml"/><Relationship Id="rId9" Type="http://schemas.openxmlformats.org/officeDocument/2006/relationships/slideLayout" Target="../slideLayouts/slideLayout194.xml"/><Relationship Id="rId10"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4.xml"/><Relationship Id="rId13" Type="http://schemas.openxmlformats.org/officeDocument/2006/relationships/image" Target="../media/image4.jpe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5.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6.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7.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8.xml"/><Relationship Id="rId13" Type="http://schemas.openxmlformats.org/officeDocument/2006/relationships/image" Target="../media/image5.jpe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png"/><Relationship Id="rId17" Type="http://schemas.openxmlformats.org/officeDocument/2006/relationships/image" Target="../media/image9.png"/><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9.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11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33" name="Group 17"/>
            <p:cNvGrpSpPr>
              <a:grpSpLocks/>
            </p:cNvGrpSpPr>
            <p:nvPr userDrawn="1"/>
          </p:nvGrpSpPr>
          <p:grpSpPr bwMode="auto">
            <a:xfrm>
              <a:off x="0" y="2291"/>
              <a:ext cx="1385" cy="1702"/>
              <a:chOff x="0" y="2291"/>
              <a:chExt cx="1385" cy="1702"/>
            </a:xfrm>
          </p:grpSpPr>
          <p:sp>
            <p:nvSpPr>
              <p:cNvPr id="1034"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0"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1"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2"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3"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4"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5"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6"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7"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8"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9"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0"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1"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2"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3"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4"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5"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6"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7"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8"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79"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0"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1"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2"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3"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4"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5"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6"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7"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8"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9"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0"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1"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2"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3"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4"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5"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6"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8"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99"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0"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1"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2"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3"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4"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5"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6"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7"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8"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9"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0"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1"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2"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3"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4"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5"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6"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7"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8"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19"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0"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1"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2"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3"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4"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5"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6"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7"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8"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9"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0"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1"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2"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3"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4"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5"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6"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7"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8"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39"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0"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1"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2"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3"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4"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5"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6"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7"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8"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9"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50"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51"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52"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53"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3"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64"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ahoma" pitchFamily="22" charset="-52"/>
                  <a:ea typeface="+mn-ea"/>
                  <a:cs typeface="+mn-cs"/>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ahoma" pitchFamily="22" charset="-52"/>
                  <a:ea typeface="+mn-ea"/>
                  <a:cs typeface="+mn-cs"/>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a:defRPr/>
            </a:pPr>
            <a:fld id="{8CFF70E5-F9FD-0940-9D34-E9EEE7173A0D}"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774" r:id="rId1"/>
    <p:sldLayoutId id="2147486750" r:id="rId2"/>
    <p:sldLayoutId id="2147486751" r:id="rId3"/>
    <p:sldLayoutId id="2147486752" r:id="rId4"/>
    <p:sldLayoutId id="2147486753" r:id="rId5"/>
    <p:sldLayoutId id="2147486754" r:id="rId6"/>
    <p:sldLayoutId id="2147486755" r:id="rId7"/>
    <p:sldLayoutId id="2147486756" r:id="rId8"/>
    <p:sldLayoutId id="2147486757" r:id="rId9"/>
    <p:sldLayoutId id="2147486758" r:id="rId10"/>
    <p:sldLayoutId id="2147486759" r:id="rId11"/>
    <p:sldLayoutId id="214748676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92162" name="Group 2"/>
          <p:cNvGrpSpPr>
            <a:grpSpLocks/>
          </p:cNvGrpSpPr>
          <p:nvPr/>
        </p:nvGrpSpPr>
        <p:grpSpPr bwMode="auto">
          <a:xfrm>
            <a:off x="0" y="1422400"/>
            <a:ext cx="9147175" cy="5435600"/>
            <a:chOff x="0" y="896"/>
            <a:chExt cx="5762" cy="3424"/>
          </a:xfrm>
        </p:grpSpPr>
        <p:grpSp>
          <p:nvGrpSpPr>
            <p:cNvPr id="92168" name="Group 3"/>
            <p:cNvGrpSpPr>
              <a:grpSpLocks/>
            </p:cNvGrpSpPr>
            <p:nvPr userDrawn="1"/>
          </p:nvGrpSpPr>
          <p:grpSpPr bwMode="auto">
            <a:xfrm>
              <a:off x="20" y="896"/>
              <a:ext cx="5742" cy="3424"/>
              <a:chOff x="20" y="896"/>
              <a:chExt cx="5742" cy="3424"/>
            </a:xfrm>
          </p:grpSpPr>
          <p:sp>
            <p:nvSpPr>
              <p:cNvPr id="923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2169" name="Group 17"/>
            <p:cNvGrpSpPr>
              <a:grpSpLocks/>
            </p:cNvGrpSpPr>
            <p:nvPr userDrawn="1"/>
          </p:nvGrpSpPr>
          <p:grpSpPr bwMode="auto">
            <a:xfrm>
              <a:off x="0" y="2291"/>
              <a:ext cx="1385" cy="1702"/>
              <a:chOff x="0" y="2291"/>
              <a:chExt cx="1385" cy="1702"/>
            </a:xfrm>
          </p:grpSpPr>
          <p:sp>
            <p:nvSpPr>
              <p:cNvPr id="921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1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2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3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3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ahoma" pitchFamily="22" charset="-52"/>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ahoma" pitchFamily="22" charset="-52"/>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a:defRPr/>
            </a:pPr>
            <a:fld id="{74D51D40-B638-6C43-A89B-82E59372A704}"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843" r:id="rId1"/>
    <p:sldLayoutId id="2147486761" r:id="rId2"/>
    <p:sldLayoutId id="2147486762" r:id="rId3"/>
    <p:sldLayoutId id="2147486763" r:id="rId4"/>
    <p:sldLayoutId id="2147486764" r:id="rId5"/>
    <p:sldLayoutId id="2147486765" r:id="rId6"/>
    <p:sldLayoutId id="2147486766" r:id="rId7"/>
    <p:sldLayoutId id="2147486767" r:id="rId8"/>
    <p:sldLayoutId id="2147486768" r:id="rId9"/>
    <p:sldLayoutId id="2147486769" r:id="rId10"/>
    <p:sldLayoutId id="2147486770" r:id="rId11"/>
    <p:sldLayoutId id="214748677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Ari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Ari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Ari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Ari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3005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eaLnBrk="1" hangingPunct="1">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0">
                <a:solidFill>
                  <a:srgbClr val="482400"/>
                </a:solidFill>
                <a:latin typeface="Arial" charset="0"/>
              </a:defRPr>
            </a:lvl1pPr>
          </a:lstStyle>
          <a:p>
            <a:pPr>
              <a:defRPr/>
            </a:pPr>
            <a:fld id="{67BC5DB4-24FA-BC40-BB17-2D9211341925}" type="slidenum">
              <a:rPr lang="en-US"/>
              <a:pPr>
                <a:defRPr/>
              </a:pPr>
              <a:t>‹#›</a:t>
            </a:fld>
            <a:endParaRPr lang="en-US"/>
          </a:p>
        </p:txBody>
      </p:sp>
      <p:pic>
        <p:nvPicPr>
          <p:cNvPr id="13005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866" r:id="rId1"/>
    <p:sldLayoutId id="2147486867" r:id="rId2"/>
    <p:sldLayoutId id="2147486868" r:id="rId3"/>
    <p:sldLayoutId id="2147486869" r:id="rId4"/>
    <p:sldLayoutId id="2147486870" r:id="rId5"/>
    <p:sldLayoutId id="2147486871" r:id="rId6"/>
    <p:sldLayoutId id="2147486872" r:id="rId7"/>
    <p:sldLayoutId id="2147486873" r:id="rId8"/>
    <p:sldLayoutId id="2147486874" r:id="rId9"/>
    <p:sldLayoutId id="2147486875" r:id="rId10"/>
    <p:sldLayoutId id="214748687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42338"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charset="0"/>
              </a:defRPr>
            </a:lvl1pPr>
          </a:lstStyle>
          <a:p>
            <a:pPr>
              <a:defRPr/>
            </a:pPr>
            <a:endParaRPr lang="en-US"/>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charset="0"/>
              </a:defRPr>
            </a:lvl1pPr>
          </a:lstStyle>
          <a:p>
            <a:pPr>
              <a:defRPr/>
            </a:pPr>
            <a:endParaRPr lang="en-US"/>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latin typeface="Arial" charset="0"/>
              </a:defRPr>
            </a:lvl1pPr>
          </a:lstStyle>
          <a:p>
            <a:pPr>
              <a:defRPr/>
            </a:pPr>
            <a:fld id="{254DA384-BF53-9645-8D79-5D2953C13A9C}" type="slidenum">
              <a:rPr lang="en-US"/>
              <a:pPr>
                <a:defRPr/>
              </a:pPr>
              <a:t>‹#›</a:t>
            </a:fld>
            <a:endParaRPr lang="en-US"/>
          </a:p>
        </p:txBody>
      </p:sp>
      <p:pic>
        <p:nvPicPr>
          <p:cNvPr id="142343"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877" r:id="rId1"/>
    <p:sldLayoutId id="2147486878" r:id="rId2"/>
    <p:sldLayoutId id="2147486879" r:id="rId3"/>
    <p:sldLayoutId id="2147486880" r:id="rId4"/>
    <p:sldLayoutId id="2147486881" r:id="rId5"/>
    <p:sldLayoutId id="2147486882" r:id="rId6"/>
    <p:sldLayoutId id="2147486883" r:id="rId7"/>
    <p:sldLayoutId id="2147486884" r:id="rId8"/>
    <p:sldLayoutId id="2147486885" r:id="rId9"/>
    <p:sldLayoutId id="2147486886" r:id="rId10"/>
    <p:sldLayoutId id="214748688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54635" name="Freeform 6"/>
            <p:cNvSpPr>
              <a:spLocks/>
            </p:cNvSpPr>
            <p:nvPr/>
          </p:nvSpPr>
          <p:spPr bwMode="hidden">
            <a:xfrm>
              <a:off x="4038" y="3577"/>
              <a:ext cx="1720" cy="65"/>
            </a:xfrm>
            <a:custGeom>
              <a:avLst/>
              <a:gdLst>
                <a:gd name="T0" fmla="*/ 1690 w 1722"/>
                <a:gd name="T1" fmla="*/ 50 h 66"/>
                <a:gd name="T2" fmla="*/ 1690 w 1722"/>
                <a:gd name="T3" fmla="*/ 44 h 66"/>
                <a:gd name="T4" fmla="*/ 0 w 1722"/>
                <a:gd name="T5" fmla="*/ 0 h 66"/>
                <a:gd name="T6" fmla="*/ 0 w 1722"/>
                <a:gd name="T7" fmla="*/ 33 h 66"/>
                <a:gd name="T8" fmla="*/ 1690 w 1722"/>
                <a:gd name="T9" fmla="*/ 50 h 66"/>
                <a:gd name="T10" fmla="*/ 1690 w 1722"/>
                <a:gd name="T11" fmla="*/ 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154637" name="Freeform 8"/>
            <p:cNvSpPr>
              <a:spLocks/>
            </p:cNvSpPr>
            <p:nvPr/>
          </p:nvSpPr>
          <p:spPr bwMode="hidden">
            <a:xfrm>
              <a:off x="4784" y="3702"/>
              <a:ext cx="974" cy="101"/>
            </a:xfrm>
            <a:custGeom>
              <a:avLst/>
              <a:gdLst>
                <a:gd name="T0" fmla="*/ 959 w 975"/>
                <a:gd name="T1" fmla="*/ 48 h 101"/>
                <a:gd name="T2" fmla="*/ 959 w 975"/>
                <a:gd name="T3" fmla="*/ 0 h 101"/>
                <a:gd name="T4" fmla="*/ 0 w 975"/>
                <a:gd name="T5" fmla="*/ 24 h 101"/>
                <a:gd name="T6" fmla="*/ 0 w 975"/>
                <a:gd name="T7" fmla="*/ 101 h 101"/>
                <a:gd name="T8" fmla="*/ 959 w 975"/>
                <a:gd name="T9" fmla="*/ 48 h 101"/>
                <a:gd name="T10" fmla="*/ 95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638" name="Freeform 9"/>
            <p:cNvSpPr>
              <a:spLocks/>
            </p:cNvSpPr>
            <p:nvPr/>
          </p:nvSpPr>
          <p:spPr bwMode="hidden">
            <a:xfrm>
              <a:off x="3619" y="3815"/>
              <a:ext cx="2139" cy="198"/>
            </a:xfrm>
            <a:custGeom>
              <a:avLst/>
              <a:gdLst>
                <a:gd name="T0" fmla="*/ 2109 w 2141"/>
                <a:gd name="T1" fmla="*/ 0 h 198"/>
                <a:gd name="T2" fmla="*/ 0 w 2141"/>
                <a:gd name="T3" fmla="*/ 156 h 198"/>
                <a:gd name="T4" fmla="*/ 0 w 2141"/>
                <a:gd name="T5" fmla="*/ 198 h 198"/>
                <a:gd name="T6" fmla="*/ 2109 w 2141"/>
                <a:gd name="T7" fmla="*/ 0 h 198"/>
                <a:gd name="T8" fmla="*/ 210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54640" name="Freeform 11"/>
            <p:cNvSpPr>
              <a:spLocks/>
            </p:cNvSpPr>
            <p:nvPr/>
          </p:nvSpPr>
          <p:spPr bwMode="hidden">
            <a:xfrm>
              <a:off x="2097" y="4043"/>
              <a:ext cx="2514" cy="276"/>
            </a:xfrm>
            <a:custGeom>
              <a:avLst/>
              <a:gdLst>
                <a:gd name="T0" fmla="*/ 2134 w 2517"/>
                <a:gd name="T1" fmla="*/ 276 h 276"/>
                <a:gd name="T2" fmla="*/ 2469 w 2517"/>
                <a:gd name="T3" fmla="*/ 204 h 276"/>
                <a:gd name="T4" fmla="*/ 2212 w 2517"/>
                <a:gd name="T5" fmla="*/ 0 h 276"/>
                <a:gd name="T6" fmla="*/ 0 w 2517"/>
                <a:gd name="T7" fmla="*/ 276 h 276"/>
                <a:gd name="T8" fmla="*/ 2134 w 2517"/>
                <a:gd name="T9" fmla="*/ 276 h 276"/>
                <a:gd name="T10" fmla="*/ 213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54642" name="Freeform 13"/>
            <p:cNvSpPr>
              <a:spLocks/>
            </p:cNvSpPr>
            <p:nvPr/>
          </p:nvSpPr>
          <p:spPr bwMode="hidden">
            <a:xfrm>
              <a:off x="5030" y="3151"/>
              <a:ext cx="728" cy="240"/>
            </a:xfrm>
            <a:custGeom>
              <a:avLst/>
              <a:gdLst>
                <a:gd name="T0" fmla="*/ 713 w 729"/>
                <a:gd name="T1" fmla="*/ 240 h 240"/>
                <a:gd name="T2" fmla="*/ 0 w 729"/>
                <a:gd name="T3" fmla="*/ 0 h 240"/>
                <a:gd name="T4" fmla="*/ 0 w 729"/>
                <a:gd name="T5" fmla="*/ 6 h 240"/>
                <a:gd name="T6" fmla="*/ 713 w 729"/>
                <a:gd name="T7" fmla="*/ 240 h 240"/>
                <a:gd name="T8" fmla="*/ 71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54644" name="Freeform 15"/>
            <p:cNvSpPr>
              <a:spLocks/>
            </p:cNvSpPr>
            <p:nvPr/>
          </p:nvSpPr>
          <p:spPr bwMode="hidden">
            <a:xfrm>
              <a:off x="5030" y="3049"/>
              <a:ext cx="728" cy="318"/>
            </a:xfrm>
            <a:custGeom>
              <a:avLst/>
              <a:gdLst>
                <a:gd name="T0" fmla="*/ 713 w 729"/>
                <a:gd name="T1" fmla="*/ 318 h 318"/>
                <a:gd name="T2" fmla="*/ 713 w 729"/>
                <a:gd name="T3" fmla="*/ 312 h 318"/>
                <a:gd name="T4" fmla="*/ 0 w 729"/>
                <a:gd name="T5" fmla="*/ 0 h 318"/>
                <a:gd name="T6" fmla="*/ 0 w 729"/>
                <a:gd name="T7" fmla="*/ 54 h 318"/>
                <a:gd name="T8" fmla="*/ 713 w 729"/>
                <a:gd name="T9" fmla="*/ 318 h 318"/>
                <a:gd name="T10" fmla="*/ 71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546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546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546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54657" name="Freeform 28"/>
            <p:cNvSpPr>
              <a:spLocks/>
            </p:cNvSpPr>
            <p:nvPr/>
          </p:nvSpPr>
          <p:spPr bwMode="hidden">
            <a:xfrm>
              <a:off x="5698" y="653"/>
              <a:ext cx="60" cy="311"/>
            </a:xfrm>
            <a:custGeom>
              <a:avLst/>
              <a:gdLst>
                <a:gd name="T0" fmla="*/ 0 w 60"/>
                <a:gd name="T1" fmla="*/ 144 h 312"/>
                <a:gd name="T2" fmla="*/ 60 w 60"/>
                <a:gd name="T3" fmla="*/ 29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546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grpSp>
          <p:nvGrpSpPr>
            <p:cNvPr id="154668"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B1313F01-FB69-DF49-9F34-C5AC5C2DF27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888" r:id="rId1"/>
    <p:sldLayoutId id="2147486889" r:id="rId2"/>
    <p:sldLayoutId id="2147486890" r:id="rId3"/>
    <p:sldLayoutId id="2147486891" r:id="rId4"/>
    <p:sldLayoutId id="2147486892" r:id="rId5"/>
    <p:sldLayoutId id="2147486893" r:id="rId6"/>
    <p:sldLayoutId id="2147486894" r:id="rId7"/>
    <p:sldLayoutId id="2147486895" r:id="rId8"/>
    <p:sldLayoutId id="2147486896" r:id="rId9"/>
    <p:sldLayoutId id="2147486897" r:id="rId10"/>
    <p:sldLayoutId id="2147486898" r:id="rId11"/>
    <p:sldLayoutId id="214748689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679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4DB6FB0B-4EB3-FD4D-B46C-9EE1D6137BDE}"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6900" r:id="rId1"/>
    <p:sldLayoutId id="2147486901" r:id="rId2"/>
    <p:sldLayoutId id="2147486902" r:id="rId3"/>
    <p:sldLayoutId id="2147486903" r:id="rId4"/>
    <p:sldLayoutId id="2147486904" r:id="rId5"/>
    <p:sldLayoutId id="2147486905" r:id="rId6"/>
    <p:sldLayoutId id="2147486906" r:id="rId7"/>
    <p:sldLayoutId id="2147486907" r:id="rId8"/>
    <p:sldLayoutId id="2147486908" r:id="rId9"/>
    <p:sldLayoutId id="2147486909" r:id="rId10"/>
    <p:sldLayoutId id="2147486910" r:id="rId11"/>
    <p:sldLayoutId id="2147486772" r:id="rId12"/>
    <p:sldLayoutId id="2147486773" r:id="rId13"/>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82274"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82283" name="Freeform 6"/>
            <p:cNvSpPr>
              <a:spLocks/>
            </p:cNvSpPr>
            <p:nvPr/>
          </p:nvSpPr>
          <p:spPr bwMode="hidden">
            <a:xfrm>
              <a:off x="4038" y="3577"/>
              <a:ext cx="1720" cy="65"/>
            </a:xfrm>
            <a:custGeom>
              <a:avLst/>
              <a:gdLst>
                <a:gd name="T0" fmla="*/ 1690 w 1722"/>
                <a:gd name="T1" fmla="*/ 50 h 66"/>
                <a:gd name="T2" fmla="*/ 1690 w 1722"/>
                <a:gd name="T3" fmla="*/ 44 h 66"/>
                <a:gd name="T4" fmla="*/ 0 w 1722"/>
                <a:gd name="T5" fmla="*/ 0 h 66"/>
                <a:gd name="T6" fmla="*/ 0 w 1722"/>
                <a:gd name="T7" fmla="*/ 33 h 66"/>
                <a:gd name="T8" fmla="*/ 1690 w 1722"/>
                <a:gd name="T9" fmla="*/ 50 h 66"/>
                <a:gd name="T10" fmla="*/ 1690 w 1722"/>
                <a:gd name="T11" fmla="*/ 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182285" name="Freeform 8"/>
            <p:cNvSpPr>
              <a:spLocks/>
            </p:cNvSpPr>
            <p:nvPr/>
          </p:nvSpPr>
          <p:spPr bwMode="hidden">
            <a:xfrm>
              <a:off x="4784" y="3702"/>
              <a:ext cx="974" cy="101"/>
            </a:xfrm>
            <a:custGeom>
              <a:avLst/>
              <a:gdLst>
                <a:gd name="T0" fmla="*/ 959 w 975"/>
                <a:gd name="T1" fmla="*/ 48 h 101"/>
                <a:gd name="T2" fmla="*/ 959 w 975"/>
                <a:gd name="T3" fmla="*/ 0 h 101"/>
                <a:gd name="T4" fmla="*/ 0 w 975"/>
                <a:gd name="T5" fmla="*/ 24 h 101"/>
                <a:gd name="T6" fmla="*/ 0 w 975"/>
                <a:gd name="T7" fmla="*/ 101 h 101"/>
                <a:gd name="T8" fmla="*/ 959 w 975"/>
                <a:gd name="T9" fmla="*/ 48 h 101"/>
                <a:gd name="T10" fmla="*/ 95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2286" name="Freeform 9"/>
            <p:cNvSpPr>
              <a:spLocks/>
            </p:cNvSpPr>
            <p:nvPr/>
          </p:nvSpPr>
          <p:spPr bwMode="hidden">
            <a:xfrm>
              <a:off x="3619" y="3815"/>
              <a:ext cx="2139" cy="198"/>
            </a:xfrm>
            <a:custGeom>
              <a:avLst/>
              <a:gdLst>
                <a:gd name="T0" fmla="*/ 2109 w 2141"/>
                <a:gd name="T1" fmla="*/ 0 h 198"/>
                <a:gd name="T2" fmla="*/ 0 w 2141"/>
                <a:gd name="T3" fmla="*/ 156 h 198"/>
                <a:gd name="T4" fmla="*/ 0 w 2141"/>
                <a:gd name="T5" fmla="*/ 198 h 198"/>
                <a:gd name="T6" fmla="*/ 2109 w 2141"/>
                <a:gd name="T7" fmla="*/ 0 h 198"/>
                <a:gd name="T8" fmla="*/ 210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82288" name="Freeform 11"/>
            <p:cNvSpPr>
              <a:spLocks/>
            </p:cNvSpPr>
            <p:nvPr/>
          </p:nvSpPr>
          <p:spPr bwMode="hidden">
            <a:xfrm>
              <a:off x="2097" y="4043"/>
              <a:ext cx="2514" cy="276"/>
            </a:xfrm>
            <a:custGeom>
              <a:avLst/>
              <a:gdLst>
                <a:gd name="T0" fmla="*/ 2134 w 2517"/>
                <a:gd name="T1" fmla="*/ 276 h 276"/>
                <a:gd name="T2" fmla="*/ 2469 w 2517"/>
                <a:gd name="T3" fmla="*/ 204 h 276"/>
                <a:gd name="T4" fmla="*/ 2212 w 2517"/>
                <a:gd name="T5" fmla="*/ 0 h 276"/>
                <a:gd name="T6" fmla="*/ 0 w 2517"/>
                <a:gd name="T7" fmla="*/ 276 h 276"/>
                <a:gd name="T8" fmla="*/ 2134 w 2517"/>
                <a:gd name="T9" fmla="*/ 276 h 276"/>
                <a:gd name="T10" fmla="*/ 213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82290" name="Freeform 13"/>
            <p:cNvSpPr>
              <a:spLocks/>
            </p:cNvSpPr>
            <p:nvPr/>
          </p:nvSpPr>
          <p:spPr bwMode="hidden">
            <a:xfrm>
              <a:off x="5030" y="3151"/>
              <a:ext cx="728" cy="240"/>
            </a:xfrm>
            <a:custGeom>
              <a:avLst/>
              <a:gdLst>
                <a:gd name="T0" fmla="*/ 713 w 729"/>
                <a:gd name="T1" fmla="*/ 240 h 240"/>
                <a:gd name="T2" fmla="*/ 0 w 729"/>
                <a:gd name="T3" fmla="*/ 0 h 240"/>
                <a:gd name="T4" fmla="*/ 0 w 729"/>
                <a:gd name="T5" fmla="*/ 6 h 240"/>
                <a:gd name="T6" fmla="*/ 713 w 729"/>
                <a:gd name="T7" fmla="*/ 240 h 240"/>
                <a:gd name="T8" fmla="*/ 71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82292" name="Freeform 15"/>
            <p:cNvSpPr>
              <a:spLocks/>
            </p:cNvSpPr>
            <p:nvPr/>
          </p:nvSpPr>
          <p:spPr bwMode="hidden">
            <a:xfrm>
              <a:off x="5030" y="3049"/>
              <a:ext cx="728" cy="318"/>
            </a:xfrm>
            <a:custGeom>
              <a:avLst/>
              <a:gdLst>
                <a:gd name="T0" fmla="*/ 713 w 729"/>
                <a:gd name="T1" fmla="*/ 318 h 318"/>
                <a:gd name="T2" fmla="*/ 713 w 729"/>
                <a:gd name="T3" fmla="*/ 312 h 318"/>
                <a:gd name="T4" fmla="*/ 0 w 729"/>
                <a:gd name="T5" fmla="*/ 0 h 318"/>
                <a:gd name="T6" fmla="*/ 0 w 729"/>
                <a:gd name="T7" fmla="*/ 54 h 318"/>
                <a:gd name="T8" fmla="*/ 713 w 729"/>
                <a:gd name="T9" fmla="*/ 318 h 318"/>
                <a:gd name="T10" fmla="*/ 71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8229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8229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8230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82305" name="Freeform 28"/>
            <p:cNvSpPr>
              <a:spLocks/>
            </p:cNvSpPr>
            <p:nvPr/>
          </p:nvSpPr>
          <p:spPr bwMode="hidden">
            <a:xfrm>
              <a:off x="5698" y="653"/>
              <a:ext cx="60" cy="311"/>
            </a:xfrm>
            <a:custGeom>
              <a:avLst/>
              <a:gdLst>
                <a:gd name="T0" fmla="*/ 0 w 60"/>
                <a:gd name="T1" fmla="*/ 144 h 312"/>
                <a:gd name="T2" fmla="*/ 60 w 60"/>
                <a:gd name="T3" fmla="*/ 29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8230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grpSp>
          <p:nvGrpSpPr>
            <p:cNvPr id="182316"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60886218-EDCA-464D-BD85-4BFFF5F9962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911" r:id="rId1"/>
    <p:sldLayoutId id="2147486912" r:id="rId2"/>
    <p:sldLayoutId id="2147486913" r:id="rId3"/>
    <p:sldLayoutId id="2147486914" r:id="rId4"/>
    <p:sldLayoutId id="2147486915" r:id="rId5"/>
    <p:sldLayoutId id="2147486916" r:id="rId6"/>
    <p:sldLayoutId id="2147486917" r:id="rId7"/>
    <p:sldLayoutId id="2147486918" r:id="rId8"/>
    <p:sldLayoutId id="2147486919" r:id="rId9"/>
    <p:sldLayoutId id="2147486920" r:id="rId10"/>
    <p:sldLayoutId id="2147486921" r:id="rId11"/>
    <p:sldLayoutId id="214748692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95595" name="Freeform 6"/>
            <p:cNvSpPr>
              <a:spLocks/>
            </p:cNvSpPr>
            <p:nvPr/>
          </p:nvSpPr>
          <p:spPr bwMode="hidden">
            <a:xfrm>
              <a:off x="4038" y="3577"/>
              <a:ext cx="1720" cy="65"/>
            </a:xfrm>
            <a:custGeom>
              <a:avLst/>
              <a:gdLst>
                <a:gd name="T0" fmla="*/ 1690 w 1722"/>
                <a:gd name="T1" fmla="*/ 50 h 66"/>
                <a:gd name="T2" fmla="*/ 1690 w 1722"/>
                <a:gd name="T3" fmla="*/ 44 h 66"/>
                <a:gd name="T4" fmla="*/ 0 w 1722"/>
                <a:gd name="T5" fmla="*/ 0 h 66"/>
                <a:gd name="T6" fmla="*/ 0 w 1722"/>
                <a:gd name="T7" fmla="*/ 33 h 66"/>
                <a:gd name="T8" fmla="*/ 1690 w 1722"/>
                <a:gd name="T9" fmla="*/ 50 h 66"/>
                <a:gd name="T10" fmla="*/ 1690 w 1722"/>
                <a:gd name="T11" fmla="*/ 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195597" name="Freeform 8"/>
            <p:cNvSpPr>
              <a:spLocks/>
            </p:cNvSpPr>
            <p:nvPr/>
          </p:nvSpPr>
          <p:spPr bwMode="hidden">
            <a:xfrm>
              <a:off x="4784" y="3702"/>
              <a:ext cx="974" cy="101"/>
            </a:xfrm>
            <a:custGeom>
              <a:avLst/>
              <a:gdLst>
                <a:gd name="T0" fmla="*/ 959 w 975"/>
                <a:gd name="T1" fmla="*/ 48 h 101"/>
                <a:gd name="T2" fmla="*/ 959 w 975"/>
                <a:gd name="T3" fmla="*/ 0 h 101"/>
                <a:gd name="T4" fmla="*/ 0 w 975"/>
                <a:gd name="T5" fmla="*/ 24 h 101"/>
                <a:gd name="T6" fmla="*/ 0 w 975"/>
                <a:gd name="T7" fmla="*/ 101 h 101"/>
                <a:gd name="T8" fmla="*/ 959 w 975"/>
                <a:gd name="T9" fmla="*/ 48 h 101"/>
                <a:gd name="T10" fmla="*/ 95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598" name="Freeform 9"/>
            <p:cNvSpPr>
              <a:spLocks/>
            </p:cNvSpPr>
            <p:nvPr/>
          </p:nvSpPr>
          <p:spPr bwMode="hidden">
            <a:xfrm>
              <a:off x="3619" y="3815"/>
              <a:ext cx="2139" cy="198"/>
            </a:xfrm>
            <a:custGeom>
              <a:avLst/>
              <a:gdLst>
                <a:gd name="T0" fmla="*/ 2109 w 2141"/>
                <a:gd name="T1" fmla="*/ 0 h 198"/>
                <a:gd name="T2" fmla="*/ 0 w 2141"/>
                <a:gd name="T3" fmla="*/ 156 h 198"/>
                <a:gd name="T4" fmla="*/ 0 w 2141"/>
                <a:gd name="T5" fmla="*/ 198 h 198"/>
                <a:gd name="T6" fmla="*/ 2109 w 2141"/>
                <a:gd name="T7" fmla="*/ 0 h 198"/>
                <a:gd name="T8" fmla="*/ 210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95600" name="Freeform 11"/>
            <p:cNvSpPr>
              <a:spLocks/>
            </p:cNvSpPr>
            <p:nvPr/>
          </p:nvSpPr>
          <p:spPr bwMode="hidden">
            <a:xfrm>
              <a:off x="2097" y="4043"/>
              <a:ext cx="2514" cy="276"/>
            </a:xfrm>
            <a:custGeom>
              <a:avLst/>
              <a:gdLst>
                <a:gd name="T0" fmla="*/ 2134 w 2517"/>
                <a:gd name="T1" fmla="*/ 276 h 276"/>
                <a:gd name="T2" fmla="*/ 2469 w 2517"/>
                <a:gd name="T3" fmla="*/ 204 h 276"/>
                <a:gd name="T4" fmla="*/ 2212 w 2517"/>
                <a:gd name="T5" fmla="*/ 0 h 276"/>
                <a:gd name="T6" fmla="*/ 0 w 2517"/>
                <a:gd name="T7" fmla="*/ 276 h 276"/>
                <a:gd name="T8" fmla="*/ 2134 w 2517"/>
                <a:gd name="T9" fmla="*/ 276 h 276"/>
                <a:gd name="T10" fmla="*/ 213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95602" name="Freeform 13"/>
            <p:cNvSpPr>
              <a:spLocks/>
            </p:cNvSpPr>
            <p:nvPr/>
          </p:nvSpPr>
          <p:spPr bwMode="hidden">
            <a:xfrm>
              <a:off x="5030" y="3151"/>
              <a:ext cx="728" cy="240"/>
            </a:xfrm>
            <a:custGeom>
              <a:avLst/>
              <a:gdLst>
                <a:gd name="T0" fmla="*/ 713 w 729"/>
                <a:gd name="T1" fmla="*/ 240 h 240"/>
                <a:gd name="T2" fmla="*/ 0 w 729"/>
                <a:gd name="T3" fmla="*/ 0 h 240"/>
                <a:gd name="T4" fmla="*/ 0 w 729"/>
                <a:gd name="T5" fmla="*/ 6 h 240"/>
                <a:gd name="T6" fmla="*/ 713 w 729"/>
                <a:gd name="T7" fmla="*/ 240 h 240"/>
                <a:gd name="T8" fmla="*/ 71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95604" name="Freeform 15"/>
            <p:cNvSpPr>
              <a:spLocks/>
            </p:cNvSpPr>
            <p:nvPr/>
          </p:nvSpPr>
          <p:spPr bwMode="hidden">
            <a:xfrm>
              <a:off x="5030" y="3049"/>
              <a:ext cx="728" cy="318"/>
            </a:xfrm>
            <a:custGeom>
              <a:avLst/>
              <a:gdLst>
                <a:gd name="T0" fmla="*/ 713 w 729"/>
                <a:gd name="T1" fmla="*/ 318 h 318"/>
                <a:gd name="T2" fmla="*/ 713 w 729"/>
                <a:gd name="T3" fmla="*/ 312 h 318"/>
                <a:gd name="T4" fmla="*/ 0 w 729"/>
                <a:gd name="T5" fmla="*/ 0 h 318"/>
                <a:gd name="T6" fmla="*/ 0 w 729"/>
                <a:gd name="T7" fmla="*/ 54 h 318"/>
                <a:gd name="T8" fmla="*/ 713 w 729"/>
                <a:gd name="T9" fmla="*/ 318 h 318"/>
                <a:gd name="T10" fmla="*/ 71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9560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9561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9561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95617" name="Freeform 28"/>
            <p:cNvSpPr>
              <a:spLocks/>
            </p:cNvSpPr>
            <p:nvPr/>
          </p:nvSpPr>
          <p:spPr bwMode="hidden">
            <a:xfrm>
              <a:off x="5698" y="653"/>
              <a:ext cx="60" cy="311"/>
            </a:xfrm>
            <a:custGeom>
              <a:avLst/>
              <a:gdLst>
                <a:gd name="T0" fmla="*/ 0 w 60"/>
                <a:gd name="T1" fmla="*/ 144 h 312"/>
                <a:gd name="T2" fmla="*/ 60 w 60"/>
                <a:gd name="T3" fmla="*/ 29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9561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grpSp>
          <p:nvGrpSpPr>
            <p:cNvPr id="195628"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2DCF0616-00F8-6F49-85E8-2A6258EBC0A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923" r:id="rId1"/>
    <p:sldLayoutId id="2147486924" r:id="rId2"/>
    <p:sldLayoutId id="2147486925" r:id="rId3"/>
    <p:sldLayoutId id="2147486926" r:id="rId4"/>
    <p:sldLayoutId id="2147486927" r:id="rId5"/>
    <p:sldLayoutId id="2147486928" r:id="rId6"/>
    <p:sldLayoutId id="2147486929" r:id="rId7"/>
    <p:sldLayoutId id="2147486930" r:id="rId8"/>
    <p:sldLayoutId id="2147486931" r:id="rId9"/>
    <p:sldLayoutId id="2147486932" r:id="rId10"/>
    <p:sldLayoutId id="2147486933" r:id="rId11"/>
    <p:sldLayoutId id="214748693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8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Arial" charset="0"/>
                <a:ea typeface="Osaka" charset="0"/>
                <a:cs typeface="Osaka" charset="0"/>
              </a:defRPr>
            </a:lvl1pPr>
          </a:lstStyle>
          <a:p>
            <a:pPr>
              <a:defRPr/>
            </a:pPr>
            <a:fld id="{097199EE-F832-9641-ADA1-FBCBC46DFD5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935" r:id="rId1"/>
    <p:sldLayoutId id="2147486936" r:id="rId2"/>
    <p:sldLayoutId id="2147486937" r:id="rId3"/>
    <p:sldLayoutId id="2147486938" r:id="rId4"/>
    <p:sldLayoutId id="2147486939" r:id="rId5"/>
    <p:sldLayoutId id="2147486940" r:id="rId6"/>
    <p:sldLayoutId id="2147486941" r:id="rId7"/>
    <p:sldLayoutId id="2147486942" r:id="rId8"/>
    <p:sldLayoutId id="2147486943" r:id="rId9"/>
    <p:sldLayoutId id="2147486944" r:id="rId10"/>
    <p:sldLayoutId id="21474869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830759745"/>
      </p:ext>
    </p:extLst>
  </p:cSld>
  <p:clrMap bg1="dk2" tx1="lt1" bg2="dk1" tx2="lt2" accent1="accent1" accent2="accent2" accent3="accent3" accent4="accent4" accent5="accent5" accent6="accent6" hlink="hlink" folHlink="folHlink"/>
  <p:sldLayoutIdLst>
    <p:sldLayoutId id="2147486947" r:id="rId1"/>
    <p:sldLayoutId id="2147486948" r:id="rId2"/>
    <p:sldLayoutId id="2147486949" r:id="rId3"/>
    <p:sldLayoutId id="2147486950" r:id="rId4"/>
    <p:sldLayoutId id="2147486951" r:id="rId5"/>
    <p:sldLayoutId id="2147486952" r:id="rId6"/>
    <p:sldLayoutId id="2147486953" r:id="rId7"/>
    <p:sldLayoutId id="2147486954" r:id="rId8"/>
    <p:sldLayoutId id="2147486955" r:id="rId9"/>
    <p:sldLayoutId id="2147486956" r:id="rId10"/>
    <p:sldLayoutId id="2147486957"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solidFill>
                <a:srgbClr val="FFFFFF"/>
              </a:solidFill>
            </a:endParaRPr>
          </a:p>
        </p:txBody>
      </p:sp>
      <p:sp>
        <p:nvSpPr>
          <p:cNvPr id="614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74401F34-B18C-0941-955E-AA565BCD92CE}"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615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Garamond" charset="0"/>
                </a:endParaRPr>
              </a:p>
            </p:txBody>
          </p:sp>
          <p:sp>
            <p:nvSpPr>
              <p:cNvPr id="615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Garamond" charset="0"/>
                </a:endParaRPr>
              </a:p>
            </p:txBody>
          </p:sp>
          <p:sp>
            <p:nvSpPr>
              <p:cNvPr id="615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Garamond" charset="0"/>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Garamond" charset="0"/>
                </a:endParaRPr>
              </a:p>
            </p:txBody>
          </p:sp>
          <p:sp>
            <p:nvSpPr>
              <p:cNvPr id="615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Garamond" charset="0"/>
                </a:endParaRPr>
              </a:p>
            </p:txBody>
          </p:sp>
        </p:grpSp>
        <p:sp>
          <p:nvSpPr>
            <p:cNvPr id="615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latin typeface="Garamond" charset="0"/>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Garamond" charset="0"/>
              </a:endParaRPr>
            </a:p>
          </p:txBody>
        </p:sp>
      </p:grpSp>
      <p:sp>
        <p:nvSpPr>
          <p:cNvPr id="6157" name="Rectangle 13"/>
          <p:cNvSpPr>
            <a:spLocks noGrp="1" noRot="1" noChangeArrowheads="1"/>
          </p:cNvSpPr>
          <p:nvPr>
            <p:ph type="title"/>
          </p:nvPr>
        </p:nvSpPr>
        <p:spPr bwMode="auto">
          <a:xfrm>
            <a:off x="0" y="44450"/>
            <a:ext cx="91805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15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mn-cs"/>
              </a:defRPr>
            </a:lvl1pPr>
          </a:lstStyle>
          <a:p>
            <a:pPr>
              <a:defRPr/>
            </a:pPr>
            <a:endParaRPr lang="en-US">
              <a:solidFill>
                <a:srgbClr val="FFFFFF"/>
              </a:solidFill>
            </a:endParaRPr>
          </a:p>
        </p:txBody>
      </p:sp>
      <p:sp>
        <p:nvSpPr>
          <p:cNvPr id="615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708135"/>
      </p:ext>
    </p:extLst>
  </p:cSld>
  <p:clrMap bg1="dk2" tx1="lt1" bg2="dk1" tx2="lt2" accent1="accent1" accent2="accent2" accent3="accent3" accent4="accent4" accent5="accent5" accent6="accent6" hlink="hlink" folHlink="folHlink"/>
  <p:sldLayoutIdLst>
    <p:sldLayoutId id="2147486959" r:id="rId1"/>
    <p:sldLayoutId id="2147486960" r:id="rId2"/>
    <p:sldLayoutId id="2147486961" r:id="rId3"/>
    <p:sldLayoutId id="2147486962" r:id="rId4"/>
    <p:sldLayoutId id="2147486963" r:id="rId5"/>
    <p:sldLayoutId id="2147486964" r:id="rId6"/>
    <p:sldLayoutId id="2147486965" r:id="rId7"/>
    <p:sldLayoutId id="2147486966" r:id="rId8"/>
    <p:sldLayoutId id="2147486967" r:id="rId9"/>
    <p:sldLayoutId id="2147486968" r:id="rId10"/>
    <p:sldLayoutId id="2147486969" r:id="rId11"/>
    <p:sldLayoutId id="214748697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47" name="Freeform 6"/>
            <p:cNvSpPr>
              <a:spLocks/>
            </p:cNvSpPr>
            <p:nvPr/>
          </p:nvSpPr>
          <p:spPr bwMode="hidden">
            <a:xfrm>
              <a:off x="4038" y="3577"/>
              <a:ext cx="1720" cy="65"/>
            </a:xfrm>
            <a:custGeom>
              <a:avLst/>
              <a:gdLst>
                <a:gd name="T0" fmla="*/ 1694 w 1722"/>
                <a:gd name="T1" fmla="*/ 52 h 66"/>
                <a:gd name="T2" fmla="*/ 1694 w 1722"/>
                <a:gd name="T3" fmla="*/ 46 h 66"/>
                <a:gd name="T4" fmla="*/ 0 w 1722"/>
                <a:gd name="T5" fmla="*/ 0 h 66"/>
                <a:gd name="T6" fmla="*/ 0 w 1722"/>
                <a:gd name="T7" fmla="*/ 34 h 66"/>
                <a:gd name="T8" fmla="*/ 1694 w 1722"/>
                <a:gd name="T9" fmla="*/ 52 h 66"/>
                <a:gd name="T10" fmla="*/ 1694 w 1722"/>
                <a:gd name="T11" fmla="*/ 5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a typeface="+mn-ea"/>
                <a:cs typeface="+mn-cs"/>
              </a:endParaRPr>
            </a:p>
          </p:txBody>
        </p:sp>
        <p:sp>
          <p:nvSpPr>
            <p:cNvPr id="14349" name="Freeform 8"/>
            <p:cNvSpPr>
              <a:spLocks/>
            </p:cNvSpPr>
            <p:nvPr/>
          </p:nvSpPr>
          <p:spPr bwMode="hidden">
            <a:xfrm>
              <a:off x="4784" y="3702"/>
              <a:ext cx="974" cy="101"/>
            </a:xfrm>
            <a:custGeom>
              <a:avLst/>
              <a:gdLst>
                <a:gd name="T0" fmla="*/ 961 w 975"/>
                <a:gd name="T1" fmla="*/ 48 h 101"/>
                <a:gd name="T2" fmla="*/ 961 w 975"/>
                <a:gd name="T3" fmla="*/ 0 h 101"/>
                <a:gd name="T4" fmla="*/ 0 w 975"/>
                <a:gd name="T5" fmla="*/ 24 h 101"/>
                <a:gd name="T6" fmla="*/ 0 w 975"/>
                <a:gd name="T7" fmla="*/ 101 h 101"/>
                <a:gd name="T8" fmla="*/ 961 w 975"/>
                <a:gd name="T9" fmla="*/ 48 h 101"/>
                <a:gd name="T10" fmla="*/ 96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0" name="Freeform 9"/>
            <p:cNvSpPr>
              <a:spLocks/>
            </p:cNvSpPr>
            <p:nvPr/>
          </p:nvSpPr>
          <p:spPr bwMode="hidden">
            <a:xfrm>
              <a:off x="3619" y="3815"/>
              <a:ext cx="2139" cy="198"/>
            </a:xfrm>
            <a:custGeom>
              <a:avLst/>
              <a:gdLst>
                <a:gd name="T0" fmla="*/ 2113 w 2141"/>
                <a:gd name="T1" fmla="*/ 0 h 198"/>
                <a:gd name="T2" fmla="*/ 0 w 2141"/>
                <a:gd name="T3" fmla="*/ 156 h 198"/>
                <a:gd name="T4" fmla="*/ 0 w 2141"/>
                <a:gd name="T5" fmla="*/ 198 h 198"/>
                <a:gd name="T6" fmla="*/ 2113 w 2141"/>
                <a:gd name="T7" fmla="*/ 0 h 198"/>
                <a:gd name="T8" fmla="*/ 211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52" name="Freeform 11"/>
            <p:cNvSpPr>
              <a:spLocks/>
            </p:cNvSpPr>
            <p:nvPr/>
          </p:nvSpPr>
          <p:spPr bwMode="hidden">
            <a:xfrm>
              <a:off x="2097" y="4043"/>
              <a:ext cx="2514" cy="276"/>
            </a:xfrm>
            <a:custGeom>
              <a:avLst/>
              <a:gdLst>
                <a:gd name="T0" fmla="*/ 2140 w 2517"/>
                <a:gd name="T1" fmla="*/ 276 h 276"/>
                <a:gd name="T2" fmla="*/ 2475 w 2517"/>
                <a:gd name="T3" fmla="*/ 204 h 276"/>
                <a:gd name="T4" fmla="*/ 2218 w 2517"/>
                <a:gd name="T5" fmla="*/ 0 h 276"/>
                <a:gd name="T6" fmla="*/ 0 w 2517"/>
                <a:gd name="T7" fmla="*/ 276 h 276"/>
                <a:gd name="T8" fmla="*/ 2140 w 2517"/>
                <a:gd name="T9" fmla="*/ 276 h 276"/>
                <a:gd name="T10" fmla="*/ 214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54" name="Freeform 13"/>
            <p:cNvSpPr>
              <a:spLocks/>
            </p:cNvSpPr>
            <p:nvPr/>
          </p:nvSpPr>
          <p:spPr bwMode="hidden">
            <a:xfrm>
              <a:off x="5030" y="3151"/>
              <a:ext cx="728" cy="240"/>
            </a:xfrm>
            <a:custGeom>
              <a:avLst/>
              <a:gdLst>
                <a:gd name="T0" fmla="*/ 715 w 729"/>
                <a:gd name="T1" fmla="*/ 240 h 240"/>
                <a:gd name="T2" fmla="*/ 0 w 729"/>
                <a:gd name="T3" fmla="*/ 0 h 240"/>
                <a:gd name="T4" fmla="*/ 0 w 729"/>
                <a:gd name="T5" fmla="*/ 6 h 240"/>
                <a:gd name="T6" fmla="*/ 715 w 729"/>
                <a:gd name="T7" fmla="*/ 240 h 240"/>
                <a:gd name="T8" fmla="*/ 71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56" name="Freeform 15"/>
            <p:cNvSpPr>
              <a:spLocks/>
            </p:cNvSpPr>
            <p:nvPr/>
          </p:nvSpPr>
          <p:spPr bwMode="hidden">
            <a:xfrm>
              <a:off x="5030" y="3049"/>
              <a:ext cx="728" cy="318"/>
            </a:xfrm>
            <a:custGeom>
              <a:avLst/>
              <a:gdLst>
                <a:gd name="T0" fmla="*/ 715 w 729"/>
                <a:gd name="T1" fmla="*/ 318 h 318"/>
                <a:gd name="T2" fmla="*/ 715 w 729"/>
                <a:gd name="T3" fmla="*/ 312 h 318"/>
                <a:gd name="T4" fmla="*/ 0 w 729"/>
                <a:gd name="T5" fmla="*/ 0 h 318"/>
                <a:gd name="T6" fmla="*/ 0 w 729"/>
                <a:gd name="T7" fmla="*/ 54 h 318"/>
                <a:gd name="T8" fmla="*/ 715 w 729"/>
                <a:gd name="T9" fmla="*/ 318 h 318"/>
                <a:gd name="T10" fmla="*/ 71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6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6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6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69" name="Freeform 28"/>
            <p:cNvSpPr>
              <a:spLocks/>
            </p:cNvSpPr>
            <p:nvPr/>
          </p:nvSpPr>
          <p:spPr bwMode="hidden">
            <a:xfrm>
              <a:off x="5698" y="653"/>
              <a:ext cx="60" cy="311"/>
            </a:xfrm>
            <a:custGeom>
              <a:avLst/>
              <a:gdLst>
                <a:gd name="T0" fmla="*/ 0 w 60"/>
                <a:gd name="T1" fmla="*/ 144 h 312"/>
                <a:gd name="T2" fmla="*/ 60 w 60"/>
                <a:gd name="T3" fmla="*/ 29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7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grpSp>
          <p:nvGrpSpPr>
            <p:cNvPr id="1438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501E39B2-C5D2-2446-A9E6-827FFCBD9F2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77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8478838" cy="6173788"/>
            <a:chOff x="0" y="0"/>
            <a:chExt cx="5341" cy="3889"/>
          </a:xfrm>
        </p:grpSpPr>
        <p:sp>
          <p:nvSpPr>
            <p:cNvPr id="1639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639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639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639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1EE593A4-19AA-E64C-B35C-B53882BB4DAD}"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7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0000"/>
                </a:solidFill>
                <a:latin typeface="Times New Roman" charset="0"/>
              </a:defRPr>
            </a:lvl1pPr>
          </a:lstStyle>
          <a:p>
            <a:pPr>
              <a:defRPr/>
            </a:pPr>
            <a:fld id="{8E3D21B7-D3B4-3948-B7D6-064A14568DEA}" type="slidenum">
              <a:rPr lang="en-US"/>
              <a:pPr>
                <a:defRPr/>
              </a:pPr>
              <a:t>‹#›</a:t>
            </a:fld>
            <a:endParaRPr lang="en-US"/>
          </a:p>
        </p:txBody>
      </p:sp>
      <p:pic>
        <p:nvPicPr>
          <p:cNvPr id="18438"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777" r:id="rId1"/>
    <p:sldLayoutId id="2147486778" r:id="rId2"/>
    <p:sldLayoutId id="2147486779" r:id="rId3"/>
    <p:sldLayoutId id="2147486780" r:id="rId4"/>
    <p:sldLayoutId id="2147486781" r:id="rId5"/>
    <p:sldLayoutId id="2147486782" r:id="rId6"/>
    <p:sldLayoutId id="2147486783" r:id="rId7"/>
    <p:sldLayoutId id="2147486784" r:id="rId8"/>
    <p:sldLayoutId id="2147486785" r:id="rId9"/>
    <p:sldLayoutId id="2147486786" r:id="rId10"/>
    <p:sldLayoutId id="214748678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6788" r:id="rId1"/>
    <p:sldLayoutId id="2147486789" r:id="rId2"/>
    <p:sldLayoutId id="2147486790" r:id="rId3"/>
    <p:sldLayoutId id="2147486791" r:id="rId4"/>
    <p:sldLayoutId id="2147486792" r:id="rId5"/>
    <p:sldLayoutId id="2147486793" r:id="rId6"/>
    <p:sldLayoutId id="2147486794" r:id="rId7"/>
    <p:sldLayoutId id="2147486795" r:id="rId8"/>
    <p:sldLayoutId id="2147486796" r:id="rId9"/>
    <p:sldLayoutId id="2147486797" r:id="rId10"/>
    <p:sldLayoutId id="2147486798"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799" r:id="rId1"/>
    <p:sldLayoutId id="2147486800" r:id="rId2"/>
    <p:sldLayoutId id="2147486801" r:id="rId3"/>
    <p:sldLayoutId id="2147486802" r:id="rId4"/>
    <p:sldLayoutId id="2147486803" r:id="rId5"/>
    <p:sldLayoutId id="2147486804" r:id="rId6"/>
    <p:sldLayoutId id="2147486805" r:id="rId7"/>
    <p:sldLayoutId id="2147486806" r:id="rId8"/>
    <p:sldLayoutId id="2147486807" r:id="rId9"/>
    <p:sldLayoutId id="2147486808" r:id="rId10"/>
    <p:sldLayoutId id="2147486809"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Times New Roman" charset="0"/>
              </a:defRPr>
            </a:lvl1pPr>
          </a:lstStyle>
          <a:p>
            <a:pPr>
              <a:defRPr/>
            </a:pPr>
            <a:fld id="{06F6AB5A-B26B-5D41-BB6D-8F58E2F924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10" r:id="rId1"/>
    <p:sldLayoutId id="2147486811" r:id="rId2"/>
    <p:sldLayoutId id="2147486812" r:id="rId3"/>
    <p:sldLayoutId id="2147486813" r:id="rId4"/>
    <p:sldLayoutId id="2147486814" r:id="rId5"/>
    <p:sldLayoutId id="2147486815" r:id="rId6"/>
    <p:sldLayoutId id="2147486816" r:id="rId7"/>
    <p:sldLayoutId id="2147486817" r:id="rId8"/>
    <p:sldLayoutId id="2147486818" r:id="rId9"/>
    <p:sldLayoutId id="2147486819" r:id="rId10"/>
    <p:sldLayoutId id="2147486820"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758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eaLnBrk="1" hangingPunct="1">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0">
                <a:solidFill>
                  <a:srgbClr val="482400"/>
                </a:solidFill>
                <a:latin typeface="Arial" charset="0"/>
              </a:defRPr>
            </a:lvl1pPr>
          </a:lstStyle>
          <a:p>
            <a:pPr>
              <a:defRPr/>
            </a:pPr>
            <a:fld id="{1DFFC637-DF7D-1341-88CB-F6B9315D9A31}" type="slidenum">
              <a:rPr lang="en-US"/>
              <a:pPr>
                <a:defRPr/>
              </a:pPr>
              <a:t>‹#›</a:t>
            </a:fld>
            <a:endParaRPr lang="en-US"/>
          </a:p>
        </p:txBody>
      </p:sp>
      <p:pic>
        <p:nvPicPr>
          <p:cNvPr id="6759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821" r:id="rId1"/>
    <p:sldLayoutId id="2147486822" r:id="rId2"/>
    <p:sldLayoutId id="2147486823" r:id="rId3"/>
    <p:sldLayoutId id="2147486824" r:id="rId4"/>
    <p:sldLayoutId id="2147486825" r:id="rId5"/>
    <p:sldLayoutId id="2147486826" r:id="rId6"/>
    <p:sldLayoutId id="2147486827" r:id="rId7"/>
    <p:sldLayoutId id="2147486828" r:id="rId8"/>
    <p:sldLayoutId id="2147486829" r:id="rId9"/>
    <p:sldLayoutId id="2147486830" r:id="rId10"/>
    <p:sldLayoutId id="2147486831"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Arial" charset="0"/>
                <a:ea typeface="Osaka" charset="0"/>
                <a:cs typeface="Osaka" charset="0"/>
              </a:defRPr>
            </a:lvl1pPr>
          </a:lstStyle>
          <a:p>
            <a:pPr>
              <a:defRPr/>
            </a:pPr>
            <a:fld id="{2249D0EC-50ED-104C-8007-2BF551D11A2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32" r:id="rId1"/>
    <p:sldLayoutId id="2147486833" r:id="rId2"/>
    <p:sldLayoutId id="2147486834" r:id="rId3"/>
    <p:sldLayoutId id="2147486835" r:id="rId4"/>
    <p:sldLayoutId id="2147486836" r:id="rId5"/>
    <p:sldLayoutId id="2147486837" r:id="rId6"/>
    <p:sldLayoutId id="2147486838" r:id="rId7"/>
    <p:sldLayoutId id="2147486839" r:id="rId8"/>
    <p:sldLayoutId id="2147486840" r:id="rId9"/>
    <p:sldLayoutId id="2147486841" r:id="rId10"/>
    <p:sldLayoutId id="21474868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hyperlink" Target="http://images.google.com.sg/imgres?imgurl=24.24.31.212/literature/Plato-LDS-composite-14.jpg&amp;imgrefurl=http://24.24.31.212/literature/&amp;h=340&amp;w=450&amp;prev=/images?q=plato&amp;svnum=10&amp;hl=en&amp;lr=&amp;ie=UTF-8&amp;oe=UTF-8" TargetMode="External"/><Relationship Id="rId5" Type="http://schemas.openxmlformats.org/officeDocument/2006/relationships/image" Target="../media/image39.jpeg"/><Relationship Id="rId6" Type="http://schemas.openxmlformats.org/officeDocument/2006/relationships/hyperlink" Target="http://images.google.com.sg/imgres?imgurl=www.christusrex.org/www1/stanzas/Ad-Plato.jpg&amp;imgrefurl=http://www.christusrex.org/www1/stanzas/S2-Segnatura.html&amp;h=668&amp;w=468&amp;prev=/images?q=plato&amp;svnum=10&amp;hl=en&amp;lr=&amp;ie=UTF-8&amp;oe=UTF-8" TargetMode="External"/><Relationship Id="rId7" Type="http://schemas.openxmlformats.org/officeDocument/2006/relationships/image" Target="../media/image40.jpeg"/><Relationship Id="rId8" Type="http://schemas.openxmlformats.org/officeDocument/2006/relationships/hyperlink" Target="http://images.google.com.sg/imgres?imgurl=24.24.31.212/literature/Plato-head-LDS.jpg&amp;imgrefurl=http://24.24.31.212/literature/&amp;h=200&amp;w=200&amp;prev=/images?q=plato&amp;svnum=10&amp;hl=en&amp;lr=&amp;ie=UTF-8&amp;oe=UTF-8" TargetMode="External"/><Relationship Id="rId9"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6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35.xml"/><Relationship Id="rId3"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157.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145.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jpeg"/><Relationship Id="rId1" Type="http://schemas.openxmlformats.org/officeDocument/2006/relationships/slideLayout" Target="../slideLayouts/slideLayout128.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40.xml"/><Relationship Id="rId3"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74.jpeg"/><Relationship Id="rId1" Type="http://schemas.openxmlformats.org/officeDocument/2006/relationships/themeOverride" Target="../theme/themeOverride1.xml"/><Relationship Id="rId2"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75.jpeg"/><Relationship Id="rId1" Type="http://schemas.openxmlformats.org/officeDocument/2006/relationships/themeOverride" Target="../theme/themeOverride2.xml"/><Relationship Id="rId2"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7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7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8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8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82.jpeg"/></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jpeg"/><Relationship Id="rId5" Type="http://schemas.openxmlformats.org/officeDocument/2006/relationships/image" Target="../media/image87.jpe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9.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9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91.jpeg"/></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59.xml"/><Relationship Id="rId3" Type="http://schemas.openxmlformats.org/officeDocument/2006/relationships/image" Target="../media/image9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9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96.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62.xml"/><Relationship Id="rId3" Type="http://schemas.openxmlformats.org/officeDocument/2006/relationships/image" Target="../media/image97.jpeg"/></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5" Type="http://schemas.openxmlformats.org/officeDocument/2006/relationships/image" Target="../media/image100.png"/><Relationship Id="rId1" Type="http://schemas.openxmlformats.org/officeDocument/2006/relationships/slideLayout" Target="../slideLayouts/slideLayout104.xml"/><Relationship Id="rId2" Type="http://schemas.openxmlformats.org/officeDocument/2006/relationships/notesSlide" Target="../notesSlides/notesSlide6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4.xml"/><Relationship Id="rId3" Type="http://schemas.openxmlformats.org/officeDocument/2006/relationships/image" Target="../media/image101.jpeg"/></Relationships>
</file>

<file path=ppt/slides/_rels/slide69.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5" Type="http://schemas.openxmlformats.org/officeDocument/2006/relationships/image" Target="../media/image104.jpeg"/><Relationship Id="rId1" Type="http://schemas.openxmlformats.org/officeDocument/2006/relationships/slideLayout" Target="../slideLayouts/slideLayout54.xml"/><Relationship Id="rId2"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gif"/><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6.xml"/><Relationship Id="rId3" Type="http://schemas.openxmlformats.org/officeDocument/2006/relationships/image" Target="../media/image105.png"/></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1" Type="http://schemas.openxmlformats.org/officeDocument/2006/relationships/slideLayout" Target="../slideLayouts/slideLayout70.xml"/><Relationship Id="rId2" Type="http://schemas.openxmlformats.org/officeDocument/2006/relationships/notesSlide" Target="../notesSlides/notesSlide6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68.xml"/><Relationship Id="rId3" Type="http://schemas.openxmlformats.org/officeDocument/2006/relationships/image" Target="../media/image108.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5.jpeg"/></Relationships>
</file>

<file path=ppt/slides/_rels/slide74.xml.rels><?xml version="1.0" encoding="UTF-8" standalone="yes"?>
<Relationships xmlns="http://schemas.openxmlformats.org/package/2006/relationships"><Relationship Id="rId3" Type="http://schemas.openxmlformats.org/officeDocument/2006/relationships/hyperlink" Target="http://www.webshots.com/g/56/hr-sh/24207.html" TargetMode="External"/><Relationship Id="rId4" Type="http://schemas.openxmlformats.org/officeDocument/2006/relationships/image" Target="../media/image109.jpeg"/><Relationship Id="rId5" Type="http://schemas.openxmlformats.org/officeDocument/2006/relationships/image" Target="../media/image110.jpe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11.jpeg"/></Relationships>
</file>

<file path=ppt/slides/_rels/slide76.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5.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4.xml"/><Relationship Id="rId3" Type="http://schemas.openxmlformats.org/officeDocument/2006/relationships/image" Target="../media/image114.jpeg"/></Relationships>
</file>

<file path=ppt/slides/_rels/slide79.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eg"/><Relationship Id="rId1" Type="http://schemas.openxmlformats.org/officeDocument/2006/relationships/slideLayout" Target="../slideLayouts/slideLayout43.xml"/><Relationship Id="rId2" Type="http://schemas.openxmlformats.org/officeDocument/2006/relationships/notesSlide" Target="../notesSlides/notesSlide75.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eg"/><Relationship Id="rId5" Type="http://schemas.openxmlformats.org/officeDocument/2006/relationships/image" Target="../media/image119.jpeg"/><Relationship Id="rId1" Type="http://schemas.openxmlformats.org/officeDocument/2006/relationships/slideLayout" Target="../slideLayouts/slideLayout43.xml"/><Relationship Id="rId2" Type="http://schemas.openxmlformats.org/officeDocument/2006/relationships/notesSlide" Target="../notesSlides/notesSlide7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s>
</file>

<file path=ppt/slides/_rels/slide82.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2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123.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1.xml"/><Relationship Id="rId3" Type="http://schemas.openxmlformats.org/officeDocument/2006/relationships/image" Target="../media/image124.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2.xml"/><Relationship Id="rId3" Type="http://schemas.openxmlformats.org/officeDocument/2006/relationships/image" Target="../media/image125.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3.xml"/><Relationship Id="rId3" Type="http://schemas.openxmlformats.org/officeDocument/2006/relationships/image" Target="../media/image12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4.xml"/><Relationship Id="rId3" Type="http://schemas.openxmlformats.org/officeDocument/2006/relationships/image" Target="../media/image125.jpeg"/></Relationships>
</file>

<file path=ppt/slides/_rels/slide89.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emf"/><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28.jpeg"/></Relationships>
</file>

<file path=ppt/slides/_rels/slide91.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1" Type="http://schemas.openxmlformats.org/officeDocument/2006/relationships/slideLayout" Target="../slideLayouts/slideLayout185.xml"/><Relationship Id="rId2" Type="http://schemas.openxmlformats.org/officeDocument/2006/relationships/notesSlide" Target="../notesSlides/notesSlide8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17" descr="Mt"/>
          <p:cNvPicPr>
            <a:picLocks noChangeAspect="1" noChangeArrowheads="1"/>
          </p:cNvPicPr>
          <p:nvPr/>
        </p:nvPicPr>
        <p:blipFill>
          <a:blip r:embed="rId3" cstate="screen">
            <a:lum bright="-16000"/>
            <a:extLst>
              <a:ext uri="{28A0092B-C50C-407E-A947-70E740481C1C}">
                <a14:useLocalDpi xmlns:a14="http://schemas.microsoft.com/office/drawing/2010/main"/>
              </a:ext>
            </a:extLst>
          </a:blip>
          <a:srcRect/>
          <a:stretch>
            <a:fillRect/>
          </a:stretch>
        </p:blipFill>
        <p:spPr bwMode="auto">
          <a:xfrm>
            <a:off x="0" y="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07975" y="1981200"/>
            <a:ext cx="8920163" cy="1066800"/>
          </a:xfrm>
        </p:spPr>
        <p:txBody>
          <a:bodyPr/>
          <a:lstStyle/>
          <a:p>
            <a:pPr eaLnBrk="1" hangingPunct="1">
              <a:defRPr/>
            </a:pPr>
            <a:r>
              <a:rPr lang="si-LK" sz="6000" dirty="0">
                <a:latin typeface="Aril" charset="0"/>
                <a:ea typeface="ＭＳ Ｐゴシック" charset="0"/>
              </a:rPr>
              <a:t>මිත්‍යාදෘෂ්ඨික ආගම්</a:t>
            </a:r>
            <a:endParaRPr lang="en-US" sz="6000" dirty="0">
              <a:latin typeface="Aril" charset="0"/>
              <a:ea typeface="ＭＳ Ｐゴシック" charset="0"/>
            </a:endParaRPr>
          </a:p>
        </p:txBody>
      </p:sp>
      <p:sp>
        <p:nvSpPr>
          <p:cNvPr id="2051" name="Rectangle 3"/>
          <p:cNvSpPr>
            <a:spLocks noGrp="1" noChangeArrowheads="1"/>
          </p:cNvSpPr>
          <p:nvPr>
            <p:ph type="subTitle" idx="1"/>
          </p:nvPr>
        </p:nvSpPr>
        <p:spPr>
          <a:xfrm>
            <a:off x="762000" y="3124200"/>
            <a:ext cx="7696200" cy="838200"/>
          </a:xfrm>
        </p:spPr>
        <p:txBody>
          <a:bodyPr/>
          <a:lstStyle/>
          <a:p>
            <a:pPr eaLnBrk="1" hangingPunct="1">
              <a:buFont typeface="Arial" charset="0"/>
              <a:buNone/>
              <a:defRPr/>
            </a:pPr>
            <a:r>
              <a:rPr lang="si-LK" sz="4000" i="1" dirty="0">
                <a:latin typeface="Tahoma" charset="0"/>
                <a:ea typeface="ＭＳ Ｐゴシック" charset="0"/>
                <a:cs typeface="ＭＳ Ｐゴシック" charset="0"/>
              </a:rPr>
              <a:t>නව ගිවිසුමට පසුබිම්</a:t>
            </a:r>
            <a:endParaRPr lang="en-US" sz="4000" i="1" dirty="0">
              <a:latin typeface="Tahoma" charset="0"/>
              <a:ea typeface="ＭＳ Ｐゴシック" charset="0"/>
              <a:cs typeface="ＭＳ Ｐゴシック" charset="0"/>
            </a:endParaRPr>
          </a:p>
        </p:txBody>
      </p:sp>
      <p:sp>
        <p:nvSpPr>
          <p:cNvPr id="222212" name="Rectangle 5"/>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dirty="0"/>
          </a:p>
        </p:txBody>
      </p:sp>
      <p:graphicFrame>
        <p:nvGraphicFramePr>
          <p:cNvPr id="2070" name="Group 22"/>
          <p:cNvGraphicFramePr>
            <a:graphicFrameLocks noGrp="1"/>
          </p:cNvGraphicFramePr>
          <p:nvPr/>
        </p:nvGraphicFramePr>
        <p:xfrm>
          <a:off x="0" y="-681038"/>
          <a:ext cx="207964" cy="517553"/>
        </p:xfrm>
        <a:graphic>
          <a:graphicData uri="http://schemas.openxmlformats.org/drawingml/2006/table">
            <a:tbl>
              <a:tblPr/>
              <a:tblGrid>
                <a:gridCol w="207964">
                  <a:extLst>
                    <a:ext uri="{9D8B030D-6E8A-4147-A177-3AD203B41FA5}">
                      <a16:colId xmlns:a16="http://schemas.microsoft.com/office/drawing/2014/main" xmlns=""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ahoma" pitchFamily="22" charset="-52"/>
                      </a:endParaRPr>
                    </a:p>
                  </a:txBody>
                  <a:tcPr marL="91282" marR="91282" marT="45417" marB="4541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2066" name="Rectangle 18"/>
          <p:cNvSpPr>
            <a:spLocks noChangeArrowheads="1"/>
          </p:cNvSpPr>
          <p:nvPr/>
        </p:nvSpPr>
        <p:spPr bwMode="auto">
          <a:xfrm>
            <a:off x="2915816" y="4267199"/>
            <a:ext cx="6228184" cy="1443037"/>
          </a:xfrm>
          <a:prstGeom prst="rect">
            <a:avLst/>
          </a:prstGeom>
          <a:gradFill rotWithShape="1">
            <a:gsLst>
              <a:gs pos="0">
                <a:srgbClr val="9966FF">
                  <a:alpha val="46999"/>
                </a:srgbClr>
              </a:gs>
              <a:gs pos="100000">
                <a:srgbClr val="000000">
                  <a:alpha val="65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80000"/>
              <a:buFont typeface="Arial" charset="0"/>
              <a:buNone/>
            </a:pPr>
            <a:r>
              <a:rPr lang="si-LK" sz="2400" b="1" dirty="0"/>
              <a:t>එකල එලියා </a:t>
            </a:r>
            <a:r>
              <a:rPr lang="si-LK" sz="2400" dirty="0">
                <a:latin typeface="Aril" charset="0"/>
              </a:rPr>
              <a:t>මිත්‍යාදෘෂ්ඨික අගමිකයන්ට මුහුන දුන්</a:t>
            </a:r>
            <a:r>
              <a:rPr lang="si-LK" sz="2400" dirty="0"/>
              <a:t>ජෙශ්‍රෙයෙල් මිටියාවතෙ සිට කාමෙල් කඳුවැටිය</a:t>
            </a:r>
            <a:endParaRPr lang="en-US" sz="2400" b="1" dirty="0"/>
          </a:p>
        </p:txBody>
      </p:sp>
      <p:sp>
        <p:nvSpPr>
          <p:cNvPr id="2067" name="Text Box 19"/>
          <p:cNvSpPr txBox="1">
            <a:spLocks noChangeArrowheads="1"/>
          </p:cNvSpPr>
          <p:nvPr/>
        </p:nvSpPr>
        <p:spPr bwMode="auto">
          <a:xfrm>
            <a:off x="8397875" y="76200"/>
            <a:ext cx="669925" cy="396875"/>
          </a:xfrm>
          <a:prstGeom prst="rect">
            <a:avLst/>
          </a:prstGeom>
          <a:solidFill>
            <a:srgbClr val="000000"/>
          </a:solidFill>
          <a:ln w="9525">
            <a:noFill/>
            <a:miter lim="800000"/>
            <a:headEnd/>
            <a:tailEnd/>
          </a:ln>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dirty="0">
                <a:effectLst>
                  <a:outerShdw blurRad="38100" dist="38100" dir="2700000" algn="tl">
                    <a:srgbClr val="00007A"/>
                  </a:outerShdw>
                </a:effectLst>
              </a:rPr>
              <a:t>150</a:t>
            </a:r>
          </a:p>
        </p:txBody>
      </p:sp>
      <p:sp>
        <p:nvSpPr>
          <p:cNvPr id="11" name="Rectangle 10"/>
          <p:cNvSpPr>
            <a:spLocks noChangeArrowheads="1"/>
          </p:cNvSpPr>
          <p:nvPr/>
        </p:nvSpPr>
        <p:spPr bwMode="auto">
          <a:xfrm>
            <a:off x="0" y="6096000"/>
            <a:ext cx="9144000" cy="773135"/>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si-LK"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ආචාර්ය </a:t>
            </a:r>
            <a:r>
              <a:rPr kumimoji="0" lang="en-US"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a:t>
            </a:r>
            <a:r>
              <a:rPr kumimoji="0" lang="si-LK"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රික් ග්‍රිෆිත් </a:t>
            </a:r>
            <a:r>
              <a:rPr kumimoji="0" lang="en-US"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 </a:t>
            </a:r>
            <a:r>
              <a:rPr kumimoji="0" lang="si-LK"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සිංගප්පූරු</a:t>
            </a:r>
            <a:r>
              <a:rPr kumimoji="0" lang="en-US"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a:t>
            </a:r>
            <a:r>
              <a:rPr kumimoji="0" lang="si-LK"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බයිබල්</a:t>
            </a:r>
            <a:r>
              <a:rPr kumimoji="0" lang="en-US"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a:t>
            </a:r>
            <a:r>
              <a:rPr kumimoji="0" lang="si-LK"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විදුහල </a:t>
            </a:r>
            <a:r>
              <a:rPr kumimoji="0" lang="en-US"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 </a:t>
            </a:r>
            <a:r>
              <a:rPr kumimoji="0" lang="en-US" sz="18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BibleStudyDownloads.org</a:t>
            </a:r>
            <a:endPar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66"/>
                                        </p:tgtEl>
                                        <p:attrNameLst>
                                          <p:attrName>style.visibility</p:attrName>
                                        </p:attrNameLst>
                                      </p:cBhvr>
                                      <p:to>
                                        <p:strVal val="visible"/>
                                      </p:to>
                                    </p:set>
                                    <p:animEffect transition="in" filter="dissolve">
                                      <p:cBhvr>
                                        <p:cTn id="7" dur="500"/>
                                        <p:tgtEl>
                                          <p:spTgt spid="2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0642" name="Picture 2" descr="VTG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Rectangle 3"/>
          <p:cNvSpPr>
            <a:spLocks noGrp="1" noChangeArrowheads="1"/>
          </p:cNvSpPr>
          <p:nvPr>
            <p:ph type="ctrTitle"/>
          </p:nvPr>
        </p:nvSpPr>
        <p:spPr>
          <a:xfrm>
            <a:off x="0" y="5715000"/>
            <a:ext cx="9144000" cy="9906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si-LK" sz="3200" b="1" dirty="0">
                <a:solidFill>
                  <a:srgbClr val="FFFFFF"/>
                </a:solidFill>
                <a:latin typeface="Arial" charset="0"/>
                <a:ea typeface="ＭＳ Ｐゴシック" charset="0"/>
                <a:cs typeface="Arial" charset="0"/>
              </a:rPr>
              <a:t>පර්පෙචුවාගෙ (</a:t>
            </a:r>
            <a:r>
              <a:rPr lang="en-US" sz="3200" b="1" dirty="0">
                <a:solidFill>
                  <a:srgbClr val="FFFFFF"/>
                </a:solidFill>
                <a:latin typeface="Arial" charset="0"/>
                <a:ea typeface="ＭＳ Ｐゴシック" charset="0"/>
                <a:cs typeface="Arial" charset="0"/>
              </a:rPr>
              <a:t>Perpetua</a:t>
            </a:r>
            <a:r>
              <a:rPr lang="si-LK" sz="3200" b="1" dirty="0">
                <a:solidFill>
                  <a:srgbClr val="FFFFFF"/>
                </a:solidFill>
                <a:latin typeface="Arial" charset="0"/>
                <a:ea typeface="ＭＳ Ｐゴシック" charset="0"/>
                <a:cs typeface="Arial" charset="0"/>
              </a:rPr>
              <a:t>) ප්‍රාණත්‍යාගය (</a:t>
            </a:r>
            <a:r>
              <a:rPr lang="si-LK" altLang="ja-JP" sz="3200" b="1" dirty="0">
                <a:solidFill>
                  <a:srgbClr val="FFFFFF"/>
                </a:solidFill>
                <a:latin typeface="Arial" charset="0"/>
                <a:ea typeface="ＭＳ Ｐゴシック" charset="0"/>
                <a:cs typeface="Arial" charset="0"/>
              </a:rPr>
              <a:t>ක්‍රි.ව. 203)</a:t>
            </a:r>
            <a:endParaRPr lang="en-US" sz="3200" b="1" dirty="0">
              <a:solidFill>
                <a:srgbClr val="FFFFFF"/>
              </a:solidFill>
              <a:latin typeface="Arial" charset="0"/>
              <a:ea typeface="ＭＳ Ｐゴシック"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4" descr="Go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09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0" name="Rectangle 2"/>
          <p:cNvSpPr>
            <a:spLocks noGrp="1" noRot="1" noChangeArrowheads="1"/>
          </p:cNvSpPr>
          <p:nvPr>
            <p:ph type="title"/>
          </p:nvPr>
        </p:nvSpPr>
        <p:spPr>
          <a:xfrm>
            <a:off x="1600200" y="4267200"/>
            <a:ext cx="7543800" cy="2667000"/>
          </a:xfrm>
          <a:solidFill>
            <a:srgbClr val="000000"/>
          </a:solidFill>
        </p:spPr>
        <p:txBody>
          <a:bodyPr/>
          <a:lstStyle/>
          <a:p>
            <a:pPr eaLnBrk="1" hangingPunct="1"/>
            <a:r>
              <a:rPr lang="si-LK" sz="3200" dirty="0">
                <a:effectLst/>
                <a:latin typeface="Arial" charset="0"/>
                <a:ea typeface="ＭＳ Ｐゴシック" charset="0"/>
                <a:cs typeface="Arial" charset="0"/>
              </a:rPr>
              <a:t>මූලිකව</a:t>
            </a:r>
            <a:r>
              <a:rPr lang="en-US" sz="3200" dirty="0">
                <a:effectLst/>
                <a:latin typeface="Arial" charset="0"/>
                <a:ea typeface="ＭＳ Ｐゴシック" charset="0"/>
                <a:cs typeface="Arial" charset="0"/>
              </a:rPr>
              <a:t> </a:t>
            </a:r>
            <a:r>
              <a:rPr lang="si-LK" sz="3200" dirty="0">
                <a:effectLst/>
                <a:latin typeface="Arial" charset="0"/>
                <a:ea typeface="ＭＳ Ｐゴシック" charset="0"/>
                <a:cs typeface="Arial" charset="0"/>
              </a:rPr>
              <a:t>රෝමවරු නමස්කාරය සඳහා ග්‍රීකවරුන්ගෙ දෙව්වරු වර්ග ආදේශ කරගන්නා ලදි. ඔවුහු සරළවම එම දෙවිවරුන්ගෙ නම් පමණක් මාරු කරන ලදි.</a:t>
            </a:r>
            <a:endParaRPr lang="en-US" sz="3200" dirty="0">
              <a:effectLst/>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idx="4294967295"/>
          </p:nvPr>
        </p:nvSpPr>
        <p:spPr>
          <a:xfrm>
            <a:off x="0" y="274638"/>
            <a:ext cx="8229600" cy="1143000"/>
          </a:xfrm>
        </p:spPr>
        <p:txBody>
          <a:bodyPr/>
          <a:lstStyle/>
          <a:p>
            <a:pPr eaLnBrk="1" hangingPunct="1">
              <a:defRPr/>
            </a:pPr>
            <a:r>
              <a:rPr lang="si-LK" dirty="0">
                <a:latin typeface="Aril" charset="0"/>
                <a:ea typeface="ＭＳ Ｐゴシック" charset="0"/>
              </a:rPr>
              <a:t>රෝම දින දර්ශකය</a:t>
            </a:r>
            <a:endParaRPr lang="en-US" dirty="0">
              <a:latin typeface="Aril" charset="0"/>
              <a:ea typeface="ＭＳ Ｐゴシック" charset="0"/>
            </a:endParaRPr>
          </a:p>
        </p:txBody>
      </p:sp>
      <p:grpSp>
        <p:nvGrpSpPr>
          <p:cNvPr id="244738" name="Group 3"/>
          <p:cNvGrpSpPr>
            <a:grpSpLocks/>
          </p:cNvGrpSpPr>
          <p:nvPr/>
        </p:nvGrpSpPr>
        <p:grpSpPr bwMode="auto">
          <a:xfrm>
            <a:off x="304800" y="1939925"/>
            <a:ext cx="8458200" cy="4349750"/>
            <a:chOff x="384" y="1580"/>
            <a:chExt cx="5328" cy="2740"/>
          </a:xfrm>
        </p:grpSpPr>
        <p:pic>
          <p:nvPicPr>
            <p:cNvPr id="244742" name="Picture 4" descr="Calendar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92" y="1634"/>
              <a:ext cx="1920" cy="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3" name="Picture 5" descr="Calend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4" y="1580"/>
              <a:ext cx="3408" cy="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4739" name="Rectangle 6"/>
          <p:cNvSpPr>
            <a:spLocks noChangeArrowheads="1"/>
          </p:cNvSpPr>
          <p:nvPr/>
        </p:nvSpPr>
        <p:spPr bwMode="auto">
          <a:xfrm>
            <a:off x="0" y="1412875"/>
            <a:ext cx="9144000" cy="6096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244740" name="Text Box 7"/>
          <p:cNvSpPr txBox="1">
            <a:spLocks noChangeArrowheads="1"/>
          </p:cNvSpPr>
          <p:nvPr/>
        </p:nvSpPr>
        <p:spPr bwMode="auto">
          <a:xfrm>
            <a:off x="457200" y="1524000"/>
            <a:ext cx="64988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a:latin typeface="Garamond" charset="0"/>
              </a:rPr>
              <a:t>සෑම ලතින් මාසයක්ම, මාසයෙ ඉංග්‍රිසි නමට මුල් විය.</a:t>
            </a:r>
            <a:endParaRPr lang="en-US" b="1" dirty="0">
              <a:latin typeface="Garamond" charset="0"/>
            </a:endParaRPr>
          </a:p>
        </p:txBody>
      </p:sp>
      <p:sp>
        <p:nvSpPr>
          <p:cNvPr id="244741" name="Text Box 8"/>
          <p:cNvSpPr txBox="1">
            <a:spLocks noChangeArrowheads="1"/>
          </p:cNvSpPr>
          <p:nvPr/>
        </p:nvSpPr>
        <p:spPr bwMode="auto">
          <a:xfrm>
            <a:off x="457200" y="4343400"/>
            <a:ext cx="5770984" cy="181588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96863" indent="-29686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2800" dirty="0">
                <a:latin typeface="Garamond" charset="0"/>
              </a:rPr>
              <a:t>ගෘහස්ත දෙවිවරු</a:t>
            </a:r>
            <a:r>
              <a:rPr lang="en-US" sz="2800" dirty="0">
                <a:latin typeface="Garamond" charset="0"/>
              </a:rPr>
              <a:t>:</a:t>
            </a:r>
          </a:p>
          <a:p>
            <a:pPr>
              <a:buFontTx/>
              <a:buChar char="•"/>
            </a:pPr>
            <a:r>
              <a:rPr lang="si-LK" sz="2800" dirty="0">
                <a:latin typeface="Garamond" charset="0"/>
              </a:rPr>
              <a:t>වෙස්ටා (</a:t>
            </a:r>
            <a:r>
              <a:rPr lang="en-US" sz="2800" dirty="0">
                <a:latin typeface="Garamond" charset="0"/>
              </a:rPr>
              <a:t>Vesta</a:t>
            </a:r>
            <a:r>
              <a:rPr lang="si-LK" sz="2800" dirty="0">
                <a:latin typeface="Garamond" charset="0"/>
              </a:rPr>
              <a:t>)</a:t>
            </a:r>
            <a:r>
              <a:rPr lang="en-US" sz="2800" dirty="0">
                <a:latin typeface="Garamond" charset="0"/>
              </a:rPr>
              <a:t> (</a:t>
            </a:r>
            <a:r>
              <a:rPr lang="si-LK" sz="2800" dirty="0">
                <a:latin typeface="Garamond" charset="0"/>
              </a:rPr>
              <a:t>ළිප් උඳුනෙ</a:t>
            </a:r>
            <a:r>
              <a:rPr lang="en-US" sz="2800" dirty="0">
                <a:latin typeface="Garamond" charset="0"/>
              </a:rPr>
              <a:t>)</a:t>
            </a:r>
          </a:p>
          <a:p>
            <a:pPr>
              <a:buFontTx/>
              <a:buChar char="•"/>
            </a:pPr>
            <a:r>
              <a:rPr lang="si-LK" sz="2800" dirty="0">
                <a:latin typeface="Garamond" charset="0"/>
              </a:rPr>
              <a:t>පෙනාටෙස් (</a:t>
            </a:r>
            <a:r>
              <a:rPr lang="en-US" sz="2800" dirty="0">
                <a:latin typeface="Garamond" charset="0"/>
              </a:rPr>
              <a:t>Penates</a:t>
            </a:r>
            <a:r>
              <a:rPr lang="si-LK" sz="2800" dirty="0">
                <a:latin typeface="Garamond" charset="0"/>
              </a:rPr>
              <a:t>)</a:t>
            </a:r>
            <a:r>
              <a:rPr lang="en-US" sz="2800" dirty="0">
                <a:latin typeface="Garamond" charset="0"/>
              </a:rPr>
              <a:t> (</a:t>
            </a:r>
            <a:r>
              <a:rPr lang="si-LK" sz="2800" dirty="0">
                <a:latin typeface="Garamond" charset="0"/>
              </a:rPr>
              <a:t>මුළුතැන්ගෙ</a:t>
            </a:r>
            <a:r>
              <a:rPr lang="en-US" sz="2800" dirty="0">
                <a:latin typeface="Garamond" charset="0"/>
              </a:rPr>
              <a:t>)</a:t>
            </a:r>
          </a:p>
          <a:p>
            <a:pPr>
              <a:buFontTx/>
              <a:buChar char="•"/>
            </a:pPr>
            <a:r>
              <a:rPr lang="si-LK" sz="2800" dirty="0">
                <a:latin typeface="Garamond" charset="0"/>
              </a:rPr>
              <a:t>ලාරෙස් (</a:t>
            </a:r>
            <a:r>
              <a:rPr lang="en-US" sz="2800" dirty="0" err="1">
                <a:latin typeface="Garamond" charset="0"/>
              </a:rPr>
              <a:t>Lares</a:t>
            </a:r>
            <a:r>
              <a:rPr lang="si-LK" sz="2800" dirty="0">
                <a:latin typeface="Garamond" charset="0"/>
              </a:rPr>
              <a:t>)</a:t>
            </a:r>
            <a:r>
              <a:rPr lang="en-US" sz="2800" dirty="0">
                <a:latin typeface="Garamond" charset="0"/>
              </a:rPr>
              <a:t> (</a:t>
            </a:r>
            <a:r>
              <a:rPr lang="si-LK" sz="2800" dirty="0">
                <a:latin typeface="Garamond" charset="0"/>
              </a:rPr>
              <a:t>අපගත මුතුන්මිත්තො</a:t>
            </a:r>
            <a:r>
              <a:rPr lang="en-US" sz="2800" dirty="0">
                <a:latin typeface="Garamond" charset="0"/>
              </a:rPr>
              <a:t>)</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p:nvPr>
        </p:nvSpPr>
        <p:spPr>
          <a:xfrm>
            <a:off x="4876800" y="228600"/>
            <a:ext cx="3965575" cy="990600"/>
          </a:xfrm>
        </p:spPr>
        <p:txBody>
          <a:bodyPr/>
          <a:lstStyle/>
          <a:p>
            <a:pPr eaLnBrk="1" hangingPunct="1">
              <a:defRPr/>
            </a:pPr>
            <a:r>
              <a:rPr lang="si-LK" dirty="0">
                <a:latin typeface="Aril" charset="0"/>
                <a:ea typeface="ＭＳ Ｐゴシック" charset="0"/>
              </a:rPr>
              <a:t>රෝම මාසයන්</a:t>
            </a:r>
            <a:endParaRPr lang="en-US" dirty="0">
              <a:latin typeface="Aril" charset="0"/>
              <a:ea typeface="ＭＳ Ｐゴシック" charset="0"/>
            </a:endParaRPr>
          </a:p>
        </p:txBody>
      </p:sp>
      <p:pic>
        <p:nvPicPr>
          <p:cNvPr id="246786" name="Picture 4" descr="Months"/>
          <p:cNvPicPr>
            <a:picLocks noChangeAspect="1" noChangeArrowheads="1"/>
          </p:cNvPicPr>
          <p:nvPr/>
        </p:nvPicPr>
        <p:blipFill>
          <a:blip r:embed="rId3">
            <a:lum bright="-34000"/>
            <a:extLst>
              <a:ext uri="{28A0092B-C50C-407E-A947-70E740481C1C}">
                <a14:useLocalDpi xmlns:a14="http://schemas.microsoft.com/office/drawing/2010/main"/>
              </a:ext>
            </a:extLst>
          </a:blip>
          <a:srcRect/>
          <a:stretch>
            <a:fillRect/>
          </a:stretch>
        </p:blipFill>
        <p:spPr bwMode="auto">
          <a:xfrm>
            <a:off x="0" y="0"/>
            <a:ext cx="4837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5"/>
          <p:cNvSpPr>
            <a:spLocks noRot="1" noChangeArrowheads="1"/>
          </p:cNvSpPr>
          <p:nvPr/>
        </p:nvSpPr>
        <p:spPr bwMode="auto">
          <a:xfrm>
            <a:off x="4953000" y="1676400"/>
            <a:ext cx="3736975"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80000"/>
              <a:buFont typeface="Arial" charset="0"/>
              <a:buNone/>
              <a:defRPr/>
            </a:pPr>
            <a:r>
              <a:rPr lang="si-LK" sz="3200" dirty="0">
                <a:effectLst>
                  <a:outerShdw blurRad="38100" dist="38100" dir="2700000" algn="tl">
                    <a:srgbClr val="000000"/>
                  </a:outerShdw>
                </a:effectLst>
              </a:rPr>
              <a:t>නම සැදි ඇති ආකරය</a:t>
            </a:r>
            <a:endParaRPr lang="en-US" sz="3200" dirty="0">
              <a:effectLst>
                <a:outerShdw blurRad="38100" dist="38100" dir="2700000" algn="tl">
                  <a:srgbClr val="000000"/>
                </a:outerShdw>
              </a:effectLst>
            </a:endParaRPr>
          </a:p>
        </p:txBody>
      </p:sp>
      <p:sp>
        <p:nvSpPr>
          <p:cNvPr id="43014" name="Rectangle 6"/>
          <p:cNvSpPr>
            <a:spLocks noRot="1" noChangeArrowheads="1"/>
          </p:cNvSpPr>
          <p:nvPr/>
        </p:nvSpPr>
        <p:spPr bwMode="auto">
          <a:xfrm>
            <a:off x="5181600" y="2438400"/>
            <a:ext cx="3508375" cy="28956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80000"/>
              <a:buFont typeface="Times" charset="0"/>
              <a:buAutoNum type="arabicPeriod"/>
              <a:defRPr/>
            </a:pPr>
            <a:r>
              <a:rPr lang="si-LK" sz="3200" dirty="0">
                <a:effectLst>
                  <a:outerShdw blurRad="38100" dist="38100" dir="2700000" algn="tl">
                    <a:srgbClr val="000000"/>
                  </a:outerShdw>
                </a:effectLst>
              </a:rPr>
              <a:t>දෙවිවරු</a:t>
            </a:r>
            <a:r>
              <a:rPr lang="en-US" sz="3200" dirty="0">
                <a:effectLst>
                  <a:outerShdw blurRad="38100" dist="38100" dir="2700000" algn="tl">
                    <a:srgbClr val="000000"/>
                  </a:outerShdw>
                </a:effectLst>
              </a:rPr>
              <a:t> </a:t>
            </a:r>
            <a:r>
              <a:rPr lang="si-LK" sz="3200" dirty="0">
                <a:effectLst>
                  <a:outerShdw blurRad="38100" dist="38100" dir="2700000" algn="tl">
                    <a:srgbClr val="000000"/>
                  </a:outerShdw>
                </a:effectLst>
              </a:rPr>
              <a:t>අනුව</a:t>
            </a:r>
          </a:p>
          <a:p>
            <a:pPr marL="609600" indent="-609600" eaLnBrk="1" hangingPunct="1">
              <a:spcBef>
                <a:spcPct val="20000"/>
              </a:spcBef>
              <a:buClr>
                <a:schemeClr val="hlink"/>
              </a:buClr>
              <a:buSzPct val="80000"/>
              <a:buFont typeface="Times" charset="0"/>
              <a:buAutoNum type="arabicPeriod"/>
              <a:defRPr/>
            </a:pPr>
            <a:r>
              <a:rPr lang="si-LK" sz="3200" dirty="0">
                <a:effectLst>
                  <a:outerShdw blurRad="38100" dist="38100" dir="2700000" algn="tl">
                    <a:srgbClr val="000000"/>
                  </a:outerShdw>
                </a:effectLst>
              </a:rPr>
              <a:t>වදන් අනුව</a:t>
            </a:r>
            <a:endParaRPr lang="en-US" sz="3200" dirty="0">
              <a:effectLst>
                <a:outerShdw blurRad="38100" dist="38100" dir="2700000" algn="tl">
                  <a:srgbClr val="000000"/>
                </a:outerShdw>
              </a:effectLst>
            </a:endParaRPr>
          </a:p>
          <a:p>
            <a:pPr marL="609600" indent="-609600" eaLnBrk="1" hangingPunct="1">
              <a:spcBef>
                <a:spcPct val="20000"/>
              </a:spcBef>
              <a:buClr>
                <a:schemeClr val="hlink"/>
              </a:buClr>
              <a:buSzPct val="80000"/>
              <a:buFont typeface="Times" charset="0"/>
              <a:buAutoNum type="arabicPeriod"/>
              <a:defRPr/>
            </a:pPr>
            <a:r>
              <a:rPr lang="si-LK" sz="3200" dirty="0">
                <a:effectLst>
                  <a:outerShdw blurRad="38100" dist="38100" dir="2700000" algn="tl">
                    <a:srgbClr val="000000"/>
                  </a:outerShdw>
                </a:effectLst>
              </a:rPr>
              <a:t>අගරජවරු අනුව </a:t>
            </a:r>
            <a:endParaRPr lang="en-US" sz="3200" dirty="0">
              <a:effectLst>
                <a:outerShdw blurRad="38100" dist="38100" dir="2700000" algn="tl">
                  <a:srgbClr val="000000"/>
                </a:outerShdw>
              </a:effectLst>
            </a:endParaRPr>
          </a:p>
          <a:p>
            <a:pPr marL="609600" indent="-609600" eaLnBrk="1" hangingPunct="1">
              <a:spcBef>
                <a:spcPct val="20000"/>
              </a:spcBef>
              <a:buClr>
                <a:schemeClr val="hlink"/>
              </a:buClr>
              <a:buSzPct val="80000"/>
              <a:buFont typeface="Times" charset="0"/>
              <a:buAutoNum type="arabicPeriod"/>
              <a:defRPr/>
            </a:pPr>
            <a:r>
              <a:rPr lang="si-LK" sz="3200" dirty="0">
                <a:effectLst>
                  <a:outerShdw blurRad="38100" dist="38100" dir="2700000" algn="tl">
                    <a:srgbClr val="000000"/>
                  </a:outerShdw>
                </a:effectLst>
              </a:rPr>
              <a:t>පරණ දින දර්ශකයට අනුව</a:t>
            </a:r>
            <a:endParaRPr lang="en-US" sz="3200" dirty="0">
              <a:effectLst>
                <a:outerShdw blurRad="38100" dist="38100" dir="2700000" algn="tl">
                  <a:srgbClr val="000000"/>
                </a:outerShdw>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4109558909"/>
              </p:ext>
            </p:extLst>
          </p:nvPr>
        </p:nvGraphicFramePr>
        <p:xfrm>
          <a:off x="0" y="-55563"/>
          <a:ext cx="4800600" cy="6898080"/>
        </p:xfrm>
        <a:graphic>
          <a:graphicData uri="http://schemas.openxmlformats.org/drawingml/2006/table">
            <a:tbl>
              <a:tblPr/>
              <a:tblGrid>
                <a:gridCol w="1433513">
                  <a:extLst>
                    <a:ext uri="{9D8B030D-6E8A-4147-A177-3AD203B41FA5}">
                      <a16:colId xmlns:a16="http://schemas.microsoft.com/office/drawing/2014/main" xmlns="" val="20000"/>
                    </a:ext>
                  </a:extLst>
                </a:gridCol>
                <a:gridCol w="3367087">
                  <a:extLst>
                    <a:ext uri="{9D8B030D-6E8A-4147-A177-3AD203B41FA5}">
                      <a16:colId xmlns:a16="http://schemas.microsoft.com/office/drawing/2014/main" xmlns="" val="20001"/>
                    </a:ext>
                  </a:extLst>
                </a:gridCol>
              </a:tblGrid>
              <a:tr h="31621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800" b="1" i="0" u="none" strike="noStrike" cap="none" normalizeH="0" baseline="0" dirty="0">
                          <a:ln>
                            <a:noFill/>
                          </a:ln>
                          <a:solidFill>
                            <a:srgbClr val="FFFFFF"/>
                          </a:solidFill>
                          <a:effectLst/>
                          <a:latin typeface="Tahoma" charset="0"/>
                          <a:ea typeface="ＭＳ Ｐゴシック" charset="0"/>
                          <a:cs typeface="ＭＳ Ｐゴシック" charset="0"/>
                        </a:rPr>
                        <a:t>මාසය</a:t>
                      </a: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342900" indent="-342900" eaLnBrk="1" hangingPunct="1">
                        <a:spcBef>
                          <a:spcPct val="20000"/>
                        </a:spcBef>
                        <a:buClr>
                          <a:schemeClr val="hlink"/>
                        </a:buClr>
                        <a:buSzPct val="80000"/>
                        <a:buFont typeface="Arial" charset="0"/>
                        <a:buNone/>
                        <a:defRPr/>
                      </a:pPr>
                      <a:r>
                        <a:rPr lang="si-LK" sz="1800" dirty="0">
                          <a:effectLst>
                            <a:outerShdw blurRad="38100" dist="38100" dir="2700000" algn="tl">
                              <a:srgbClr val="000000"/>
                            </a:outerShdw>
                          </a:effectLst>
                        </a:rPr>
                        <a:t>නම් සැදි ඇති ආකරය</a:t>
                      </a:r>
                      <a:endParaRPr lang="en-US" sz="1800" dirty="0">
                        <a:effectLst>
                          <a:outerShdw blurRad="38100" dist="38100" dir="2700000" algn="tl">
                            <a:srgbClr val="000000"/>
                          </a:outerShdw>
                        </a:effectLs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79511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600" b="1" i="1" u="none" strike="noStrike" cap="none" normalizeH="0" baseline="0" dirty="0">
                          <a:ln>
                            <a:noFill/>
                          </a:ln>
                          <a:solidFill>
                            <a:srgbClr val="00007A"/>
                          </a:solidFill>
                          <a:effectLst/>
                          <a:latin typeface="Tahoma" charset="0"/>
                          <a:ea typeface="ＭＳ Ｐゴシック" charset="0"/>
                          <a:cs typeface="ＭＳ Ｐゴシック" charset="0"/>
                        </a:rPr>
                        <a:t>ජැනුරියස් </a:t>
                      </a:r>
                      <a:r>
                        <a:rPr kumimoji="0" lang="si-LK" sz="1200" b="0" i="1"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200" b="0" i="1" u="none" strike="noStrike" cap="none" normalizeH="0" baseline="0" dirty="0" err="1">
                          <a:ln>
                            <a:noFill/>
                          </a:ln>
                          <a:solidFill>
                            <a:srgbClr val="00007A"/>
                          </a:solidFill>
                          <a:effectLst/>
                          <a:latin typeface="Tahoma" charset="0"/>
                          <a:ea typeface="ＭＳ Ｐゴシック" charset="0"/>
                          <a:cs typeface="ＭＳ Ｐゴシック" charset="0"/>
                        </a:rPr>
                        <a:t>Januarius</a:t>
                      </a:r>
                      <a:r>
                        <a:rPr kumimoji="0" lang="si-LK" sz="1200" b="0" i="1" u="none" strike="noStrike" cap="none" normalizeH="0" baseline="0" dirty="0">
                          <a:ln>
                            <a:noFill/>
                          </a:ln>
                          <a:solidFill>
                            <a:srgbClr val="00007A"/>
                          </a:solidFill>
                          <a:effectLst/>
                          <a:latin typeface="Tahoma" charset="0"/>
                          <a:ea typeface="ＭＳ Ｐゴシック" charset="0"/>
                          <a:cs typeface="ＭＳ Ｐゴシック" charset="0"/>
                        </a:rPr>
                        <a:t>)</a:t>
                      </a:r>
                      <a:endParaRPr kumimoji="0" lang="en-US" sz="1200" b="0" i="1"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400" b="1" i="0" u="none" strike="noStrike" cap="none" normalizeH="0" baseline="0" dirty="0">
                          <a:ln>
                            <a:noFill/>
                          </a:ln>
                          <a:solidFill>
                            <a:srgbClr val="00007A"/>
                          </a:solidFill>
                          <a:effectLst/>
                          <a:latin typeface="Tahoma" charset="0"/>
                          <a:ea typeface="ＭＳ Ｐゴシック" charset="0"/>
                          <a:cs typeface="ＭＳ Ｐゴシック" charset="0"/>
                        </a:rPr>
                        <a:t>ජැනුස් </a:t>
                      </a:r>
                      <a:r>
                        <a:rPr kumimoji="0" lang="si-LK" sz="1200" b="1" i="0"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200" b="1" i="0" u="none" strike="noStrike" cap="none" normalizeH="0" baseline="0" dirty="0">
                          <a:ln>
                            <a:noFill/>
                          </a:ln>
                          <a:solidFill>
                            <a:srgbClr val="00007A"/>
                          </a:solidFill>
                          <a:effectLst/>
                          <a:latin typeface="Tahoma" charset="0"/>
                          <a:ea typeface="ＭＳ Ｐゴシック" charset="0"/>
                          <a:cs typeface="ＭＳ Ｐゴシック" charset="0"/>
                        </a:rPr>
                        <a:t>Janus</a:t>
                      </a:r>
                      <a:r>
                        <a:rPr kumimoji="0" lang="si-LK" sz="1200" b="1" i="0"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400" b="1" i="0" u="none" strike="noStrike" cap="none" normalizeH="0" baseline="0" dirty="0">
                          <a:ln>
                            <a:noFill/>
                          </a:ln>
                          <a:solidFill>
                            <a:srgbClr val="00007A"/>
                          </a:solidFill>
                          <a:effectLst/>
                          <a:latin typeface="Tahoma" charset="0"/>
                          <a:ea typeface="ＭＳ Ｐゴシック" charset="0"/>
                          <a:cs typeface="ＭＳ Ｐゴシック" charset="0"/>
                        </a:rPr>
                        <a:t>, </a:t>
                      </a:r>
                      <a:r>
                        <a:rPr kumimoji="0" lang="si-LK" sz="1400" b="1" i="0" u="none" strike="noStrike" cap="none" normalizeH="0" baseline="0" dirty="0">
                          <a:ln>
                            <a:noFill/>
                          </a:ln>
                          <a:solidFill>
                            <a:srgbClr val="00007A"/>
                          </a:solidFill>
                          <a:effectLst/>
                          <a:latin typeface="Tahoma" charset="0"/>
                          <a:ea typeface="ＭＳ Ｐゴシック" charset="0"/>
                          <a:cs typeface="ＭＳ Ｐゴシック" charset="0"/>
                        </a:rPr>
                        <a:t>වාසල්කඩ හි දෙවිවරයා, </a:t>
                      </a:r>
                      <a:r>
                        <a:rPr kumimoji="0" lang="en-US" sz="1400" b="1" i="0" u="none" strike="noStrike" cap="none" normalizeH="0" baseline="0" dirty="0">
                          <a:ln>
                            <a:noFill/>
                          </a:ln>
                          <a:solidFill>
                            <a:srgbClr val="00007A"/>
                          </a:solidFill>
                          <a:effectLst/>
                          <a:latin typeface="Tahoma" charset="0"/>
                          <a:ea typeface="ＭＳ Ｐゴシック" charset="0"/>
                          <a:cs typeface="ＭＳ Ｐゴシック" charset="0"/>
                        </a:rPr>
                        <a:t> </a:t>
                      </a:r>
                      <a:r>
                        <a:rPr kumimoji="0" lang="si-LK" sz="1400" b="1" i="0" u="none" strike="noStrike" cap="none" normalizeH="0" baseline="0" dirty="0">
                          <a:ln>
                            <a:noFill/>
                          </a:ln>
                          <a:solidFill>
                            <a:srgbClr val="00007A"/>
                          </a:solidFill>
                          <a:effectLst/>
                          <a:latin typeface="Tahoma" charset="0"/>
                          <a:ea typeface="ＭＳ Ｐゴシック" charset="0"/>
                          <a:cs typeface="ＭＳ Ｐゴシック" charset="0"/>
                        </a:rPr>
                        <a:t>නව දෙයට මුහුනලා පුරාණ දෙයට පිටුපායි</a:t>
                      </a:r>
                      <a:endParaRPr kumimoji="0" lang="en-US" sz="1400" b="1" i="0"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extLst>
                  <a:ext uri="{0D108BD9-81ED-4DB2-BD59-A6C34878D82A}">
                    <a16:rowId xmlns:a16="http://schemas.microsoft.com/office/drawing/2014/main" xmlns="" val="10001"/>
                  </a:ext>
                </a:extLst>
              </a:tr>
              <a:tr h="41359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400" b="1" i="1" u="none" strike="noStrike" cap="none" normalizeH="0" baseline="0" dirty="0">
                          <a:ln>
                            <a:noFill/>
                          </a:ln>
                          <a:solidFill>
                            <a:srgbClr val="00007A"/>
                          </a:solidFill>
                          <a:effectLst/>
                          <a:latin typeface="Tahoma" charset="0"/>
                          <a:ea typeface="ＭＳ Ｐゴシック" charset="0"/>
                          <a:cs typeface="ＭＳ Ｐゴシック" charset="0"/>
                        </a:rPr>
                        <a:t>ෆෙබ්රුඈරියස්</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err="1">
                          <a:ln>
                            <a:noFill/>
                          </a:ln>
                          <a:solidFill>
                            <a:srgbClr val="00007A"/>
                          </a:solidFill>
                          <a:effectLst/>
                          <a:latin typeface="Tahoma" charset="0"/>
                          <a:ea typeface="ＭＳ Ｐゴシック" charset="0"/>
                          <a:cs typeface="ＭＳ Ｐゴシック" charset="0"/>
                        </a:rPr>
                        <a:t>Februarius</a:t>
                      </a:r>
                      <a:endParaRPr kumimoji="0" lang="en-US" sz="1100" b="0" i="1"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400" b="1" i="0" u="none" strike="noStrike" cap="none" normalizeH="0" baseline="0" dirty="0">
                          <a:ln>
                            <a:noFill/>
                          </a:ln>
                          <a:solidFill>
                            <a:srgbClr val="00007A"/>
                          </a:solidFill>
                          <a:effectLst/>
                          <a:latin typeface="Tahoma" charset="0"/>
                          <a:ea typeface="ＭＳ Ｐゴシック" charset="0"/>
                          <a:cs typeface="ＭＳ Ｐゴシック" charset="0"/>
                        </a:rPr>
                        <a:t>ෆබ්රුඅරෙ </a:t>
                      </a:r>
                      <a:r>
                        <a:rPr kumimoji="0" lang="si-LK" sz="1100" b="1" i="0"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100" b="1" i="0" u="none" strike="noStrike" cap="none" normalizeH="0" baseline="0" dirty="0" err="1">
                          <a:ln>
                            <a:noFill/>
                          </a:ln>
                          <a:solidFill>
                            <a:srgbClr val="00007A"/>
                          </a:solidFill>
                          <a:effectLst/>
                          <a:latin typeface="Tahoma" charset="0"/>
                          <a:ea typeface="ＭＳ Ｐゴシック" charset="0"/>
                          <a:cs typeface="ＭＳ Ｐゴシック" charset="0"/>
                        </a:rPr>
                        <a:t>Februare</a:t>
                      </a:r>
                      <a:r>
                        <a:rPr kumimoji="0" lang="si-LK" sz="1100" b="1" i="0"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100" b="1" i="0" u="none" strike="noStrike" cap="none" normalizeH="0" baseline="0" dirty="0">
                          <a:ln>
                            <a:noFill/>
                          </a:ln>
                          <a:solidFill>
                            <a:srgbClr val="00007A"/>
                          </a:solidFill>
                          <a:effectLst/>
                          <a:latin typeface="Tahoma" charset="0"/>
                          <a:ea typeface="ＭＳ Ｐゴシック" charset="0"/>
                          <a:cs typeface="ＭＳ Ｐゴシック" charset="0"/>
                        </a:rPr>
                        <a:t> </a:t>
                      </a:r>
                      <a:r>
                        <a:rPr kumimoji="0" lang="si-LK" sz="1400" b="1" i="0" u="none" strike="noStrike" cap="none" normalizeH="0" baseline="0" dirty="0">
                          <a:ln>
                            <a:noFill/>
                          </a:ln>
                          <a:solidFill>
                            <a:srgbClr val="00007A"/>
                          </a:solidFill>
                          <a:effectLst/>
                          <a:latin typeface="Tahoma" charset="0"/>
                          <a:ea typeface="ＭＳ Ｐゴシック" charset="0"/>
                          <a:cs typeface="ＭＳ Ｐゴシック" charset="0"/>
                        </a:rPr>
                        <a:t>හි තේරුම ශුද්ධ කිරිම යන්නයි,</a:t>
                      </a:r>
                      <a:endParaRPr kumimoji="0" lang="en-US" sz="1400" b="1" i="0"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extLst>
                  <a:ext uri="{0D108BD9-81ED-4DB2-BD59-A6C34878D82A}">
                    <a16:rowId xmlns:a16="http://schemas.microsoft.com/office/drawing/2014/main" xmlns="" val="10002"/>
                  </a:ext>
                </a:extLst>
              </a:tr>
              <a:tr h="4445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400" b="1" i="1" u="none" strike="noStrike" cap="none" normalizeH="0" baseline="0" dirty="0">
                          <a:ln>
                            <a:noFill/>
                          </a:ln>
                          <a:solidFill>
                            <a:srgbClr val="00007A"/>
                          </a:solidFill>
                          <a:effectLst/>
                          <a:latin typeface="Tahoma" charset="0"/>
                          <a:ea typeface="ＭＳ Ｐゴシック" charset="0"/>
                          <a:cs typeface="ＭＳ Ｐゴシック" charset="0"/>
                        </a:rPr>
                        <a:t>මාටියස් </a:t>
                      </a:r>
                      <a:r>
                        <a:rPr kumimoji="0" lang="si-LK" sz="1100" b="1" i="1"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100" b="0" i="1" u="none" strike="noStrike" cap="none" normalizeH="0" baseline="0" dirty="0">
                          <a:ln>
                            <a:noFill/>
                          </a:ln>
                          <a:solidFill>
                            <a:srgbClr val="00007A"/>
                          </a:solidFill>
                          <a:effectLst/>
                          <a:latin typeface="Tahoma" charset="0"/>
                          <a:ea typeface="ＭＳ Ｐゴシック" charset="0"/>
                          <a:cs typeface="ＭＳ Ｐゴシック" charset="0"/>
                        </a:rPr>
                        <a:t>Martius</a:t>
                      </a:r>
                      <a:r>
                        <a:rPr kumimoji="0" lang="si-LK" sz="1100" b="0" i="1" u="none" strike="noStrike" cap="none" normalizeH="0" baseline="0" dirty="0">
                          <a:ln>
                            <a:noFill/>
                          </a:ln>
                          <a:solidFill>
                            <a:srgbClr val="00007A"/>
                          </a:solidFill>
                          <a:effectLst/>
                          <a:latin typeface="Tahoma" charset="0"/>
                          <a:ea typeface="ＭＳ Ｐゴシック" charset="0"/>
                          <a:cs typeface="ＭＳ Ｐゴシック" charset="0"/>
                        </a:rPr>
                        <a:t>)</a:t>
                      </a:r>
                      <a:endParaRPr kumimoji="0" lang="en-US" sz="1200" b="0" i="1"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600" b="1" i="0" u="none" strike="noStrike" cap="none" normalizeH="0" baseline="0" dirty="0">
                          <a:ln>
                            <a:noFill/>
                          </a:ln>
                          <a:solidFill>
                            <a:srgbClr val="00007A"/>
                          </a:solidFill>
                          <a:effectLst/>
                          <a:latin typeface="Tahoma" charset="0"/>
                          <a:ea typeface="ＭＳ Ｐゴシック" charset="0"/>
                          <a:cs typeface="ＭＳ Ｐゴシック" charset="0"/>
                        </a:rPr>
                        <a:t>මාස් </a:t>
                      </a:r>
                      <a:r>
                        <a:rPr kumimoji="0" lang="en-US" sz="1100" b="0" i="0" u="none" strike="noStrike" cap="none" normalizeH="0" baseline="0" dirty="0">
                          <a:ln>
                            <a:noFill/>
                          </a:ln>
                          <a:solidFill>
                            <a:srgbClr val="00007A"/>
                          </a:solidFill>
                          <a:effectLst/>
                          <a:latin typeface="Tahoma" charset="0"/>
                          <a:ea typeface="ＭＳ Ｐゴシック" charset="0"/>
                          <a:cs typeface="ＭＳ Ｐゴシック" charset="0"/>
                        </a:rPr>
                        <a:t>(Mars</a:t>
                      </a:r>
                      <a:r>
                        <a:rPr kumimoji="0" lang="si-LK" sz="1100" b="0" i="0"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600" b="0" i="0" u="none" strike="noStrike" cap="none" normalizeH="0" baseline="0" dirty="0">
                          <a:ln>
                            <a:noFill/>
                          </a:ln>
                          <a:solidFill>
                            <a:srgbClr val="00007A"/>
                          </a:solidFill>
                          <a:effectLst/>
                          <a:latin typeface="Tahoma" charset="0"/>
                          <a:ea typeface="ＭＳ Ｐゴシック" charset="0"/>
                          <a:cs typeface="ＭＳ Ｐゴシック" charset="0"/>
                        </a:rPr>
                        <a:t> </a:t>
                      </a:r>
                      <a:r>
                        <a:rPr kumimoji="0" lang="si-LK" sz="1600" b="1" i="0" u="none" strike="noStrike" cap="none" normalizeH="0" baseline="0" dirty="0">
                          <a:ln>
                            <a:noFill/>
                          </a:ln>
                          <a:solidFill>
                            <a:srgbClr val="00007A"/>
                          </a:solidFill>
                          <a:effectLst/>
                          <a:latin typeface="Tahoma" charset="0"/>
                          <a:ea typeface="ＭＳ Ｐゴシック" charset="0"/>
                          <a:cs typeface="ＭＳ Ｐゴシック" charset="0"/>
                        </a:rPr>
                        <a:t>යුද්ධයෙ දෙවියන්</a:t>
                      </a:r>
                      <a:r>
                        <a:rPr kumimoji="0" lang="en-US" sz="1600" b="1" i="0" u="none" strike="noStrike" cap="none" normalizeH="0" baseline="0" dirty="0">
                          <a:ln>
                            <a:noFill/>
                          </a:ln>
                          <a:solidFill>
                            <a:srgbClr val="00007A"/>
                          </a:solidFill>
                          <a:effectLst/>
                          <a:latin typeface="Tahoma" charset="0"/>
                          <a:ea typeface="ＭＳ Ｐゴシック" charset="0"/>
                          <a:cs typeface="ＭＳ Ｐゴシック" charset="0"/>
                        </a:rPr>
                        <a:t> </a:t>
                      </a:r>
                      <a:endParaRPr kumimoji="0" lang="en-US" sz="1200" b="1" i="0"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extLst>
                  <a:ext uri="{0D108BD9-81ED-4DB2-BD59-A6C34878D82A}">
                    <a16:rowId xmlns:a16="http://schemas.microsoft.com/office/drawing/2014/main" xmlns="" val="10003"/>
                  </a:ext>
                </a:extLst>
              </a:tr>
              <a:tr h="568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200" b="0" i="1" u="none" strike="noStrike" cap="none" normalizeH="0" baseline="0" dirty="0">
                          <a:ln>
                            <a:noFill/>
                          </a:ln>
                          <a:solidFill>
                            <a:srgbClr val="00007A"/>
                          </a:solidFill>
                          <a:effectLst/>
                          <a:latin typeface="Tahoma" charset="0"/>
                          <a:ea typeface="ＭＳ Ｐゴシック" charset="0"/>
                          <a:cs typeface="ＭＳ Ｐゴシック" charset="0"/>
                        </a:rPr>
                        <a:t>එප්රිලිස් </a:t>
                      </a:r>
                      <a:r>
                        <a:rPr kumimoji="0" lang="si-LK" sz="1100" b="0" i="1"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100" b="0" i="1" u="none" strike="noStrike" cap="none" normalizeH="0" baseline="0" dirty="0" err="1">
                          <a:ln>
                            <a:noFill/>
                          </a:ln>
                          <a:solidFill>
                            <a:srgbClr val="00007A"/>
                          </a:solidFill>
                          <a:effectLst/>
                          <a:latin typeface="Tahoma" charset="0"/>
                          <a:ea typeface="ＭＳ Ｐゴシック" charset="0"/>
                          <a:cs typeface="ＭＳ Ｐゴシック" charset="0"/>
                        </a:rPr>
                        <a:t>Aprilis</a:t>
                      </a:r>
                      <a:r>
                        <a:rPr kumimoji="0" lang="si-LK" sz="1100" b="0" i="1" u="none" strike="noStrike" cap="none" normalizeH="0" baseline="0" dirty="0">
                          <a:ln>
                            <a:noFill/>
                          </a:ln>
                          <a:solidFill>
                            <a:srgbClr val="00007A"/>
                          </a:solidFill>
                          <a:effectLst/>
                          <a:latin typeface="Tahoma" charset="0"/>
                          <a:ea typeface="ＭＳ Ｐゴシック" charset="0"/>
                          <a:cs typeface="ＭＳ Ｐゴシック" charset="0"/>
                        </a:rPr>
                        <a:t>)</a:t>
                      </a:r>
                      <a:endParaRPr kumimoji="0" lang="en-US" sz="1100" b="0" i="1"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400" b="1" i="1" u="none" strike="noStrike" cap="none" normalizeH="0" baseline="0" dirty="0">
                          <a:ln>
                            <a:noFill/>
                          </a:ln>
                          <a:solidFill>
                            <a:srgbClr val="00007A"/>
                          </a:solidFill>
                          <a:effectLst/>
                          <a:latin typeface="Tahoma" charset="0"/>
                          <a:ea typeface="ＭＳ Ｐゴシック" charset="0"/>
                          <a:cs typeface="ＭＳ Ｐゴシック" charset="0"/>
                        </a:rPr>
                        <a:t>එපරිඑර් </a:t>
                      </a:r>
                      <a:r>
                        <a:rPr kumimoji="0" lang="si-LK" sz="1200" b="1" i="1"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200" b="1" i="1" u="none" strike="noStrike" cap="none" normalizeH="0" baseline="0" dirty="0" err="1">
                          <a:ln>
                            <a:noFill/>
                          </a:ln>
                          <a:solidFill>
                            <a:srgbClr val="00007A"/>
                          </a:solidFill>
                          <a:effectLst/>
                          <a:latin typeface="Tahoma" charset="0"/>
                          <a:ea typeface="ＭＳ Ｐゴシック" charset="0"/>
                          <a:cs typeface="ＭＳ Ｐゴシック" charset="0"/>
                        </a:rPr>
                        <a:t>Aperier</a:t>
                      </a:r>
                      <a:r>
                        <a:rPr kumimoji="0" lang="si-LK" sz="1200" b="1" i="1"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200" b="1" i="1" u="none" strike="noStrike" cap="none" normalizeH="0" baseline="0" dirty="0">
                          <a:ln>
                            <a:noFill/>
                          </a:ln>
                          <a:solidFill>
                            <a:srgbClr val="00007A"/>
                          </a:solidFill>
                          <a:effectLst/>
                          <a:latin typeface="Tahoma" charset="0"/>
                          <a:ea typeface="ＭＳ Ｐゴシック" charset="0"/>
                          <a:cs typeface="ＭＳ Ｐゴシック" charset="0"/>
                        </a:rPr>
                        <a:t> </a:t>
                      </a:r>
                      <a:r>
                        <a:rPr kumimoji="0" lang="si-LK" sz="1400" b="1" i="1" u="none" strike="noStrike" cap="none" normalizeH="0" baseline="0" dirty="0">
                          <a:ln>
                            <a:noFill/>
                          </a:ln>
                          <a:solidFill>
                            <a:srgbClr val="00007A"/>
                          </a:solidFill>
                          <a:effectLst/>
                          <a:latin typeface="Tahoma" charset="0"/>
                          <a:ea typeface="ＭＳ Ｐゴシック" charset="0"/>
                          <a:cs typeface="ＭＳ Ｐゴシック" charset="0"/>
                        </a:rPr>
                        <a:t>හි තේරුම </a:t>
                      </a:r>
                      <a:r>
                        <a:rPr kumimoji="0" lang="en-US" sz="1400" b="1" i="0" u="none" strike="noStrike" cap="none" normalizeH="0" baseline="0" dirty="0">
                          <a:ln>
                            <a:noFill/>
                          </a:ln>
                          <a:solidFill>
                            <a:srgbClr val="00007A"/>
                          </a:solidFill>
                          <a:effectLst/>
                          <a:latin typeface="Tahoma" charset="0"/>
                          <a:ea typeface="ＭＳ Ｐゴシック" charset="0"/>
                          <a:cs typeface="ＭＳ Ｐゴシック" charset="0"/>
                        </a:rPr>
                        <a:t> </a:t>
                      </a:r>
                      <a:r>
                        <a:rPr kumimoji="0" lang="en-US" altLang="ja-JP" sz="1400" b="1" i="0"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si-LK" altLang="ja-JP" sz="1400" b="1" i="0" u="none" strike="noStrike" cap="none" normalizeH="0" baseline="0" dirty="0">
                          <a:ln>
                            <a:noFill/>
                          </a:ln>
                          <a:solidFill>
                            <a:srgbClr val="00007A"/>
                          </a:solidFill>
                          <a:effectLst/>
                          <a:latin typeface="Tahoma" charset="0"/>
                          <a:ea typeface="ＭＳ Ｐゴシック" charset="0"/>
                          <a:cs typeface="ＭＳ Ｐゴシック" charset="0"/>
                        </a:rPr>
                        <a:t>විවෘත විම</a:t>
                      </a:r>
                      <a:r>
                        <a:rPr kumimoji="0" lang="en-US" altLang="ja-JP" sz="1400" b="1" i="0"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400" b="1" i="0" u="none" strike="noStrike" cap="none" normalizeH="0" baseline="0" dirty="0">
                          <a:ln>
                            <a:noFill/>
                          </a:ln>
                          <a:solidFill>
                            <a:srgbClr val="00007A"/>
                          </a:solidFill>
                          <a:effectLst/>
                          <a:latin typeface="Tahoma" charset="0"/>
                          <a:ea typeface="ＭＳ Ｐゴシック" charset="0"/>
                          <a:cs typeface="ＭＳ Ｐゴシック" charset="0"/>
                        </a:rPr>
                        <a:t>; </a:t>
                      </a:r>
                      <a:r>
                        <a:rPr kumimoji="0" lang="si-LK" sz="1400" b="1" i="0" u="none" strike="noStrike" cap="none" normalizeH="0" baseline="0" dirty="0">
                          <a:ln>
                            <a:noFill/>
                          </a:ln>
                          <a:solidFill>
                            <a:srgbClr val="00007A"/>
                          </a:solidFill>
                          <a:effectLst/>
                          <a:latin typeface="Tahoma" charset="0"/>
                          <a:ea typeface="ＭＳ Ｐゴシック" charset="0"/>
                          <a:cs typeface="ＭＳ Ｐゴシック" charset="0"/>
                        </a:rPr>
                        <a:t>මල් පිපිදිමෙ මාසය</a:t>
                      </a:r>
                      <a:endParaRPr kumimoji="0" lang="en-US" sz="1200" b="1" i="0"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extLst>
                  <a:ext uri="{0D108BD9-81ED-4DB2-BD59-A6C34878D82A}">
                    <a16:rowId xmlns:a16="http://schemas.microsoft.com/office/drawing/2014/main" xmlns="" val="10004"/>
                  </a:ext>
                </a:extLst>
              </a:tr>
              <a:tr h="37459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200" b="1" i="1" u="none" strike="noStrike" cap="none" normalizeH="0" baseline="0" dirty="0">
                          <a:ln>
                            <a:noFill/>
                          </a:ln>
                          <a:solidFill>
                            <a:srgbClr val="00007A"/>
                          </a:solidFill>
                          <a:effectLst/>
                          <a:latin typeface="Tahoma" charset="0"/>
                          <a:ea typeface="ＭＳ Ｐゴシック" charset="0"/>
                          <a:cs typeface="ＭＳ Ｐゴシック" charset="0"/>
                        </a:rPr>
                        <a:t>මයියස් </a:t>
                      </a:r>
                      <a:r>
                        <a:rPr kumimoji="0" lang="si-LK" sz="1100" b="1" i="1"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100" b="0" i="1" u="none" strike="noStrike" cap="none" normalizeH="0" baseline="0" dirty="0" err="1">
                          <a:ln>
                            <a:noFill/>
                          </a:ln>
                          <a:solidFill>
                            <a:srgbClr val="00007A"/>
                          </a:solidFill>
                          <a:effectLst/>
                          <a:latin typeface="Tahoma" charset="0"/>
                          <a:ea typeface="ＭＳ Ｐゴシック" charset="0"/>
                          <a:cs typeface="ＭＳ Ｐゴシック" charset="0"/>
                        </a:rPr>
                        <a:t>Maius</a:t>
                      </a:r>
                      <a:r>
                        <a:rPr kumimoji="0" lang="si-LK" sz="1100" b="0" i="1" u="none" strike="noStrike" cap="none" normalizeH="0" baseline="0" dirty="0">
                          <a:ln>
                            <a:noFill/>
                          </a:ln>
                          <a:solidFill>
                            <a:srgbClr val="00007A"/>
                          </a:solidFill>
                          <a:effectLst/>
                          <a:latin typeface="Tahoma" charset="0"/>
                          <a:ea typeface="ＭＳ Ｐゴシック" charset="0"/>
                          <a:cs typeface="ＭＳ Ｐゴシック" charset="0"/>
                        </a:rPr>
                        <a:t>)</a:t>
                      </a:r>
                      <a:endParaRPr kumimoji="0" lang="en-US" sz="1200" b="0" i="1"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400" b="1" i="0" u="none" strike="noStrike" cap="none" normalizeH="0" baseline="0" dirty="0">
                          <a:ln>
                            <a:noFill/>
                          </a:ln>
                          <a:solidFill>
                            <a:srgbClr val="00007A"/>
                          </a:solidFill>
                          <a:effectLst/>
                          <a:latin typeface="Tahoma" charset="0"/>
                          <a:ea typeface="ＭＳ Ｐゴシック" charset="0"/>
                          <a:cs typeface="ＭＳ Ｐゴシック" charset="0"/>
                        </a:rPr>
                        <a:t>මයියා (</a:t>
                      </a:r>
                      <a:r>
                        <a:rPr kumimoji="0" lang="en-US" sz="1100" b="1" i="0" u="none" strike="noStrike" cap="none" normalizeH="0" baseline="0" dirty="0">
                          <a:ln>
                            <a:noFill/>
                          </a:ln>
                          <a:solidFill>
                            <a:srgbClr val="00007A"/>
                          </a:solidFill>
                          <a:effectLst/>
                          <a:latin typeface="Tahoma" charset="0"/>
                          <a:ea typeface="ＭＳ Ｐゴシック" charset="0"/>
                          <a:cs typeface="ＭＳ Ｐゴシック" charset="0"/>
                        </a:rPr>
                        <a:t>Maia</a:t>
                      </a:r>
                      <a:r>
                        <a:rPr kumimoji="0" lang="si-LK" sz="1400" b="1" i="0"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400" b="1" i="0" u="none" strike="noStrike" cap="none" normalizeH="0" baseline="0" dirty="0">
                          <a:ln>
                            <a:noFill/>
                          </a:ln>
                          <a:solidFill>
                            <a:srgbClr val="00007A"/>
                          </a:solidFill>
                          <a:effectLst/>
                          <a:latin typeface="Tahoma" charset="0"/>
                          <a:ea typeface="ＭＳ Ｐゴシック" charset="0"/>
                          <a:cs typeface="ＭＳ Ｐゴシック" charset="0"/>
                        </a:rPr>
                        <a:t>, </a:t>
                      </a:r>
                      <a:r>
                        <a:rPr kumimoji="0" lang="si-LK" sz="1400" b="1" i="0" u="none" strike="noStrike" cap="none" normalizeH="0" baseline="0" dirty="0">
                          <a:ln>
                            <a:noFill/>
                          </a:ln>
                          <a:solidFill>
                            <a:srgbClr val="00007A"/>
                          </a:solidFill>
                          <a:effectLst/>
                          <a:latin typeface="Tahoma" charset="0"/>
                          <a:ea typeface="ＭＳ Ｐゴシック" charset="0"/>
                          <a:cs typeface="ＭＳ Ｐゴシック" charset="0"/>
                        </a:rPr>
                        <a:t>ගිම්හානයේ දෙව් උූ</a:t>
                      </a:r>
                      <a:endParaRPr kumimoji="0" lang="en-US" sz="1400" b="1" i="0"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extLst>
                  <a:ext uri="{0D108BD9-81ED-4DB2-BD59-A6C34878D82A}">
                    <a16:rowId xmlns:a16="http://schemas.microsoft.com/office/drawing/2014/main" xmlns="" val="10005"/>
                  </a:ext>
                </a:extLst>
              </a:tr>
              <a:tr h="4445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200" b="1" i="1" u="none" strike="noStrike" cap="none" normalizeH="0" baseline="0" dirty="0">
                          <a:ln>
                            <a:noFill/>
                          </a:ln>
                          <a:solidFill>
                            <a:srgbClr val="00007A"/>
                          </a:solidFill>
                          <a:effectLst/>
                          <a:latin typeface="Tahoma" charset="0"/>
                          <a:ea typeface="ＭＳ Ｐゴシック" charset="0"/>
                          <a:cs typeface="ＭＳ Ｐゴシック" charset="0"/>
                        </a:rPr>
                        <a:t>ජුනියස් </a:t>
                      </a:r>
                      <a:r>
                        <a:rPr kumimoji="0" lang="si-LK" sz="1100" b="0" i="1"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100" b="0" i="1" u="none" strike="noStrike" cap="none" normalizeH="0" baseline="0" dirty="0" err="1">
                          <a:ln>
                            <a:noFill/>
                          </a:ln>
                          <a:solidFill>
                            <a:srgbClr val="00007A"/>
                          </a:solidFill>
                          <a:effectLst/>
                          <a:latin typeface="Tahoma" charset="0"/>
                          <a:ea typeface="ＭＳ Ｐゴシック" charset="0"/>
                          <a:cs typeface="ＭＳ Ｐゴシック" charset="0"/>
                        </a:rPr>
                        <a:t>Junius</a:t>
                      </a:r>
                      <a:r>
                        <a:rPr kumimoji="0" lang="si-LK" sz="1100" b="0" i="1" u="none" strike="noStrike" cap="none" normalizeH="0" baseline="0" dirty="0">
                          <a:ln>
                            <a:noFill/>
                          </a:ln>
                          <a:solidFill>
                            <a:srgbClr val="00007A"/>
                          </a:solidFill>
                          <a:effectLst/>
                          <a:latin typeface="Tahoma" charset="0"/>
                          <a:ea typeface="ＭＳ Ｐゴシック" charset="0"/>
                          <a:cs typeface="ＭＳ Ｐゴシック" charset="0"/>
                        </a:rPr>
                        <a:t>)</a:t>
                      </a:r>
                      <a:endParaRPr kumimoji="0" lang="en-US" sz="1200" b="0" i="1"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400" b="1" i="0" u="none" strike="noStrike" cap="none" normalizeH="0" baseline="0" dirty="0">
                          <a:ln>
                            <a:noFill/>
                          </a:ln>
                          <a:solidFill>
                            <a:srgbClr val="00007A"/>
                          </a:solidFill>
                          <a:effectLst/>
                          <a:latin typeface="Tahoma" charset="0"/>
                          <a:ea typeface="ＭＳ Ｐゴシック" charset="0"/>
                          <a:cs typeface="ＭＳ Ｐゴシック" charset="0"/>
                        </a:rPr>
                        <a:t>ජුනො </a:t>
                      </a:r>
                      <a:r>
                        <a:rPr kumimoji="0" lang="si-LK" sz="1100" b="1" i="0"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100" b="1" i="0" u="none" strike="noStrike" cap="none" normalizeH="0" baseline="0" dirty="0">
                          <a:ln>
                            <a:noFill/>
                          </a:ln>
                          <a:solidFill>
                            <a:srgbClr val="00007A"/>
                          </a:solidFill>
                          <a:effectLst/>
                          <a:latin typeface="Tahoma" charset="0"/>
                          <a:ea typeface="ＭＳ Ｐゴシック" charset="0"/>
                          <a:cs typeface="ＭＳ Ｐゴシック" charset="0"/>
                        </a:rPr>
                        <a:t>Juno</a:t>
                      </a:r>
                      <a:r>
                        <a:rPr kumimoji="0" lang="si-LK" sz="1100" b="1" i="0"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100" b="1" i="0" u="none" strike="noStrike" cap="none" normalizeH="0" baseline="0" dirty="0">
                          <a:ln>
                            <a:noFill/>
                          </a:ln>
                          <a:solidFill>
                            <a:srgbClr val="00007A"/>
                          </a:solidFill>
                          <a:effectLst/>
                          <a:latin typeface="Tahoma" charset="0"/>
                          <a:ea typeface="ＭＳ Ｐゴシック" charset="0"/>
                          <a:cs typeface="ＭＳ Ｐゴシック" charset="0"/>
                        </a:rPr>
                        <a:t>, </a:t>
                      </a:r>
                      <a:r>
                        <a:rPr kumimoji="0" lang="si-LK" sz="1400" b="1" i="0" u="none" strike="noStrike" cap="none" normalizeH="0" baseline="0" dirty="0">
                          <a:ln>
                            <a:noFill/>
                          </a:ln>
                          <a:solidFill>
                            <a:srgbClr val="00007A"/>
                          </a:solidFill>
                          <a:effectLst/>
                          <a:latin typeface="Tahoma" charset="0"/>
                          <a:ea typeface="ＭＳ Ｐゴシック" charset="0"/>
                          <a:cs typeface="ＭＳ Ｐゴシック" charset="0"/>
                        </a:rPr>
                        <a:t>දෙවිවරුන්ගේ</a:t>
                      </a:r>
                      <a:r>
                        <a:rPr kumimoji="0" lang="en-US" sz="1400" b="1" i="0" u="none" strike="noStrike" cap="none" normalizeH="0" baseline="0" dirty="0">
                          <a:ln>
                            <a:noFill/>
                          </a:ln>
                          <a:solidFill>
                            <a:srgbClr val="00007A"/>
                          </a:solidFill>
                          <a:effectLst/>
                          <a:latin typeface="Tahoma" charset="0"/>
                          <a:ea typeface="ＭＳ Ｐゴシック" charset="0"/>
                          <a:cs typeface="ＭＳ Ｐゴシック" charset="0"/>
                        </a:rPr>
                        <a:t> </a:t>
                      </a:r>
                      <a:r>
                        <a:rPr kumimoji="0" lang="si-LK" sz="1400" b="1" i="0" u="none" strike="noStrike" cap="none" normalizeH="0" baseline="0" dirty="0">
                          <a:ln>
                            <a:noFill/>
                          </a:ln>
                          <a:solidFill>
                            <a:srgbClr val="00007A"/>
                          </a:solidFill>
                          <a:effectLst/>
                          <a:latin typeface="Tahoma" charset="0"/>
                          <a:ea typeface="ＭＳ Ｐゴシック" charset="0"/>
                          <a:cs typeface="ＭＳ Ｐゴシック" charset="0"/>
                        </a:rPr>
                        <a:t>රැජිණ</a:t>
                      </a:r>
                      <a:endParaRPr kumimoji="0" lang="en-US" sz="1100" b="1" i="0"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extLst>
                  <a:ext uri="{0D108BD9-81ED-4DB2-BD59-A6C34878D82A}">
                    <a16:rowId xmlns:a16="http://schemas.microsoft.com/office/drawing/2014/main" xmlns="" val="10006"/>
                  </a:ext>
                </a:extLst>
              </a:tr>
              <a:tr h="4445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200" b="1" i="1" u="none" strike="noStrike" cap="none" normalizeH="0" baseline="0" dirty="0">
                          <a:ln>
                            <a:noFill/>
                          </a:ln>
                          <a:solidFill>
                            <a:srgbClr val="00007A"/>
                          </a:solidFill>
                          <a:effectLst/>
                          <a:latin typeface="Tahoma" charset="0"/>
                          <a:ea typeface="ＭＳ Ｐゴシック" charset="0"/>
                          <a:cs typeface="ＭＳ Ｐゴシック" charset="0"/>
                        </a:rPr>
                        <a:t>ජූලියස් </a:t>
                      </a:r>
                      <a:r>
                        <a:rPr kumimoji="0" lang="si-LK" sz="1100" b="0" i="1"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100" b="0" i="1" u="none" strike="noStrike" cap="none" normalizeH="0" baseline="0" dirty="0">
                          <a:ln>
                            <a:noFill/>
                          </a:ln>
                          <a:solidFill>
                            <a:srgbClr val="00007A"/>
                          </a:solidFill>
                          <a:effectLst/>
                          <a:latin typeface="Tahoma" charset="0"/>
                          <a:ea typeface="ＭＳ Ｐゴシック" charset="0"/>
                          <a:cs typeface="ＭＳ Ｐゴシック" charset="0"/>
                        </a:rPr>
                        <a:t>Julius</a:t>
                      </a:r>
                      <a:r>
                        <a:rPr kumimoji="0" lang="si-LK" sz="1100" b="0" i="1" u="none" strike="noStrike" cap="none" normalizeH="0" baseline="0" dirty="0">
                          <a:ln>
                            <a:noFill/>
                          </a:ln>
                          <a:solidFill>
                            <a:srgbClr val="00007A"/>
                          </a:solidFill>
                          <a:effectLst/>
                          <a:latin typeface="Tahoma" charset="0"/>
                          <a:ea typeface="ＭＳ Ｐゴシック" charset="0"/>
                          <a:cs typeface="ＭＳ Ｐゴシック" charset="0"/>
                        </a:rPr>
                        <a:t>)</a:t>
                      </a:r>
                      <a:endParaRPr kumimoji="0" lang="en-US" sz="1400" b="0" i="1"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400" b="1" i="0" u="none" strike="noStrike" cap="none" normalizeH="0" baseline="0" dirty="0">
                          <a:ln>
                            <a:noFill/>
                          </a:ln>
                          <a:solidFill>
                            <a:srgbClr val="00007A"/>
                          </a:solidFill>
                          <a:effectLst/>
                          <a:latin typeface="Tahoma" charset="0"/>
                          <a:ea typeface="ＭＳ Ｐゴシック" charset="0"/>
                          <a:cs typeface="ＭＳ Ｐゴシック" charset="0"/>
                        </a:rPr>
                        <a:t>ජූලියස් සීසර්ගෙ උපන් මාසය</a:t>
                      </a:r>
                      <a:endParaRPr kumimoji="0" lang="en-US" sz="1400" b="1" i="0"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extLst>
                  <a:ext uri="{0D108BD9-81ED-4DB2-BD59-A6C34878D82A}">
                    <a16:rowId xmlns:a16="http://schemas.microsoft.com/office/drawing/2014/main" xmlns="" val="10007"/>
                  </a:ext>
                </a:extLst>
              </a:tr>
              <a:tr h="2728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200" b="1" i="1" u="none" strike="noStrike" cap="none" normalizeH="0" baseline="0" dirty="0">
                          <a:ln>
                            <a:noFill/>
                          </a:ln>
                          <a:solidFill>
                            <a:srgbClr val="00007A"/>
                          </a:solidFill>
                          <a:effectLst/>
                          <a:latin typeface="Tahoma" charset="0"/>
                          <a:ea typeface="ＭＳ Ｐゴシック" charset="0"/>
                          <a:cs typeface="ＭＳ Ｐゴシック" charset="0"/>
                        </a:rPr>
                        <a:t>ඔගස්ටස්</a:t>
                      </a:r>
                      <a:r>
                        <a:rPr kumimoji="0" lang="si-LK" sz="1200" b="0" i="1" u="none" strike="noStrike" cap="none" normalizeH="0" baseline="0" dirty="0">
                          <a:ln>
                            <a:noFill/>
                          </a:ln>
                          <a:solidFill>
                            <a:srgbClr val="00007A"/>
                          </a:solidFill>
                          <a:effectLst/>
                          <a:latin typeface="Tahoma" charset="0"/>
                          <a:ea typeface="ＭＳ Ｐゴシック" charset="0"/>
                          <a:cs typeface="ＭＳ Ｐゴシック" charset="0"/>
                        </a:rPr>
                        <a:t> </a:t>
                      </a:r>
                      <a:r>
                        <a:rPr kumimoji="0" lang="si-LK" sz="1100" b="0" i="1"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100" b="0" i="1" u="none" strike="noStrike" cap="none" normalizeH="0" baseline="0" dirty="0">
                          <a:ln>
                            <a:noFill/>
                          </a:ln>
                          <a:solidFill>
                            <a:srgbClr val="00007A"/>
                          </a:solidFill>
                          <a:effectLst/>
                          <a:latin typeface="Tahoma" charset="0"/>
                          <a:ea typeface="ＭＳ Ｐゴシック" charset="0"/>
                          <a:cs typeface="ＭＳ Ｐゴシック" charset="0"/>
                        </a:rPr>
                        <a:t>Augustus</a:t>
                      </a:r>
                      <a:r>
                        <a:rPr kumimoji="0" lang="si-LK" sz="1100" b="0" i="1" u="none" strike="noStrike" cap="none" normalizeH="0" baseline="0" dirty="0">
                          <a:ln>
                            <a:noFill/>
                          </a:ln>
                          <a:solidFill>
                            <a:srgbClr val="00007A"/>
                          </a:solidFill>
                          <a:effectLst/>
                          <a:latin typeface="Tahoma" charset="0"/>
                          <a:ea typeface="ＭＳ Ｐゴシック" charset="0"/>
                          <a:cs typeface="ＭＳ Ｐゴシック" charset="0"/>
                        </a:rPr>
                        <a:t>)</a:t>
                      </a:r>
                      <a:endParaRPr kumimoji="0" lang="en-US" sz="1200" b="0" i="1"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400" b="1" i="1" u="none" strike="noStrike" cap="none" normalizeH="0" baseline="0" dirty="0">
                          <a:ln>
                            <a:noFill/>
                          </a:ln>
                          <a:solidFill>
                            <a:srgbClr val="00007A"/>
                          </a:solidFill>
                          <a:effectLst/>
                          <a:latin typeface="Tahoma" charset="0"/>
                          <a:ea typeface="ＭＳ Ｐゴシック" charset="0"/>
                          <a:cs typeface="ＭＳ Ｐゴシック" charset="0"/>
                        </a:rPr>
                        <a:t>ඔගස්ටස් </a:t>
                      </a:r>
                      <a:r>
                        <a:rPr kumimoji="0" lang="en-US" sz="1400" b="1" i="0"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si-LK" sz="1400" b="1" i="0" u="none" strike="noStrike" cap="none" normalizeH="0" baseline="0" dirty="0">
                          <a:ln>
                            <a:noFill/>
                          </a:ln>
                          <a:solidFill>
                            <a:srgbClr val="00007A"/>
                          </a:solidFill>
                          <a:effectLst/>
                          <a:latin typeface="Tahoma" charset="0"/>
                          <a:ea typeface="ＭＳ Ｐゴシック" charset="0"/>
                          <a:cs typeface="ＭＳ Ｐゴシック" charset="0"/>
                        </a:rPr>
                        <a:t>රෝමයේ පළමු අධිරජ්‍යයා වේ.</a:t>
                      </a:r>
                      <a:endParaRPr kumimoji="0" lang="en-US" sz="1400" b="1" i="0"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extLst>
                  <a:ext uri="{0D108BD9-81ED-4DB2-BD59-A6C34878D82A}">
                    <a16:rowId xmlns:a16="http://schemas.microsoft.com/office/drawing/2014/main" xmlns="" val="10008"/>
                  </a:ext>
                </a:extLst>
              </a:tr>
              <a:tr h="568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200" b="1" i="1" u="none" strike="noStrike" cap="none" normalizeH="0" baseline="0" dirty="0">
                          <a:ln>
                            <a:noFill/>
                          </a:ln>
                          <a:solidFill>
                            <a:srgbClr val="00007A"/>
                          </a:solidFill>
                          <a:effectLst/>
                          <a:latin typeface="Tahoma" charset="0"/>
                          <a:ea typeface="ＭＳ Ｐゴシック" charset="0"/>
                          <a:cs typeface="ＭＳ Ｐゴシック" charset="0"/>
                        </a:rPr>
                        <a:t>සෙප්ටෙම්බර්</a:t>
                      </a:r>
                    </a:p>
                    <a:p>
                      <a:pPr marL="0" marR="0" lvl="0" indent="0" algn="l" defTabSz="457200" rtl="0" eaLnBrk="1" fontAlgn="base" latinLnBrk="0" hangingPunct="1">
                        <a:lnSpc>
                          <a:spcPct val="100000"/>
                        </a:lnSpc>
                        <a:spcBef>
                          <a:spcPct val="0"/>
                        </a:spcBef>
                        <a:spcAft>
                          <a:spcPct val="0"/>
                        </a:spcAft>
                        <a:buClrTx/>
                        <a:buSzTx/>
                        <a:buFontTx/>
                        <a:buNone/>
                        <a:tabLst/>
                      </a:pPr>
                      <a:r>
                        <a:rPr kumimoji="0" lang="si-LK" sz="1100" b="0" i="1"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100" b="0" i="1" u="none" strike="noStrike" cap="none" normalizeH="0" baseline="0" dirty="0">
                          <a:ln>
                            <a:noFill/>
                          </a:ln>
                          <a:solidFill>
                            <a:srgbClr val="00007A"/>
                          </a:solidFill>
                          <a:effectLst/>
                          <a:latin typeface="Tahoma" charset="0"/>
                          <a:ea typeface="ＭＳ Ｐゴシック" charset="0"/>
                          <a:cs typeface="ＭＳ Ｐゴシック" charset="0"/>
                        </a:rPr>
                        <a:t>September</a:t>
                      </a:r>
                      <a:r>
                        <a:rPr kumimoji="0" lang="si-LK" sz="1100" b="0" i="1" u="none" strike="noStrike" cap="none" normalizeH="0" baseline="0" dirty="0">
                          <a:ln>
                            <a:noFill/>
                          </a:ln>
                          <a:solidFill>
                            <a:srgbClr val="00007A"/>
                          </a:solidFill>
                          <a:effectLst/>
                          <a:latin typeface="Tahoma" charset="0"/>
                          <a:ea typeface="ＭＳ Ｐゴシック" charset="0"/>
                          <a:cs typeface="ＭＳ Ｐゴシック" charset="0"/>
                        </a:rPr>
                        <a:t>)</a:t>
                      </a:r>
                      <a:endParaRPr kumimoji="0" lang="en-US" sz="1100" b="0" i="1"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400" b="1" i="1" u="none" strike="noStrike" cap="none" normalizeH="0" baseline="0" dirty="0">
                          <a:ln>
                            <a:noFill/>
                          </a:ln>
                          <a:solidFill>
                            <a:srgbClr val="00007A"/>
                          </a:solidFill>
                          <a:effectLst/>
                          <a:latin typeface="Tahoma" charset="0"/>
                          <a:ea typeface="ＭＳ Ｐゴシック" charset="0"/>
                          <a:cs typeface="ＭＳ Ｐゴシック" charset="0"/>
                        </a:rPr>
                        <a:t>සෙප්ටෙම්</a:t>
                      </a:r>
                      <a:r>
                        <a:rPr kumimoji="0" lang="en-US" sz="1400" b="1" i="0" u="none" strike="noStrike" cap="none" normalizeH="0" baseline="0" dirty="0">
                          <a:ln>
                            <a:noFill/>
                          </a:ln>
                          <a:solidFill>
                            <a:srgbClr val="00007A"/>
                          </a:solidFill>
                          <a:effectLst/>
                          <a:latin typeface="Tahoma" charset="0"/>
                          <a:ea typeface="ＭＳ Ｐゴシック" charset="0"/>
                          <a:cs typeface="ＭＳ Ｐゴシック" charset="0"/>
                        </a:rPr>
                        <a:t>, </a:t>
                      </a:r>
                      <a:r>
                        <a:rPr kumimoji="0" lang="si-LK" sz="1400" b="1" i="0" u="none" strike="noStrike" cap="none" normalizeH="0" baseline="0" dirty="0">
                          <a:ln>
                            <a:noFill/>
                          </a:ln>
                          <a:solidFill>
                            <a:srgbClr val="00007A"/>
                          </a:solidFill>
                          <a:effectLst/>
                          <a:latin typeface="Tahoma" charset="0"/>
                          <a:ea typeface="ＭＳ Ｐゴシック" charset="0"/>
                          <a:cs typeface="ＭＳ Ｐゴシック" charset="0"/>
                        </a:rPr>
                        <a:t>පරණ රෝම දින දර්ශකයේ හත්වන මාසය වේ. </a:t>
                      </a:r>
                      <a:endParaRPr kumimoji="0" lang="en-US" sz="1400" b="1" i="0"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extLst>
                  <a:ext uri="{0D108BD9-81ED-4DB2-BD59-A6C34878D82A}">
                    <a16:rowId xmlns:a16="http://schemas.microsoft.com/office/drawing/2014/main" xmlns="" val="10009"/>
                  </a:ext>
                </a:extLst>
              </a:tr>
              <a:tr h="5683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200" b="1" i="1" u="none" strike="noStrike" cap="none" normalizeH="0" baseline="0" dirty="0">
                          <a:ln>
                            <a:noFill/>
                          </a:ln>
                          <a:solidFill>
                            <a:srgbClr val="00007A"/>
                          </a:solidFill>
                          <a:effectLst/>
                          <a:latin typeface="Tahoma" charset="0"/>
                          <a:ea typeface="ＭＳ Ｐゴシック" charset="0"/>
                          <a:cs typeface="ＭＳ Ｐゴシック" charset="0"/>
                        </a:rPr>
                        <a:t>ඔක්ටොබර්</a:t>
                      </a:r>
                    </a:p>
                    <a:p>
                      <a:pPr marL="0" marR="0" lvl="0" indent="0" algn="l" defTabSz="457200" rtl="0" eaLnBrk="1" fontAlgn="base" latinLnBrk="0" hangingPunct="1">
                        <a:lnSpc>
                          <a:spcPct val="100000"/>
                        </a:lnSpc>
                        <a:spcBef>
                          <a:spcPct val="0"/>
                        </a:spcBef>
                        <a:spcAft>
                          <a:spcPct val="0"/>
                        </a:spcAft>
                        <a:buClrTx/>
                        <a:buSzTx/>
                        <a:buFontTx/>
                        <a:buNone/>
                        <a:tabLst/>
                      </a:pPr>
                      <a:r>
                        <a:rPr kumimoji="0" lang="si-LK" sz="1100" b="0" i="1"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100" b="0" i="1" u="none" strike="noStrike" cap="none" normalizeH="0" baseline="0" dirty="0">
                          <a:ln>
                            <a:noFill/>
                          </a:ln>
                          <a:solidFill>
                            <a:srgbClr val="00007A"/>
                          </a:solidFill>
                          <a:effectLst/>
                          <a:latin typeface="Tahoma" charset="0"/>
                          <a:ea typeface="ＭＳ Ｐゴシック" charset="0"/>
                          <a:cs typeface="ＭＳ Ｐゴシック" charset="0"/>
                        </a:rPr>
                        <a:t>October</a:t>
                      </a:r>
                      <a:r>
                        <a:rPr kumimoji="0" lang="si-LK" sz="1100" b="0" i="1" u="none" strike="noStrike" cap="none" normalizeH="0" baseline="0" dirty="0">
                          <a:ln>
                            <a:noFill/>
                          </a:ln>
                          <a:solidFill>
                            <a:srgbClr val="00007A"/>
                          </a:solidFill>
                          <a:effectLst/>
                          <a:latin typeface="Tahoma" charset="0"/>
                          <a:ea typeface="ＭＳ Ｐゴシック" charset="0"/>
                          <a:cs typeface="ＭＳ Ｐゴシック" charset="0"/>
                        </a:rPr>
                        <a:t>)</a:t>
                      </a:r>
                      <a:endParaRPr kumimoji="0" lang="en-US" sz="1100" b="0" i="1"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400" b="1" i="1" u="none" strike="noStrike" cap="none" normalizeH="0" baseline="0" dirty="0">
                          <a:ln>
                            <a:noFill/>
                          </a:ln>
                          <a:solidFill>
                            <a:srgbClr val="00007A"/>
                          </a:solidFill>
                          <a:effectLst/>
                          <a:latin typeface="Tahoma" charset="0"/>
                          <a:ea typeface="ＭＳ Ｐゴシック" charset="0"/>
                          <a:cs typeface="ＭＳ Ｐゴシック" charset="0"/>
                        </a:rPr>
                        <a:t>ඔක්ටො, </a:t>
                      </a:r>
                      <a:r>
                        <a:rPr kumimoji="0" lang="si-LK" sz="1400" b="1" i="0" u="none" strike="noStrike" cap="none" normalizeH="0" baseline="0" dirty="0">
                          <a:ln>
                            <a:noFill/>
                          </a:ln>
                          <a:solidFill>
                            <a:srgbClr val="00007A"/>
                          </a:solidFill>
                          <a:effectLst/>
                          <a:latin typeface="Tahoma" charset="0"/>
                          <a:ea typeface="ＭＳ Ｐゴシック" charset="0"/>
                          <a:cs typeface="ＭＳ Ｐゴシック" charset="0"/>
                        </a:rPr>
                        <a:t>පරණ රෝම දින දර්ශකයේ අටවන මාසය වේ</a:t>
                      </a:r>
                      <a:endParaRPr kumimoji="0" lang="en-US" sz="1400" b="1" i="0"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extLst>
                  <a:ext uri="{0D108BD9-81ED-4DB2-BD59-A6C34878D82A}">
                    <a16:rowId xmlns:a16="http://schemas.microsoft.com/office/drawing/2014/main" xmlns="" val="10010"/>
                  </a:ext>
                </a:extLst>
              </a:tr>
              <a:tr h="52224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200" b="1" i="1" u="none" strike="noStrike" cap="none" normalizeH="0" baseline="0" dirty="0">
                          <a:ln>
                            <a:noFill/>
                          </a:ln>
                          <a:solidFill>
                            <a:srgbClr val="00007A"/>
                          </a:solidFill>
                          <a:effectLst/>
                          <a:latin typeface="Tahoma" charset="0"/>
                          <a:ea typeface="ＭＳ Ｐゴシック" charset="0"/>
                          <a:cs typeface="ＭＳ Ｐゴシック" charset="0"/>
                        </a:rPr>
                        <a:t>නොවෙම්බර්</a:t>
                      </a:r>
                    </a:p>
                    <a:p>
                      <a:pPr marL="0" marR="0" lvl="0" indent="0" algn="l" defTabSz="457200" rtl="0" eaLnBrk="1" fontAlgn="base" latinLnBrk="0" hangingPunct="1">
                        <a:lnSpc>
                          <a:spcPct val="100000"/>
                        </a:lnSpc>
                        <a:spcBef>
                          <a:spcPct val="0"/>
                        </a:spcBef>
                        <a:spcAft>
                          <a:spcPct val="0"/>
                        </a:spcAft>
                        <a:buClrTx/>
                        <a:buSzTx/>
                        <a:buFontTx/>
                        <a:buNone/>
                        <a:tabLst/>
                      </a:pPr>
                      <a:r>
                        <a:rPr kumimoji="0" lang="si-LK" sz="1100" b="0" i="1"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100" b="0" i="1" u="none" strike="noStrike" cap="none" normalizeH="0" baseline="0" dirty="0">
                          <a:ln>
                            <a:noFill/>
                          </a:ln>
                          <a:solidFill>
                            <a:srgbClr val="00007A"/>
                          </a:solidFill>
                          <a:effectLst/>
                          <a:latin typeface="Tahoma" charset="0"/>
                          <a:ea typeface="ＭＳ Ｐゴシック" charset="0"/>
                          <a:cs typeface="ＭＳ Ｐゴシック" charset="0"/>
                        </a:rPr>
                        <a:t>November</a:t>
                      </a:r>
                      <a:r>
                        <a:rPr kumimoji="0" lang="si-LK" sz="1100" b="0" i="1" u="none" strike="noStrike" cap="none" normalizeH="0" baseline="0" dirty="0">
                          <a:ln>
                            <a:noFill/>
                          </a:ln>
                          <a:solidFill>
                            <a:srgbClr val="00007A"/>
                          </a:solidFill>
                          <a:effectLst/>
                          <a:latin typeface="Tahoma" charset="0"/>
                          <a:ea typeface="ＭＳ Ｐゴシック" charset="0"/>
                          <a:cs typeface="ＭＳ Ｐゴシック" charset="0"/>
                        </a:rPr>
                        <a:t>)</a:t>
                      </a:r>
                      <a:endParaRPr kumimoji="0" lang="en-US" sz="1100" b="0" i="1"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400" b="1" i="0" u="none" strike="noStrike" cap="none" normalizeH="0" baseline="0" dirty="0">
                          <a:ln>
                            <a:noFill/>
                          </a:ln>
                          <a:solidFill>
                            <a:srgbClr val="00007A"/>
                          </a:solidFill>
                          <a:effectLst/>
                          <a:latin typeface="Tahoma" charset="0"/>
                          <a:ea typeface="ＭＳ Ｐゴシック" charset="0"/>
                          <a:cs typeface="ＭＳ Ｐゴシック" charset="0"/>
                        </a:rPr>
                        <a:t>නොවෙම්, පරණ රෝම දින දර්ශකයේ නවවන මාසය වේ</a:t>
                      </a:r>
                      <a:endParaRPr kumimoji="0" lang="en-US" sz="1400" b="0" i="0"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extLst>
                  <a:ext uri="{0D108BD9-81ED-4DB2-BD59-A6C34878D82A}">
                    <a16:rowId xmlns:a16="http://schemas.microsoft.com/office/drawing/2014/main" xmlns="" val="10011"/>
                  </a:ext>
                </a:extLst>
              </a:tr>
              <a:tr h="51919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200" b="0" i="1" u="none" strike="noStrike" cap="none" normalizeH="0" baseline="0" dirty="0">
                          <a:ln>
                            <a:noFill/>
                          </a:ln>
                          <a:solidFill>
                            <a:srgbClr val="00007A"/>
                          </a:solidFill>
                          <a:effectLst/>
                          <a:latin typeface="Tahoma" charset="0"/>
                          <a:ea typeface="ＭＳ Ｐゴシック" charset="0"/>
                          <a:cs typeface="ＭＳ Ｐゴシック" charset="0"/>
                        </a:rPr>
                        <a:t>ඩිසෙම්බර්</a:t>
                      </a:r>
                    </a:p>
                    <a:p>
                      <a:pPr marL="0" marR="0" lvl="0" indent="0" algn="l" defTabSz="457200" rtl="0" eaLnBrk="1" fontAlgn="base" latinLnBrk="0" hangingPunct="1">
                        <a:lnSpc>
                          <a:spcPct val="100000"/>
                        </a:lnSpc>
                        <a:spcBef>
                          <a:spcPct val="0"/>
                        </a:spcBef>
                        <a:spcAft>
                          <a:spcPct val="0"/>
                        </a:spcAft>
                        <a:buClrTx/>
                        <a:buSzTx/>
                        <a:buFontTx/>
                        <a:buNone/>
                        <a:tabLst/>
                      </a:pPr>
                      <a:r>
                        <a:rPr kumimoji="0" lang="si-LK" sz="1100" b="0" i="1"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100" b="0" i="1" u="none" strike="noStrike" cap="none" normalizeH="0" baseline="0" dirty="0">
                          <a:ln>
                            <a:noFill/>
                          </a:ln>
                          <a:solidFill>
                            <a:srgbClr val="00007A"/>
                          </a:solidFill>
                          <a:effectLst/>
                          <a:latin typeface="Tahoma" charset="0"/>
                          <a:ea typeface="ＭＳ Ｐゴシック" charset="0"/>
                          <a:cs typeface="ＭＳ Ｐゴシック" charset="0"/>
                        </a:rPr>
                        <a:t>December</a:t>
                      </a:r>
                      <a:r>
                        <a:rPr kumimoji="0" lang="si-LK" sz="1100" b="0" i="1" u="none" strike="noStrike" cap="none" normalizeH="0" baseline="0" dirty="0">
                          <a:ln>
                            <a:noFill/>
                          </a:ln>
                          <a:solidFill>
                            <a:srgbClr val="00007A"/>
                          </a:solidFill>
                          <a:effectLst/>
                          <a:latin typeface="Tahoma" charset="0"/>
                          <a:ea typeface="ＭＳ Ｐゴシック" charset="0"/>
                          <a:cs typeface="ＭＳ Ｐゴシック" charset="0"/>
                        </a:rPr>
                        <a:t>)</a:t>
                      </a:r>
                      <a:endParaRPr kumimoji="0" lang="en-US" sz="1100" b="0" i="1"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i-LK" sz="1400" b="1" i="1" u="none" strike="noStrike" cap="none" normalizeH="0" baseline="0" dirty="0">
                          <a:ln>
                            <a:noFill/>
                          </a:ln>
                          <a:solidFill>
                            <a:srgbClr val="00007A"/>
                          </a:solidFill>
                          <a:effectLst/>
                          <a:latin typeface="Tahoma" charset="0"/>
                          <a:ea typeface="ＭＳ Ｐゴシック" charset="0"/>
                          <a:cs typeface="ＭＳ Ｐゴシック" charset="0"/>
                        </a:rPr>
                        <a:t>ඩිසෙම්</a:t>
                      </a:r>
                      <a:r>
                        <a:rPr kumimoji="0" lang="si-LK" sz="1400" b="1" i="0"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400" b="1" i="0" u="none" strike="noStrike" cap="none" normalizeH="0" baseline="0" dirty="0">
                          <a:ln>
                            <a:noFill/>
                          </a:ln>
                          <a:solidFill>
                            <a:srgbClr val="00007A"/>
                          </a:solidFill>
                          <a:effectLst/>
                          <a:latin typeface="Tahoma" charset="0"/>
                          <a:ea typeface="ＭＳ Ｐゴシック" charset="0"/>
                          <a:cs typeface="ＭＳ Ｐゴシック" charset="0"/>
                        </a:rPr>
                        <a:t> </a:t>
                      </a:r>
                      <a:r>
                        <a:rPr kumimoji="0" lang="si-LK" sz="1400" b="1" i="0" u="none" strike="noStrike" cap="none" normalizeH="0" baseline="0" dirty="0">
                          <a:ln>
                            <a:noFill/>
                          </a:ln>
                          <a:solidFill>
                            <a:srgbClr val="00007A"/>
                          </a:solidFill>
                          <a:effectLst/>
                          <a:latin typeface="Tahoma" charset="0"/>
                          <a:ea typeface="ＭＳ Ｐゴシック" charset="0"/>
                          <a:cs typeface="ＭＳ Ｐゴシック" charset="0"/>
                        </a:rPr>
                        <a:t>පරණ රෝම දින දර්ශකයේ දහවන මාසය වේ</a:t>
                      </a:r>
                      <a:endParaRPr kumimoji="0" lang="en-US" sz="1400" b="1" i="0" u="none" strike="noStrike" cap="none" normalizeH="0" baseline="0" dirty="0">
                        <a:ln>
                          <a:noFill/>
                        </a:ln>
                        <a:solidFill>
                          <a:srgbClr val="00007A"/>
                        </a:solidFill>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extLst>
                  <a:ext uri="{0D108BD9-81ED-4DB2-BD59-A6C34878D82A}">
                    <a16:rowId xmlns:a16="http://schemas.microsoft.com/office/drawing/2014/main" xmlns="" val="10012"/>
                  </a:ext>
                </a:extLst>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ctrTitle"/>
          </p:nvPr>
        </p:nvSpPr>
        <p:spPr>
          <a:xfrm>
            <a:off x="0" y="4267200"/>
            <a:ext cx="2555776" cy="2590800"/>
          </a:xfrm>
        </p:spPr>
        <p:txBody>
          <a:bodyPr anchor="ctr"/>
          <a:lstStyle/>
          <a:p>
            <a:pPr eaLnBrk="1" hangingPunct="1">
              <a:defRPr/>
            </a:pPr>
            <a:r>
              <a:rPr lang="si-LK" sz="2800" dirty="0">
                <a:latin typeface="Aril" charset="0"/>
                <a:ea typeface="ＭＳ Ｐゴシック" charset="0"/>
              </a:rPr>
              <a:t>බල්ලාගේ</a:t>
            </a:r>
            <a:br>
              <a:rPr lang="si-LK" sz="2800" dirty="0">
                <a:latin typeface="Aril" charset="0"/>
                <a:ea typeface="ＭＳ Ｐゴシック" charset="0"/>
              </a:rPr>
            </a:br>
            <a:r>
              <a:rPr lang="si-LK" sz="2800" dirty="0">
                <a:latin typeface="Aril" charset="0"/>
                <a:ea typeface="ＭＳ Ｐゴシック" charset="0"/>
              </a:rPr>
              <a:t>හොඳම  අවුරුද්ද</a:t>
            </a:r>
            <a:br>
              <a:rPr lang="si-LK" sz="2800" dirty="0">
                <a:latin typeface="Aril" charset="0"/>
                <a:ea typeface="ＭＳ Ｐゴシック" charset="0"/>
              </a:rPr>
            </a:br>
            <a:r>
              <a:rPr lang="en-GB" sz="2800" dirty="0">
                <a:latin typeface="Aril" charset="0"/>
                <a:ea typeface="ＭＳ Ｐゴシック" charset="0"/>
              </a:rPr>
              <a:t>year of the Dog</a:t>
            </a:r>
            <a:endParaRPr lang="en-US" sz="2800" dirty="0">
              <a:latin typeface="Aril" charset="0"/>
              <a:ea typeface="ＭＳ Ｐゴシック" charset="0"/>
            </a:endParaRPr>
          </a:p>
        </p:txBody>
      </p:sp>
      <p:pic>
        <p:nvPicPr>
          <p:cNvPr id="248834" name="Picture 4" descr="YearofDog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0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5" descr="YearofDog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91086">
            <a:off x="2413000" y="636588"/>
            <a:ext cx="6705600" cy="597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0053"/>
                                        </p:tgtEl>
                                        <p:attrNameLst>
                                          <p:attrName>style.visibility</p:attrName>
                                        </p:attrNameLst>
                                      </p:cBhvr>
                                      <p:to>
                                        <p:strVal val="visible"/>
                                      </p:to>
                                    </p:set>
                                    <p:anim calcmode="lin" valueType="num">
                                      <p:cBhvr>
                                        <p:cTn id="7" dur="500" fill="hold"/>
                                        <p:tgtEl>
                                          <p:spTgt spid="130053"/>
                                        </p:tgtEl>
                                        <p:attrNameLst>
                                          <p:attrName>ppt_w</p:attrName>
                                        </p:attrNameLst>
                                      </p:cBhvr>
                                      <p:tavLst>
                                        <p:tav tm="0">
                                          <p:val>
                                            <p:fltVal val="0"/>
                                          </p:val>
                                        </p:tav>
                                        <p:tav tm="100000">
                                          <p:val>
                                            <p:strVal val="#ppt_w"/>
                                          </p:val>
                                        </p:tav>
                                      </p:tavLst>
                                    </p:anim>
                                    <p:anim calcmode="lin" valueType="num">
                                      <p:cBhvr>
                                        <p:cTn id="8" dur="500" fill="hold"/>
                                        <p:tgtEl>
                                          <p:spTgt spid="130053"/>
                                        </p:tgtEl>
                                        <p:attrNameLst>
                                          <p:attrName>ppt_h</p:attrName>
                                        </p:attrNameLst>
                                      </p:cBhvr>
                                      <p:tavLst>
                                        <p:tav tm="0">
                                          <p:val>
                                            <p:fltVal val="0"/>
                                          </p:val>
                                        </p:tav>
                                        <p:tav tm="100000">
                                          <p:val>
                                            <p:strVal val="#ppt_h"/>
                                          </p:val>
                                        </p:tav>
                                      </p:tavLst>
                                    </p:anim>
                                    <p:anim calcmode="lin" valueType="num">
                                      <p:cBhvr>
                                        <p:cTn id="9" dur="500" fill="hold"/>
                                        <p:tgtEl>
                                          <p:spTgt spid="130053"/>
                                        </p:tgtEl>
                                        <p:attrNameLst>
                                          <p:attrName>style.rotation</p:attrName>
                                        </p:attrNameLst>
                                      </p:cBhvr>
                                      <p:tavLst>
                                        <p:tav tm="0">
                                          <p:val>
                                            <p:fltVal val="360"/>
                                          </p:val>
                                        </p:tav>
                                        <p:tav tm="100000">
                                          <p:val>
                                            <p:fltVal val="0"/>
                                          </p:val>
                                        </p:tav>
                                      </p:tavLst>
                                    </p:anim>
                                    <p:animEffect transition="in" filter="fade">
                                      <p:cBhvr>
                                        <p:cTn id="10" dur="500"/>
                                        <p:tgtEl>
                                          <p:spTgt spid="130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10"/>
          <p:cNvSpPr>
            <a:spLocks noChangeArrowheads="1"/>
          </p:cNvSpPr>
          <p:nvPr/>
        </p:nvSpPr>
        <p:spPr bwMode="auto">
          <a:xfrm>
            <a:off x="0" y="0"/>
            <a:ext cx="9144000" cy="6858000"/>
          </a:xfrm>
          <a:prstGeom prst="rect">
            <a:avLst/>
          </a:prstGeom>
          <a:solidFill>
            <a:srgbClr val="000000"/>
          </a:solidFill>
          <a:ln w="76200" cmpd="tri">
            <a:solidFill>
              <a:schemeClr val="tx2"/>
            </a:solidFill>
            <a:round/>
            <a:headEnd/>
            <a:tailEnd/>
          </a:ln>
        </p:spPr>
        <p:txBody>
          <a:bodyPr/>
          <a:lstStyle/>
          <a:p>
            <a:endParaRPr lang="en-US"/>
          </a:p>
        </p:txBody>
      </p:sp>
      <p:sp>
        <p:nvSpPr>
          <p:cNvPr id="59394" name="Rectangle 2"/>
          <p:cNvSpPr>
            <a:spLocks noGrp="1" noRot="1" noChangeArrowheads="1"/>
          </p:cNvSpPr>
          <p:nvPr>
            <p:ph type="title"/>
          </p:nvPr>
        </p:nvSpPr>
        <p:spPr/>
        <p:txBody>
          <a:bodyPr/>
          <a:lstStyle/>
          <a:p>
            <a:pPr eaLnBrk="1" hangingPunct="1">
              <a:defRPr/>
            </a:pPr>
            <a:r>
              <a:rPr lang="si-LK" dirty="0">
                <a:latin typeface="Aril" charset="0"/>
                <a:ea typeface="ＭＳ Ｐゴシック" charset="0"/>
              </a:rPr>
              <a:t>මිත්‍යාදෘෂ්ඨික මිනිසෙකුගේ මඟ ගවේශනය</a:t>
            </a:r>
            <a:endParaRPr lang="en-US" dirty="0">
              <a:latin typeface="Aril" charset="0"/>
              <a:ea typeface="ＭＳ Ｐゴシック" charset="0"/>
            </a:endParaRPr>
          </a:p>
        </p:txBody>
      </p:sp>
      <p:sp>
        <p:nvSpPr>
          <p:cNvPr id="59402" name="Text Box 10"/>
          <p:cNvSpPr txBox="1">
            <a:spLocks noChangeArrowheads="1"/>
          </p:cNvSpPr>
          <p:nvPr/>
        </p:nvSpPr>
        <p:spPr bwMode="auto">
          <a:xfrm>
            <a:off x="3557213" y="6279703"/>
            <a:ext cx="5407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si-LK" b="1" i="1" dirty="0"/>
              <a:t>සමහර දෙවල්</a:t>
            </a:r>
            <a:r>
              <a:rPr lang="en-US" b="1" i="1" dirty="0"/>
              <a:t> </a:t>
            </a:r>
            <a:r>
              <a:rPr lang="si-LK" b="1" i="1" dirty="0"/>
              <a:t>ව‍ෙනස් නොවේ!</a:t>
            </a:r>
            <a:endParaRPr lang="en-US" b="1" i="1" dirty="0"/>
          </a:p>
        </p:txBody>
      </p:sp>
      <p:sp>
        <p:nvSpPr>
          <p:cNvPr id="59403" name="WordArt 11"/>
          <p:cNvSpPr>
            <a:spLocks noChangeArrowheads="1" noChangeShapeType="1" noTextEdit="1"/>
          </p:cNvSpPr>
          <p:nvPr/>
        </p:nvSpPr>
        <p:spPr bwMode="auto">
          <a:xfrm>
            <a:off x="457200" y="1371600"/>
            <a:ext cx="1522512" cy="76125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si-LK" sz="3600" kern="10" spc="720" dirty="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rPr>
              <a:t>එදා</a:t>
            </a:r>
            <a:endParaRPr lang="en-US" sz="3600" kern="10" spc="720" dirty="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endParaRPr>
          </a:p>
        </p:txBody>
      </p:sp>
      <p:sp>
        <p:nvSpPr>
          <p:cNvPr id="59404" name="WordArt 12"/>
          <p:cNvSpPr>
            <a:spLocks noChangeArrowheads="1" noChangeShapeType="1" noTextEdit="1"/>
          </p:cNvSpPr>
          <p:nvPr/>
        </p:nvSpPr>
        <p:spPr bwMode="auto">
          <a:xfrm>
            <a:off x="4267200" y="1371600"/>
            <a:ext cx="1096888" cy="833264"/>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si-LK"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අද</a:t>
            </a:r>
            <a:endPar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endParaRPr>
          </a:p>
        </p:txBody>
      </p:sp>
      <p:sp>
        <p:nvSpPr>
          <p:cNvPr id="250886" name="Text Box 13"/>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150</a:t>
            </a:r>
          </a:p>
        </p:txBody>
      </p:sp>
      <p:sp>
        <p:nvSpPr>
          <p:cNvPr id="9" name="Rectangle 7"/>
          <p:cNvSpPr>
            <a:spLocks noRot="1" noChangeArrowheads="1"/>
          </p:cNvSpPr>
          <p:nvPr/>
        </p:nvSpPr>
        <p:spPr bwMode="auto">
          <a:xfrm>
            <a:off x="301625" y="2362200"/>
            <a:ext cx="4270375" cy="3048000"/>
          </a:xfrm>
          <a:prstGeom prst="rect">
            <a:avLst/>
          </a:prstGeom>
          <a:noFill/>
          <a:ln w="9525">
            <a:noFill/>
            <a:miter lim="800000"/>
            <a:headEnd/>
            <a:tailEnd/>
          </a:ln>
          <a:effectLst>
            <a:outerShdw blurRad="63500" dist="107763" dir="18900000" algn="ctr" rotWithShape="0">
              <a:srgbClr val="000000">
                <a:alpha val="74998"/>
              </a:srgbClr>
            </a:outerShdw>
          </a:effectLst>
        </p:spPr>
        <p:txBody>
          <a:bodyPr/>
          <a:lstStyle/>
          <a:p>
            <a:pPr marL="514350" indent="-514350" eaLnBrk="1" hangingPunct="1">
              <a:spcBef>
                <a:spcPct val="20000"/>
              </a:spcBef>
              <a:buClr>
                <a:schemeClr val="hlink"/>
              </a:buClr>
              <a:buSzPct val="80000"/>
              <a:buFont typeface="+mj-lt"/>
              <a:buAutoNum type="arabicPeriod"/>
              <a:defRPr/>
            </a:pPr>
            <a:r>
              <a:rPr lang="si-LK" sz="3200" b="1" dirty="0">
                <a:effectLst>
                  <a:outerShdw blurRad="38100" dist="38100" dir="2700000" algn="tl">
                    <a:srgbClr val="000000"/>
                  </a:outerShdw>
                </a:effectLst>
              </a:rPr>
              <a:t>සෙෘඛ්‍යය</a:t>
            </a:r>
          </a:p>
          <a:p>
            <a:pPr marL="609600" indent="-609600" eaLnBrk="1" hangingPunct="1">
              <a:spcBef>
                <a:spcPct val="20000"/>
              </a:spcBef>
              <a:buClr>
                <a:schemeClr val="hlink"/>
              </a:buClr>
              <a:buSzPct val="80000"/>
              <a:buFont typeface="+mj-lt"/>
              <a:buAutoNum type="arabicPeriod"/>
              <a:defRPr/>
            </a:pPr>
            <a:r>
              <a:rPr lang="si-LK" sz="3200" b="1" dirty="0">
                <a:effectLst>
                  <a:outerShdw blurRad="38100" dist="38100" dir="2700000" algn="tl">
                    <a:srgbClr val="000000"/>
                  </a:outerShdw>
                </a:effectLst>
              </a:rPr>
              <a:t>සම්පත්</a:t>
            </a:r>
            <a:endParaRPr lang="en-US" sz="3200" b="1" dirty="0">
              <a:effectLst>
                <a:outerShdw blurRad="38100" dist="38100" dir="2700000" algn="tl">
                  <a:srgbClr val="000000"/>
                </a:outerShdw>
              </a:effectLst>
            </a:endParaRPr>
          </a:p>
          <a:p>
            <a:pPr marL="609600" indent="-609600" eaLnBrk="1" hangingPunct="1">
              <a:spcBef>
                <a:spcPct val="20000"/>
              </a:spcBef>
              <a:buClr>
                <a:schemeClr val="hlink"/>
              </a:buClr>
              <a:buSzPct val="80000"/>
              <a:buFont typeface="+mj-lt"/>
              <a:buAutoNum type="arabicPeriod"/>
              <a:defRPr/>
            </a:pPr>
            <a:r>
              <a:rPr lang="si-LK" sz="3200" b="1" dirty="0">
                <a:effectLst>
                  <a:outerShdw blurRad="38100" dist="38100" dir="2700000" algn="tl">
                    <a:srgbClr val="000000"/>
                  </a:outerShdw>
                </a:effectLst>
              </a:rPr>
              <a:t>ආරක්ෂාව</a:t>
            </a:r>
            <a:endParaRPr lang="en-US" sz="3200" b="1" dirty="0">
              <a:effectLst>
                <a:outerShdw blurRad="38100" dist="38100" dir="2700000" algn="tl">
                  <a:srgbClr val="000000"/>
                </a:outerShdw>
              </a:effectLst>
            </a:endParaRPr>
          </a:p>
          <a:p>
            <a:pPr marL="609600" indent="-609600" eaLnBrk="1" hangingPunct="1">
              <a:spcBef>
                <a:spcPct val="20000"/>
              </a:spcBef>
              <a:buClr>
                <a:schemeClr val="hlink"/>
              </a:buClr>
              <a:buSzPct val="80000"/>
              <a:buFont typeface="+mj-lt"/>
              <a:buAutoNum type="arabicPeriod"/>
              <a:defRPr/>
            </a:pPr>
            <a:r>
              <a:rPr lang="si-LK" sz="3200" b="1" dirty="0">
                <a:effectLst>
                  <a:outerShdw blurRad="38100" dist="38100" dir="2700000" algn="tl">
                    <a:srgbClr val="000000"/>
                  </a:outerShdw>
                </a:effectLst>
              </a:rPr>
              <a:t>යුධ ජයග්‍රහන</a:t>
            </a:r>
            <a:endParaRPr lang="en-US" sz="3200" b="1" dirty="0">
              <a:effectLst>
                <a:outerShdw blurRad="38100" dist="38100" dir="2700000" algn="tl">
                  <a:srgbClr val="000000"/>
                </a:outerShdw>
              </a:effectLst>
            </a:endParaRPr>
          </a:p>
        </p:txBody>
      </p:sp>
      <p:sp>
        <p:nvSpPr>
          <p:cNvPr id="10" name="Rectangle 7"/>
          <p:cNvSpPr>
            <a:spLocks noRot="1" noChangeArrowheads="1"/>
          </p:cNvSpPr>
          <p:nvPr/>
        </p:nvSpPr>
        <p:spPr bwMode="auto">
          <a:xfrm>
            <a:off x="4427984" y="2362200"/>
            <a:ext cx="4572000" cy="3048000"/>
          </a:xfrm>
          <a:prstGeom prst="rect">
            <a:avLst/>
          </a:prstGeom>
          <a:noFill/>
          <a:ln w="9525">
            <a:noFill/>
            <a:miter lim="800000"/>
            <a:headEnd/>
            <a:tailEnd/>
          </a:ln>
          <a:effectLst>
            <a:outerShdw blurRad="63500" dist="107763" dir="18900000" algn="ctr" rotWithShape="0">
              <a:srgbClr val="000000">
                <a:alpha val="74998"/>
              </a:srgbClr>
            </a:outerShdw>
          </a:effectLst>
        </p:spPr>
        <p:txBody>
          <a:bodyPr/>
          <a:lstStyle/>
          <a:p>
            <a:pPr marL="609600" indent="-609600" eaLnBrk="1" hangingPunct="1">
              <a:spcBef>
                <a:spcPct val="20000"/>
              </a:spcBef>
              <a:buClr>
                <a:schemeClr val="hlink"/>
              </a:buClr>
              <a:buSzPct val="80000"/>
              <a:buFont typeface="Times" charset="0"/>
              <a:buAutoNum type="arabicPeriod"/>
              <a:defRPr/>
            </a:pPr>
            <a:r>
              <a:rPr lang="si-LK" sz="3200" b="1" dirty="0">
                <a:effectLst>
                  <a:outerShdw blurRad="38100" dist="38100" dir="2700000" algn="tl">
                    <a:srgbClr val="000000"/>
                  </a:outerShdw>
                </a:effectLst>
              </a:rPr>
              <a:t>දීර්ඝ ජිවිතයක්</a:t>
            </a:r>
            <a:endParaRPr lang="en-US" sz="3200" b="1" dirty="0">
              <a:effectLst>
                <a:outerShdw blurRad="38100" dist="38100" dir="2700000" algn="tl">
                  <a:srgbClr val="000000"/>
                </a:outerShdw>
              </a:effectLst>
            </a:endParaRPr>
          </a:p>
          <a:p>
            <a:pPr marL="609600" indent="-609600" eaLnBrk="1" hangingPunct="1">
              <a:spcBef>
                <a:spcPct val="20000"/>
              </a:spcBef>
              <a:buClr>
                <a:schemeClr val="hlink"/>
              </a:buClr>
              <a:buSzPct val="80000"/>
              <a:buFont typeface="Times" charset="0"/>
              <a:buAutoNum type="arabicPeriod"/>
              <a:defRPr/>
            </a:pPr>
            <a:r>
              <a:rPr lang="si-LK" sz="3200" b="1" dirty="0">
                <a:effectLst>
                  <a:outerShdw blurRad="38100" dist="38100" dir="2700000" algn="tl">
                    <a:srgbClr val="000000"/>
                  </a:outerShdw>
                </a:effectLst>
              </a:rPr>
              <a:t>මිල මුදල්</a:t>
            </a:r>
            <a:endParaRPr lang="en-US" sz="3200" b="1" dirty="0">
              <a:effectLst>
                <a:outerShdw blurRad="38100" dist="38100" dir="2700000" algn="tl">
                  <a:srgbClr val="000000"/>
                </a:outerShdw>
              </a:effectLst>
            </a:endParaRPr>
          </a:p>
          <a:p>
            <a:pPr marL="609600" indent="-609600" eaLnBrk="1" hangingPunct="1">
              <a:spcBef>
                <a:spcPct val="20000"/>
              </a:spcBef>
              <a:buClr>
                <a:schemeClr val="hlink"/>
              </a:buClr>
              <a:buSzPct val="80000"/>
              <a:buFont typeface="Times" charset="0"/>
              <a:buAutoNum type="arabicPeriod"/>
              <a:defRPr/>
            </a:pPr>
            <a:r>
              <a:rPr lang="si-LK" sz="3200" b="1" dirty="0">
                <a:effectLst>
                  <a:outerShdw blurRad="38100" dist="38100" dir="2700000" algn="tl">
                    <a:srgbClr val="000000"/>
                  </a:outerShdw>
                </a:effectLst>
              </a:rPr>
              <a:t>ජිවිත ආරක්ෂණය</a:t>
            </a:r>
            <a:endParaRPr lang="en-US" sz="3200" b="1" dirty="0">
              <a:effectLst>
                <a:outerShdw blurRad="38100" dist="38100" dir="2700000" algn="tl">
                  <a:srgbClr val="000000"/>
                </a:outerShdw>
              </a:effectLst>
            </a:endParaRPr>
          </a:p>
          <a:p>
            <a:pPr marL="609600" indent="-609600" eaLnBrk="1" hangingPunct="1">
              <a:spcBef>
                <a:spcPct val="20000"/>
              </a:spcBef>
              <a:buClr>
                <a:schemeClr val="hlink"/>
              </a:buClr>
              <a:buSzPct val="80000"/>
              <a:buFont typeface="Times" charset="0"/>
              <a:buAutoNum type="arabicPeriod"/>
              <a:defRPr/>
            </a:pPr>
            <a:r>
              <a:rPr lang="si-LK" sz="3200" b="1" dirty="0">
                <a:effectLst>
                  <a:outerShdw blurRad="38100" dist="38100" dir="2700000" algn="tl">
                    <a:srgbClr val="000000"/>
                  </a:outerShdw>
                </a:effectLst>
              </a:rPr>
              <a:t>තරඟශිලි බව හො</a:t>
            </a:r>
            <a:r>
              <a:rPr lang="en-US" sz="3200" b="1" dirty="0">
                <a:effectLst>
                  <a:outerShdw blurRad="38100" dist="38100" dir="2700000" algn="tl">
                    <a:srgbClr val="000000"/>
                  </a:outerShdw>
                </a:effectLst>
              </a:rPr>
              <a:t> </a:t>
            </a:r>
            <a:r>
              <a:rPr lang="si-LK" sz="3200" b="1" dirty="0">
                <a:effectLst>
                  <a:outerShdw blurRad="38100" dist="38100" dir="2700000" algn="tl">
                    <a:srgbClr val="000000"/>
                  </a:outerShdw>
                </a:effectLst>
              </a:rPr>
              <a:t>එය මැඩ පැවැත්විම</a:t>
            </a:r>
            <a:endParaRPr lang="en-US" sz="3200" b="1" dirty="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403"/>
                                        </p:tgtEl>
                                        <p:attrNameLst>
                                          <p:attrName>style.visibility</p:attrName>
                                        </p:attrNameLst>
                                      </p:cBhvr>
                                      <p:to>
                                        <p:strVal val="visible"/>
                                      </p:to>
                                    </p:set>
                                    <p:animEffect transition="in" filter="dissolve">
                                      <p:cBhvr>
                                        <p:cTn id="7" dur="500"/>
                                        <p:tgtEl>
                                          <p:spTgt spid="59403"/>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800" decel="100000"/>
                                        <p:tgtEl>
                                          <p:spTgt spid="9">
                                            <p:txEl>
                                              <p:pRg st="0" end="0"/>
                                            </p:txEl>
                                          </p:spTgt>
                                        </p:tgtEl>
                                      </p:cBhvr>
                                    </p:animEffect>
                                    <p:anim calcmode="lin" valueType="num">
                                      <p:cBhvr>
                                        <p:cTn id="13" dur="800" decel="100000" fill="hold"/>
                                        <p:tgtEl>
                                          <p:spTgt spid="9">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9">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9">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9">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800" decel="100000"/>
                                        <p:tgtEl>
                                          <p:spTgt spid="9">
                                            <p:txEl>
                                              <p:pRg st="1" end="1"/>
                                            </p:txEl>
                                          </p:spTgt>
                                        </p:tgtEl>
                                      </p:cBhvr>
                                    </p:animEffect>
                                    <p:anim calcmode="lin" valueType="num">
                                      <p:cBhvr>
                                        <p:cTn id="23" dur="800" decel="100000" fill="hold"/>
                                        <p:tgtEl>
                                          <p:spTgt spid="9">
                                            <p:txEl>
                                              <p:pRg st="1" end="1"/>
                                            </p:txEl>
                                          </p:spTgt>
                                        </p:tgtEl>
                                        <p:attrNameLst>
                                          <p:attrName>style.rotation</p:attrName>
                                        </p:attrNameLst>
                                      </p:cBhvr>
                                      <p:tavLst>
                                        <p:tav tm="0">
                                          <p:val>
                                            <p:fltVal val="-90"/>
                                          </p:val>
                                        </p:tav>
                                        <p:tav tm="100000">
                                          <p:val>
                                            <p:fltVal val="0"/>
                                          </p:val>
                                        </p:tav>
                                      </p:tavLst>
                                    </p:anim>
                                    <p:anim calcmode="lin" valueType="num">
                                      <p:cBhvr>
                                        <p:cTn id="24" dur="800" decel="100000" fill="hold"/>
                                        <p:tgtEl>
                                          <p:spTgt spid="9">
                                            <p:txEl>
                                              <p:pRg st="1" end="1"/>
                                            </p:txEl>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9">
                                            <p:txEl>
                                              <p:pRg st="1" end="1"/>
                                            </p:txEl>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xEl>
                                              <p:pRg st="1" end="1"/>
                                            </p:txEl>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800" decel="100000"/>
                                        <p:tgtEl>
                                          <p:spTgt spid="9">
                                            <p:txEl>
                                              <p:pRg st="2" end="2"/>
                                            </p:txEl>
                                          </p:spTgt>
                                        </p:tgtEl>
                                      </p:cBhvr>
                                    </p:animEffect>
                                    <p:anim calcmode="lin" valueType="num">
                                      <p:cBhvr>
                                        <p:cTn id="33" dur="800" decel="100000" fill="hold"/>
                                        <p:tgtEl>
                                          <p:spTgt spid="9">
                                            <p:txEl>
                                              <p:pRg st="2" end="2"/>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9">
                                            <p:txEl>
                                              <p:pRg st="2" end="2"/>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9">
                                            <p:txEl>
                                              <p:pRg st="2" end="2"/>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9">
                                            <p:txEl>
                                              <p:pRg st="2" end="2"/>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9">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grpId="0"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fade">
                                      <p:cBhvr>
                                        <p:cTn id="42" dur="800" decel="100000"/>
                                        <p:tgtEl>
                                          <p:spTgt spid="9">
                                            <p:txEl>
                                              <p:pRg st="3" end="3"/>
                                            </p:txEl>
                                          </p:spTgt>
                                        </p:tgtEl>
                                      </p:cBhvr>
                                    </p:animEffect>
                                    <p:anim calcmode="lin" valueType="num">
                                      <p:cBhvr>
                                        <p:cTn id="43" dur="800" decel="100000" fill="hold"/>
                                        <p:tgtEl>
                                          <p:spTgt spid="9">
                                            <p:txEl>
                                              <p:pRg st="3" end="3"/>
                                            </p:txEl>
                                          </p:spTgt>
                                        </p:tgtEl>
                                        <p:attrNameLst>
                                          <p:attrName>style.rotation</p:attrName>
                                        </p:attrNameLst>
                                      </p:cBhvr>
                                      <p:tavLst>
                                        <p:tav tm="0">
                                          <p:val>
                                            <p:fltVal val="-90"/>
                                          </p:val>
                                        </p:tav>
                                        <p:tav tm="100000">
                                          <p:val>
                                            <p:fltVal val="0"/>
                                          </p:val>
                                        </p:tav>
                                      </p:tavLst>
                                    </p:anim>
                                    <p:anim calcmode="lin" valueType="num">
                                      <p:cBhvr>
                                        <p:cTn id="44" dur="800" decel="100000" fill="hold"/>
                                        <p:tgtEl>
                                          <p:spTgt spid="9">
                                            <p:txEl>
                                              <p:pRg st="3" end="3"/>
                                            </p:txEl>
                                          </p:spTgt>
                                        </p:tgtEl>
                                        <p:attrNameLst>
                                          <p:attrName>ppt_x</p:attrName>
                                        </p:attrNameLst>
                                      </p:cBhvr>
                                      <p:tavLst>
                                        <p:tav tm="0">
                                          <p:val>
                                            <p:strVal val="#ppt_x+0.4"/>
                                          </p:val>
                                        </p:tav>
                                        <p:tav tm="100000">
                                          <p:val>
                                            <p:strVal val="#ppt_x-0.05"/>
                                          </p:val>
                                        </p:tav>
                                      </p:tavLst>
                                    </p:anim>
                                    <p:anim calcmode="lin" valueType="num">
                                      <p:cBhvr>
                                        <p:cTn id="45" dur="800" decel="100000" fill="hold"/>
                                        <p:tgtEl>
                                          <p:spTgt spid="9">
                                            <p:txEl>
                                              <p:pRg st="3" end="3"/>
                                            </p:txEl>
                                          </p:spTgt>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9">
                                            <p:txEl>
                                              <p:pRg st="3" end="3"/>
                                            </p:txEl>
                                          </p:spTgt>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9">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59404"/>
                                        </p:tgtEl>
                                        <p:attrNameLst>
                                          <p:attrName>style.visibility</p:attrName>
                                        </p:attrNameLst>
                                      </p:cBhvr>
                                      <p:to>
                                        <p:strVal val="visible"/>
                                      </p:to>
                                    </p:set>
                                    <p:animEffect transition="in" filter="dissolve">
                                      <p:cBhvr>
                                        <p:cTn id="52" dur="500"/>
                                        <p:tgtEl>
                                          <p:spTgt spid="5940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fade">
                                      <p:cBhvr>
                                        <p:cTn id="57" dur="800" decel="100000"/>
                                        <p:tgtEl>
                                          <p:spTgt spid="10">
                                            <p:txEl>
                                              <p:pRg st="0" end="0"/>
                                            </p:txEl>
                                          </p:spTgt>
                                        </p:tgtEl>
                                      </p:cBhvr>
                                    </p:animEffect>
                                    <p:anim calcmode="lin" valueType="num">
                                      <p:cBhvr>
                                        <p:cTn id="58"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10">
                                            <p:txEl>
                                              <p:pRg st="1" end="1"/>
                                            </p:txEl>
                                          </p:spTgt>
                                        </p:tgtEl>
                                        <p:attrNameLst>
                                          <p:attrName>style.visibility</p:attrName>
                                        </p:attrNameLst>
                                      </p:cBhvr>
                                      <p:to>
                                        <p:strVal val="visible"/>
                                      </p:to>
                                    </p:set>
                                    <p:animEffect transition="in" filter="fade">
                                      <p:cBhvr>
                                        <p:cTn id="67" dur="800" decel="100000"/>
                                        <p:tgtEl>
                                          <p:spTgt spid="10">
                                            <p:txEl>
                                              <p:pRg st="1" end="1"/>
                                            </p:txEl>
                                          </p:spTgt>
                                        </p:tgtEl>
                                      </p:cBhvr>
                                    </p:animEffect>
                                    <p:anim calcmode="lin" valueType="num">
                                      <p:cBhvr>
                                        <p:cTn id="68" dur="800" decel="100000" fill="hold"/>
                                        <p:tgtEl>
                                          <p:spTgt spid="10">
                                            <p:txEl>
                                              <p:pRg st="1" end="1"/>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10">
                                            <p:txEl>
                                              <p:pRg st="1" end="1"/>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10">
                                            <p:txEl>
                                              <p:pRg st="1" end="1"/>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0">
                                            <p:txEl>
                                              <p:pRg st="1" end="1"/>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0">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0" presetClass="entr" presetSubtype="0" fill="hold" grpId="0" nodeType="clickEffect">
                                  <p:stCondLst>
                                    <p:cond delay="0"/>
                                  </p:stCondLst>
                                  <p:childTnLst>
                                    <p:set>
                                      <p:cBhvr>
                                        <p:cTn id="76" dur="1" fill="hold">
                                          <p:stCondLst>
                                            <p:cond delay="0"/>
                                          </p:stCondLst>
                                        </p:cTn>
                                        <p:tgtEl>
                                          <p:spTgt spid="10">
                                            <p:txEl>
                                              <p:pRg st="2" end="2"/>
                                            </p:txEl>
                                          </p:spTgt>
                                        </p:tgtEl>
                                        <p:attrNameLst>
                                          <p:attrName>style.visibility</p:attrName>
                                        </p:attrNameLst>
                                      </p:cBhvr>
                                      <p:to>
                                        <p:strVal val="visible"/>
                                      </p:to>
                                    </p:set>
                                    <p:animEffect transition="in" filter="fade">
                                      <p:cBhvr>
                                        <p:cTn id="77" dur="800" decel="100000"/>
                                        <p:tgtEl>
                                          <p:spTgt spid="10">
                                            <p:txEl>
                                              <p:pRg st="2" end="2"/>
                                            </p:txEl>
                                          </p:spTgt>
                                        </p:tgtEl>
                                      </p:cBhvr>
                                    </p:animEffect>
                                    <p:anim calcmode="lin" valueType="num">
                                      <p:cBhvr>
                                        <p:cTn id="78" dur="800" decel="100000" fill="hold"/>
                                        <p:tgtEl>
                                          <p:spTgt spid="10">
                                            <p:txEl>
                                              <p:pRg st="2" end="2"/>
                                            </p:txEl>
                                          </p:spTgt>
                                        </p:tgtEl>
                                        <p:attrNameLst>
                                          <p:attrName>style.rotation</p:attrName>
                                        </p:attrNameLst>
                                      </p:cBhvr>
                                      <p:tavLst>
                                        <p:tav tm="0">
                                          <p:val>
                                            <p:fltVal val="-90"/>
                                          </p:val>
                                        </p:tav>
                                        <p:tav tm="100000">
                                          <p:val>
                                            <p:fltVal val="0"/>
                                          </p:val>
                                        </p:tav>
                                      </p:tavLst>
                                    </p:anim>
                                    <p:anim calcmode="lin" valueType="num">
                                      <p:cBhvr>
                                        <p:cTn id="79" dur="800" decel="100000" fill="hold"/>
                                        <p:tgtEl>
                                          <p:spTgt spid="10">
                                            <p:txEl>
                                              <p:pRg st="2" end="2"/>
                                            </p:txEl>
                                          </p:spTgt>
                                        </p:tgtEl>
                                        <p:attrNameLst>
                                          <p:attrName>ppt_x</p:attrName>
                                        </p:attrNameLst>
                                      </p:cBhvr>
                                      <p:tavLst>
                                        <p:tav tm="0">
                                          <p:val>
                                            <p:strVal val="#ppt_x+0.4"/>
                                          </p:val>
                                        </p:tav>
                                        <p:tav tm="100000">
                                          <p:val>
                                            <p:strVal val="#ppt_x-0.05"/>
                                          </p:val>
                                        </p:tav>
                                      </p:tavLst>
                                    </p:anim>
                                    <p:anim calcmode="lin" valueType="num">
                                      <p:cBhvr>
                                        <p:cTn id="80" dur="800" decel="100000" fill="hold"/>
                                        <p:tgtEl>
                                          <p:spTgt spid="10">
                                            <p:txEl>
                                              <p:pRg st="2" end="2"/>
                                            </p:txEl>
                                          </p:spTgt>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10">
                                            <p:txEl>
                                              <p:pRg st="2" end="2"/>
                                            </p:txEl>
                                          </p:spTgt>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10">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30" presetClass="entr" presetSubtype="0" fill="hold" grpId="0" nodeType="clickEffect">
                                  <p:stCondLst>
                                    <p:cond delay="0"/>
                                  </p:stCondLst>
                                  <p:childTnLst>
                                    <p:set>
                                      <p:cBhvr>
                                        <p:cTn id="86" dur="1" fill="hold">
                                          <p:stCondLst>
                                            <p:cond delay="0"/>
                                          </p:stCondLst>
                                        </p:cTn>
                                        <p:tgtEl>
                                          <p:spTgt spid="10">
                                            <p:txEl>
                                              <p:pRg st="3" end="3"/>
                                            </p:txEl>
                                          </p:spTgt>
                                        </p:tgtEl>
                                        <p:attrNameLst>
                                          <p:attrName>style.visibility</p:attrName>
                                        </p:attrNameLst>
                                      </p:cBhvr>
                                      <p:to>
                                        <p:strVal val="visible"/>
                                      </p:to>
                                    </p:set>
                                    <p:animEffect transition="in" filter="fade">
                                      <p:cBhvr>
                                        <p:cTn id="87" dur="800" decel="100000"/>
                                        <p:tgtEl>
                                          <p:spTgt spid="10">
                                            <p:txEl>
                                              <p:pRg st="3" end="3"/>
                                            </p:txEl>
                                          </p:spTgt>
                                        </p:tgtEl>
                                      </p:cBhvr>
                                    </p:animEffect>
                                    <p:anim calcmode="lin" valueType="num">
                                      <p:cBhvr>
                                        <p:cTn id="88" dur="800" decel="100000" fill="hold"/>
                                        <p:tgtEl>
                                          <p:spTgt spid="10">
                                            <p:txEl>
                                              <p:pRg st="3" end="3"/>
                                            </p:txEl>
                                          </p:spTgt>
                                        </p:tgtEl>
                                        <p:attrNameLst>
                                          <p:attrName>style.rotation</p:attrName>
                                        </p:attrNameLst>
                                      </p:cBhvr>
                                      <p:tavLst>
                                        <p:tav tm="0">
                                          <p:val>
                                            <p:fltVal val="-90"/>
                                          </p:val>
                                        </p:tav>
                                        <p:tav tm="100000">
                                          <p:val>
                                            <p:fltVal val="0"/>
                                          </p:val>
                                        </p:tav>
                                      </p:tavLst>
                                    </p:anim>
                                    <p:anim calcmode="lin" valueType="num">
                                      <p:cBhvr>
                                        <p:cTn id="89" dur="800" decel="100000" fill="hold"/>
                                        <p:tgtEl>
                                          <p:spTgt spid="10">
                                            <p:txEl>
                                              <p:pRg st="3" end="3"/>
                                            </p:txEl>
                                          </p:spTgt>
                                        </p:tgtEl>
                                        <p:attrNameLst>
                                          <p:attrName>ppt_x</p:attrName>
                                        </p:attrNameLst>
                                      </p:cBhvr>
                                      <p:tavLst>
                                        <p:tav tm="0">
                                          <p:val>
                                            <p:strVal val="#ppt_x+0.4"/>
                                          </p:val>
                                        </p:tav>
                                        <p:tav tm="100000">
                                          <p:val>
                                            <p:strVal val="#ppt_x-0.05"/>
                                          </p:val>
                                        </p:tav>
                                      </p:tavLst>
                                    </p:anim>
                                    <p:anim calcmode="lin" valueType="num">
                                      <p:cBhvr>
                                        <p:cTn id="90" dur="800" decel="100000" fill="hold"/>
                                        <p:tgtEl>
                                          <p:spTgt spid="10">
                                            <p:txEl>
                                              <p:pRg st="3" end="3"/>
                                            </p:txEl>
                                          </p:spTgt>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10">
                                            <p:txEl>
                                              <p:pRg st="3" end="3"/>
                                            </p:txEl>
                                          </p:spTgt>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10">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59402"/>
                                        </p:tgtEl>
                                        <p:attrNameLst>
                                          <p:attrName>style.visibility</p:attrName>
                                        </p:attrNameLst>
                                      </p:cBhvr>
                                      <p:to>
                                        <p:strVal val="visible"/>
                                      </p:to>
                                    </p:set>
                                    <p:animEffect transition="in" filter="dissolve">
                                      <p:cBhvr>
                                        <p:cTn id="97" dur="500"/>
                                        <p:tgtEl>
                                          <p:spTgt spid="59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2" grpId="0"/>
      <p:bldP spid="59403" grpId="0" animBg="1"/>
      <p:bldP spid="59404" grpId="0" animBg="1"/>
      <p:bldP spid="9" grpId="0" build="p"/>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4" descr="Paphos"/>
          <p:cNvPicPr>
            <a:picLocks noChangeAspect="1" noChangeArrowheads="1"/>
          </p:cNvPicPr>
          <p:nvPr/>
        </p:nvPicPr>
        <p:blipFill rotWithShape="1">
          <a:blip r:embed="rId3">
            <a:lum bright="-30000"/>
            <a:extLst>
              <a:ext uri="{28A0092B-C50C-407E-A947-70E740481C1C}">
                <a14:useLocalDpi xmlns:a14="http://schemas.microsoft.com/office/drawing/2010/main"/>
              </a:ext>
            </a:extLst>
          </a:blip>
          <a:srcRect b="5723"/>
          <a:stretch/>
        </p:blipFill>
        <p:spPr bwMode="auto">
          <a:xfrm>
            <a:off x="0" y="0"/>
            <a:ext cx="7229475" cy="704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p:cNvSpPr>
            <a:spLocks noGrp="1" noRot="1" noChangeArrowheads="1"/>
          </p:cNvSpPr>
          <p:nvPr>
            <p:ph type="title"/>
          </p:nvPr>
        </p:nvSpPr>
        <p:spPr>
          <a:xfrm>
            <a:off x="-76200" y="228600"/>
            <a:ext cx="7772400" cy="1143000"/>
          </a:xfrm>
        </p:spPr>
        <p:txBody>
          <a:bodyPr/>
          <a:lstStyle/>
          <a:p>
            <a:pPr eaLnBrk="1" hangingPunct="1">
              <a:defRPr/>
            </a:pPr>
            <a:r>
              <a:rPr lang="si-LK" sz="3600" dirty="0">
                <a:latin typeface="Aril" charset="0"/>
                <a:ea typeface="ＭＳ Ｐゴシック" charset="0"/>
              </a:rPr>
              <a:t>මිත්‍යාදෘෂ්ඨික දෙවිවරුන්ගේ අසමත් විම.</a:t>
            </a:r>
            <a:endParaRPr lang="en-US" sz="3600" dirty="0">
              <a:latin typeface="Aril" charset="0"/>
              <a:ea typeface="ＭＳ Ｐゴシック" charset="0"/>
            </a:endParaRPr>
          </a:p>
        </p:txBody>
      </p:sp>
      <p:sp>
        <p:nvSpPr>
          <p:cNvPr id="61445" name="Rectangle 5"/>
          <p:cNvSpPr>
            <a:spLocks noRot="1" noChangeArrowheads="1"/>
          </p:cNvSpPr>
          <p:nvPr/>
        </p:nvSpPr>
        <p:spPr bwMode="auto">
          <a:xfrm>
            <a:off x="0" y="4800600"/>
            <a:ext cx="9144000" cy="2209800"/>
          </a:xfrm>
          <a:prstGeom prst="rect">
            <a:avLst/>
          </a:prstGeom>
          <a:solidFill>
            <a:srgbClr val="000000"/>
          </a:solidFill>
          <a:ln w="9525">
            <a:noFill/>
            <a:miter lim="800000"/>
            <a:headEnd/>
            <a:tailEnd/>
          </a:ln>
          <a:effectLst/>
        </p:spPr>
        <p:txBody>
          <a:bodyPr/>
          <a:lstStyle/>
          <a:p>
            <a:pPr algn="r" eaLnBrk="1" hangingPunct="1">
              <a:spcBef>
                <a:spcPct val="20000"/>
              </a:spcBef>
              <a:buClr>
                <a:schemeClr val="hlink"/>
              </a:buClr>
              <a:buSzPct val="80000"/>
              <a:buFont typeface="Arial" charset="0"/>
              <a:buNone/>
              <a:defRPr/>
            </a:pPr>
            <a:r>
              <a:rPr lang="si-LK" altLang="ja-JP" sz="2400" dirty="0">
                <a:effectLst>
                  <a:outerShdw blurRad="38100" dist="38100" dir="2700000" algn="tl">
                    <a:srgbClr val="00007A"/>
                  </a:outerShdw>
                </a:effectLst>
              </a:rPr>
              <a:t>“ග්‍රීක පුරාවෘත්තයට අනුව ඇෆ්රෝඩයිට්, ආදරයේ දේවතාවිය ඉපදුණේ සයිප්රසයේ පැපෝස්හි වෙරළ තීරයේ, අසල මුහුදු වෙරළෙන් නැඟින  පෙණ වලිනි”</a:t>
            </a:r>
            <a:endParaRPr lang="en-US" sz="2400" dirty="0">
              <a:effectLst>
                <a:outerShdw blurRad="38100" dist="38100" dir="2700000" algn="tl">
                  <a:srgbClr val="00007A"/>
                </a:outerShdw>
              </a:effectLst>
            </a:endParaRPr>
          </a:p>
          <a:p>
            <a:pPr algn="r" eaLnBrk="1" hangingPunct="1">
              <a:spcBef>
                <a:spcPct val="20000"/>
              </a:spcBef>
              <a:buClr>
                <a:schemeClr val="hlink"/>
              </a:buClr>
              <a:buSzPct val="80000"/>
              <a:buFont typeface="Arial" charset="0"/>
              <a:buNone/>
              <a:defRPr/>
            </a:pPr>
            <a:r>
              <a:rPr lang="en-US" sz="2400" dirty="0">
                <a:effectLst>
                  <a:outerShdw blurRad="38100" dist="38100" dir="2700000" algn="tl">
                    <a:srgbClr val="00007A"/>
                  </a:outerShdw>
                </a:effectLst>
              </a:rPr>
              <a:t>E. </a:t>
            </a:r>
            <a:r>
              <a:rPr lang="en-US" sz="2400" dirty="0" err="1">
                <a:effectLst>
                  <a:outerShdw blurRad="38100" dist="38100" dir="2700000" algn="tl">
                    <a:srgbClr val="00007A"/>
                  </a:outerShdw>
                </a:effectLst>
              </a:rPr>
              <a:t>Pax</a:t>
            </a:r>
            <a:r>
              <a:rPr lang="en-US" sz="2400" dirty="0">
                <a:effectLst>
                  <a:outerShdw blurRad="38100" dist="38100" dir="2700000" algn="tl">
                    <a:srgbClr val="00007A"/>
                  </a:outerShdw>
                </a:effectLst>
              </a:rPr>
              <a:t>, </a:t>
            </a:r>
            <a:r>
              <a:rPr lang="en-US" sz="2400" i="1" dirty="0">
                <a:effectLst>
                  <a:outerShdw blurRad="38100" dist="38100" dir="2700000" algn="tl">
                    <a:srgbClr val="00007A"/>
                  </a:outerShdw>
                </a:effectLst>
              </a:rPr>
              <a:t>In the Footsteps of St. Paul</a:t>
            </a:r>
            <a:r>
              <a:rPr lang="en-US" sz="2400" dirty="0">
                <a:effectLst>
                  <a:outerShdw blurRad="38100" dist="38100" dir="2700000" algn="tl">
                    <a:srgbClr val="00007A"/>
                  </a:outerShdw>
                </a:effectLst>
              </a:rPr>
              <a:t>, 65</a:t>
            </a:r>
          </a:p>
          <a:p>
            <a:pPr algn="r" eaLnBrk="1" hangingPunct="1">
              <a:spcBef>
                <a:spcPct val="20000"/>
              </a:spcBef>
              <a:buClr>
                <a:schemeClr val="hlink"/>
              </a:buClr>
              <a:buSzPct val="80000"/>
              <a:buFont typeface="Arial" charset="0"/>
              <a:buNone/>
              <a:defRPr/>
            </a:pPr>
            <a:endParaRPr lang="en-US" sz="2400" dirty="0">
              <a:effectLst>
                <a:outerShdw blurRad="38100" dist="38100" dir="2700000" algn="tl">
                  <a:srgbClr val="00007A"/>
                </a:outerShdw>
              </a:effectLst>
            </a:endParaRPr>
          </a:p>
        </p:txBody>
      </p:sp>
      <p:sp>
        <p:nvSpPr>
          <p:cNvPr id="252932" name="Text Box 6"/>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150</a:t>
            </a:r>
          </a:p>
        </p:txBody>
      </p:sp>
      <p:sp>
        <p:nvSpPr>
          <p:cNvPr id="61447" name="Rectangle 7"/>
          <p:cNvSpPr>
            <a:spLocks noRot="1" noChangeArrowheads="1"/>
          </p:cNvSpPr>
          <p:nvPr/>
        </p:nvSpPr>
        <p:spPr bwMode="auto">
          <a:xfrm>
            <a:off x="457200" y="1562472"/>
            <a:ext cx="8540750" cy="25146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80000"/>
              <a:buFont typeface="Times" charset="0"/>
              <a:buAutoNum type="arabicPeriod"/>
              <a:defRPr/>
            </a:pPr>
            <a:r>
              <a:rPr lang="si-LK" sz="2800" b="1" dirty="0">
                <a:effectLst>
                  <a:outerShdw blurRad="50800" dist="101600" dir="2700000" algn="tl" rotWithShape="0">
                    <a:srgbClr val="000000">
                      <a:alpha val="92000"/>
                    </a:srgbClr>
                  </a:outerShdw>
                </a:effectLst>
                <a:latin typeface="Arial"/>
                <a:cs typeface="Arial"/>
              </a:rPr>
              <a:t>බලපුළුුවන්කාරකම ඉටු කිරීමට </a:t>
            </a:r>
            <a:r>
              <a:rPr lang="si-LK" sz="2800" dirty="0">
                <a:latin typeface="Aril" charset="0"/>
              </a:rPr>
              <a:t>අසමත් වීම</a:t>
            </a:r>
            <a:endParaRPr lang="en-US" sz="2800" b="1" dirty="0">
              <a:effectLst>
                <a:outerShdw blurRad="50800" dist="101600" dir="2700000" algn="tl" rotWithShape="0">
                  <a:srgbClr val="000000">
                    <a:alpha val="92000"/>
                  </a:srgbClr>
                </a:outerShdw>
              </a:effectLst>
              <a:latin typeface="Arial"/>
              <a:cs typeface="Arial"/>
            </a:endParaRPr>
          </a:p>
          <a:p>
            <a:pPr marL="609600" indent="-609600" eaLnBrk="1" hangingPunct="1">
              <a:spcBef>
                <a:spcPct val="20000"/>
              </a:spcBef>
              <a:buClr>
                <a:schemeClr val="hlink"/>
              </a:buClr>
              <a:buSzPct val="80000"/>
              <a:buFont typeface="Times" charset="0"/>
              <a:buAutoNum type="arabicPeriod"/>
              <a:defRPr/>
            </a:pPr>
            <a:r>
              <a:rPr lang="si-LK" sz="2800" b="1" dirty="0">
                <a:effectLst>
                  <a:outerShdw blurRad="50800" dist="101600" dir="2700000" algn="tl" rotWithShape="0">
                    <a:srgbClr val="000000">
                      <a:alpha val="92000"/>
                    </a:srgbClr>
                  </a:outerShdw>
                </a:effectLst>
                <a:latin typeface="Arial"/>
                <a:cs typeface="Arial"/>
              </a:rPr>
              <a:t>සදාචාරය‍ෙන් මනුෂ්‍යයා වඩාත් සමාන වීම</a:t>
            </a:r>
            <a:endParaRPr lang="en-US" sz="2800" b="1" dirty="0">
              <a:effectLst>
                <a:outerShdw blurRad="50800" dist="101600" dir="2700000" algn="tl" rotWithShape="0">
                  <a:srgbClr val="000000">
                    <a:alpha val="92000"/>
                  </a:srgbClr>
                </a:outerShdw>
              </a:effectLst>
              <a:latin typeface="Arial"/>
              <a:cs typeface="Arial"/>
            </a:endParaRPr>
          </a:p>
          <a:p>
            <a:pPr marL="609600" indent="-609600" eaLnBrk="1" hangingPunct="1">
              <a:spcBef>
                <a:spcPct val="20000"/>
              </a:spcBef>
              <a:buClr>
                <a:schemeClr val="hlink"/>
              </a:buClr>
              <a:buSzPct val="80000"/>
              <a:buFont typeface="Times" charset="0"/>
              <a:buAutoNum type="arabicPeriod"/>
              <a:defRPr/>
            </a:pPr>
            <a:r>
              <a:rPr lang="si-LK" sz="2800" b="1" dirty="0">
                <a:effectLst>
                  <a:outerShdw blurRad="50800" dist="101600" dir="2700000" algn="tl" rotWithShape="0">
                    <a:srgbClr val="000000">
                      <a:alpha val="92000"/>
                    </a:srgbClr>
                  </a:outerShdw>
                </a:effectLst>
                <a:latin typeface="Arial"/>
                <a:cs typeface="Arial"/>
              </a:rPr>
              <a:t>අපුද්ගල </a:t>
            </a:r>
            <a:r>
              <a:rPr lang="si-LK" sz="2400" b="1" dirty="0">
                <a:effectLst>
                  <a:outerShdw blurRad="50800" dist="101600" dir="2700000" algn="tl" rotWithShape="0">
                    <a:srgbClr val="000000">
                      <a:alpha val="92000"/>
                    </a:srgbClr>
                  </a:outerShdw>
                </a:effectLst>
                <a:latin typeface="Arial"/>
                <a:cs typeface="Arial"/>
              </a:rPr>
              <a:t>(</a:t>
            </a:r>
            <a:r>
              <a:rPr lang="en-US" sz="2400" b="1" dirty="0">
                <a:effectLst>
                  <a:outerShdw blurRad="50800" dist="101600" dir="2700000" algn="tl" rotWithShape="0">
                    <a:srgbClr val="000000">
                      <a:alpha val="92000"/>
                    </a:srgbClr>
                  </a:outerShdw>
                </a:effectLst>
                <a:latin typeface="Arial"/>
                <a:cs typeface="Arial"/>
              </a:rPr>
              <a:t>Impersonal</a:t>
            </a:r>
            <a:r>
              <a:rPr lang="si-LK" sz="2400" b="1" dirty="0">
                <a:effectLst>
                  <a:outerShdw blurRad="50800" dist="101600" dir="2700000" algn="tl" rotWithShape="0">
                    <a:srgbClr val="000000">
                      <a:alpha val="92000"/>
                    </a:srgbClr>
                  </a:outerShdw>
                </a:effectLst>
                <a:latin typeface="Arial"/>
                <a:cs typeface="Arial"/>
              </a:rPr>
              <a:t>) </a:t>
            </a:r>
            <a:r>
              <a:rPr lang="si-LK" sz="2800" b="1" dirty="0">
                <a:effectLst>
                  <a:outerShdw blurRad="50800" dist="101600" dir="2700000" algn="tl" rotWithShape="0">
                    <a:srgbClr val="000000">
                      <a:alpha val="92000"/>
                    </a:srgbClr>
                  </a:outerShdw>
                </a:effectLst>
                <a:latin typeface="Arial"/>
                <a:cs typeface="Arial"/>
              </a:rPr>
              <a:t>දේශිය අගමක් වීම</a:t>
            </a:r>
            <a:endParaRPr lang="en-US" sz="2800" b="1" dirty="0">
              <a:effectLst>
                <a:outerShdw blurRad="50800" dist="101600" dir="2700000" algn="tl" rotWithShape="0">
                  <a:srgbClr val="000000">
                    <a:alpha val="92000"/>
                  </a:srgbClr>
                </a:outerShdw>
              </a:effectLst>
              <a:latin typeface="Arial"/>
              <a:cs typeface="Arial"/>
            </a:endParaRPr>
          </a:p>
          <a:p>
            <a:pPr marL="609600" indent="-609600" eaLnBrk="1" hangingPunct="1">
              <a:spcBef>
                <a:spcPct val="20000"/>
              </a:spcBef>
              <a:buClr>
                <a:schemeClr val="hlink"/>
              </a:buClr>
              <a:buSzPct val="80000"/>
              <a:buFont typeface="Times" charset="0"/>
              <a:buAutoNum type="arabicPeriod"/>
              <a:defRPr/>
            </a:pPr>
            <a:r>
              <a:rPr lang="si-LK" sz="2800" b="1" dirty="0">
                <a:effectLst>
                  <a:outerShdw blurRad="50800" dist="101600" dir="2700000" algn="tl" rotWithShape="0">
                    <a:srgbClr val="000000">
                      <a:alpha val="92000"/>
                    </a:srgbClr>
                  </a:outerShdw>
                </a:effectLst>
                <a:latin typeface="Arial"/>
                <a:cs typeface="Arial"/>
              </a:rPr>
              <a:t>සංක්‍රමනයවිම නිසා අපක්ෂපාතකම</a:t>
            </a:r>
            <a:r>
              <a:rPr lang="en-US" sz="2800" b="1" dirty="0">
                <a:effectLst>
                  <a:outerShdw blurRad="50800" dist="101600" dir="2700000" algn="tl" rotWithShape="0">
                    <a:srgbClr val="000000">
                      <a:alpha val="92000"/>
                    </a:srgbClr>
                  </a:outerShdw>
                </a:effectLst>
                <a:latin typeface="Arial"/>
                <a:cs typeface="Arial"/>
              </a:rPr>
              <a:t> (</a:t>
            </a:r>
            <a:r>
              <a:rPr lang="en-US" sz="2000" b="1" dirty="0">
                <a:effectLst>
                  <a:outerShdw blurRad="50800" dist="101600" dir="2700000" algn="tl" rotWithShape="0">
                    <a:srgbClr val="000000">
                      <a:alpha val="92000"/>
                    </a:srgbClr>
                  </a:outerShdw>
                </a:effectLst>
                <a:latin typeface="Arial"/>
                <a:cs typeface="Arial"/>
              </a:rPr>
              <a:t>Detachment</a:t>
            </a:r>
            <a:r>
              <a:rPr lang="si-LK" sz="2000" b="1" dirty="0">
                <a:effectLst>
                  <a:outerShdw blurRad="50800" dist="101600" dir="2700000" algn="tl" rotWithShape="0">
                    <a:srgbClr val="000000">
                      <a:alpha val="92000"/>
                    </a:srgbClr>
                  </a:outerShdw>
                </a:effectLst>
                <a:latin typeface="Arial"/>
                <a:cs typeface="Arial"/>
              </a:rPr>
              <a:t> </a:t>
            </a:r>
            <a:r>
              <a:rPr lang="en-US" sz="2000" b="1" dirty="0">
                <a:effectLst>
                  <a:outerShdw blurRad="50800" dist="101600" dir="2700000" algn="tl" rotWithShape="0">
                    <a:srgbClr val="000000">
                      <a:alpha val="92000"/>
                    </a:srgbClr>
                  </a:outerShdw>
                </a:effectLst>
                <a:latin typeface="Arial"/>
                <a:cs typeface="Arial"/>
              </a:rPr>
              <a:t>through migration)</a:t>
            </a:r>
            <a:endParaRPr lang="en-US" sz="2800" b="1" dirty="0">
              <a:effectLst>
                <a:outerShdw blurRad="50800" dist="101600" dir="2700000" algn="tl" rotWithShape="0">
                  <a:srgbClr val="000000">
                    <a:alpha val="92000"/>
                  </a:srgbClr>
                </a:outerShdw>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fade">
                                      <p:cBhvr>
                                        <p:cTn id="7" dur="800" decel="100000"/>
                                        <p:tgtEl>
                                          <p:spTgt spid="61442"/>
                                        </p:tgtEl>
                                      </p:cBhvr>
                                    </p:animEffect>
                                    <p:anim calcmode="lin" valueType="num">
                                      <p:cBhvr>
                                        <p:cTn id="8" dur="800" decel="100000" fill="hold"/>
                                        <p:tgtEl>
                                          <p:spTgt spid="61442"/>
                                        </p:tgtEl>
                                        <p:attrNameLst>
                                          <p:attrName>style.rotation</p:attrName>
                                        </p:attrNameLst>
                                      </p:cBhvr>
                                      <p:tavLst>
                                        <p:tav tm="0">
                                          <p:val>
                                            <p:fltVal val="-90"/>
                                          </p:val>
                                        </p:tav>
                                        <p:tav tm="100000">
                                          <p:val>
                                            <p:fltVal val="0"/>
                                          </p:val>
                                        </p:tav>
                                      </p:tavLst>
                                    </p:anim>
                                    <p:anim calcmode="lin" valueType="num">
                                      <p:cBhvr>
                                        <p:cTn id="9" dur="800" decel="100000" fill="hold"/>
                                        <p:tgtEl>
                                          <p:spTgt spid="61442"/>
                                        </p:tgtEl>
                                        <p:attrNameLst>
                                          <p:attrName>ppt_x</p:attrName>
                                        </p:attrNameLst>
                                      </p:cBhvr>
                                      <p:tavLst>
                                        <p:tav tm="0">
                                          <p:val>
                                            <p:strVal val="#ppt_x+0.4"/>
                                          </p:val>
                                        </p:tav>
                                        <p:tav tm="100000">
                                          <p:val>
                                            <p:strVal val="#ppt_x-0.05"/>
                                          </p:val>
                                        </p:tav>
                                      </p:tavLst>
                                    </p:anim>
                                    <p:anim calcmode="lin" valueType="num">
                                      <p:cBhvr>
                                        <p:cTn id="10" dur="800" decel="100000" fill="hold"/>
                                        <p:tgtEl>
                                          <p:spTgt spid="6144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44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442"/>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1447">
                                            <p:txEl>
                                              <p:pRg st="0" end="0"/>
                                            </p:txEl>
                                          </p:spTgt>
                                        </p:tgtEl>
                                        <p:attrNameLst>
                                          <p:attrName>style.visibility</p:attrName>
                                        </p:attrNameLst>
                                      </p:cBhvr>
                                      <p:to>
                                        <p:strVal val="visible"/>
                                      </p:to>
                                    </p:set>
                                    <p:animEffect transition="in" filter="fade">
                                      <p:cBhvr>
                                        <p:cTn id="17" dur="800" decel="100000"/>
                                        <p:tgtEl>
                                          <p:spTgt spid="61447">
                                            <p:txEl>
                                              <p:pRg st="0" end="0"/>
                                            </p:txEl>
                                          </p:spTgt>
                                        </p:tgtEl>
                                      </p:cBhvr>
                                    </p:animEffect>
                                    <p:anim calcmode="lin" valueType="num">
                                      <p:cBhvr>
                                        <p:cTn id="18" dur="800" decel="100000" fill="hold"/>
                                        <p:tgtEl>
                                          <p:spTgt spid="61447">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61447">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61447">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1447">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144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61447">
                                            <p:txEl>
                                              <p:pRg st="1" end="1"/>
                                            </p:txEl>
                                          </p:spTgt>
                                        </p:tgtEl>
                                        <p:attrNameLst>
                                          <p:attrName>style.visibility</p:attrName>
                                        </p:attrNameLst>
                                      </p:cBhvr>
                                      <p:to>
                                        <p:strVal val="visible"/>
                                      </p:to>
                                    </p:set>
                                    <p:animEffect transition="in" filter="fade">
                                      <p:cBhvr>
                                        <p:cTn id="27" dur="800" decel="100000"/>
                                        <p:tgtEl>
                                          <p:spTgt spid="61447">
                                            <p:txEl>
                                              <p:pRg st="1" end="1"/>
                                            </p:txEl>
                                          </p:spTgt>
                                        </p:tgtEl>
                                      </p:cBhvr>
                                    </p:animEffect>
                                    <p:anim calcmode="lin" valueType="num">
                                      <p:cBhvr>
                                        <p:cTn id="28" dur="800" decel="100000" fill="hold"/>
                                        <p:tgtEl>
                                          <p:spTgt spid="61447">
                                            <p:txEl>
                                              <p:pRg st="1" end="1"/>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61447">
                                            <p:txEl>
                                              <p:pRg st="1" end="1"/>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61447">
                                            <p:txEl>
                                              <p:pRg st="1" end="1"/>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1447">
                                            <p:txEl>
                                              <p:pRg st="1" end="1"/>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1447">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61447">
                                            <p:txEl>
                                              <p:pRg st="2" end="2"/>
                                            </p:txEl>
                                          </p:spTgt>
                                        </p:tgtEl>
                                        <p:attrNameLst>
                                          <p:attrName>style.visibility</p:attrName>
                                        </p:attrNameLst>
                                      </p:cBhvr>
                                      <p:to>
                                        <p:strVal val="visible"/>
                                      </p:to>
                                    </p:set>
                                    <p:animEffect transition="in" filter="fade">
                                      <p:cBhvr>
                                        <p:cTn id="37" dur="800" decel="100000"/>
                                        <p:tgtEl>
                                          <p:spTgt spid="61447">
                                            <p:txEl>
                                              <p:pRg st="2" end="2"/>
                                            </p:txEl>
                                          </p:spTgt>
                                        </p:tgtEl>
                                      </p:cBhvr>
                                    </p:animEffect>
                                    <p:anim calcmode="lin" valueType="num">
                                      <p:cBhvr>
                                        <p:cTn id="38" dur="800" decel="100000" fill="hold"/>
                                        <p:tgtEl>
                                          <p:spTgt spid="61447">
                                            <p:txEl>
                                              <p:pRg st="2" end="2"/>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61447">
                                            <p:txEl>
                                              <p:pRg st="2" end="2"/>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61447">
                                            <p:txEl>
                                              <p:pRg st="2" end="2"/>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61447">
                                            <p:txEl>
                                              <p:pRg st="2" end="2"/>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61447">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61447">
                                            <p:txEl>
                                              <p:pRg st="3" end="3"/>
                                            </p:txEl>
                                          </p:spTgt>
                                        </p:tgtEl>
                                        <p:attrNameLst>
                                          <p:attrName>style.visibility</p:attrName>
                                        </p:attrNameLst>
                                      </p:cBhvr>
                                      <p:to>
                                        <p:strVal val="visible"/>
                                      </p:to>
                                    </p:set>
                                    <p:animEffect transition="in" filter="fade">
                                      <p:cBhvr>
                                        <p:cTn id="47" dur="800" decel="100000"/>
                                        <p:tgtEl>
                                          <p:spTgt spid="61447">
                                            <p:txEl>
                                              <p:pRg st="3" end="3"/>
                                            </p:txEl>
                                          </p:spTgt>
                                        </p:tgtEl>
                                      </p:cBhvr>
                                    </p:animEffect>
                                    <p:anim calcmode="lin" valueType="num">
                                      <p:cBhvr>
                                        <p:cTn id="48" dur="800" decel="100000" fill="hold"/>
                                        <p:tgtEl>
                                          <p:spTgt spid="61447">
                                            <p:txEl>
                                              <p:pRg st="3" end="3"/>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61447">
                                            <p:txEl>
                                              <p:pRg st="3" end="3"/>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61447">
                                            <p:txEl>
                                              <p:pRg st="3" end="3"/>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61447">
                                            <p:txEl>
                                              <p:pRg st="3" end="3"/>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61447">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P spid="6144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Jupit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8" name="AutoShape 3"/>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sz="1400"/>
          </a:p>
        </p:txBody>
      </p:sp>
      <p:sp>
        <p:nvSpPr>
          <p:cNvPr id="32772" name="Rectangle 4"/>
          <p:cNvSpPr>
            <a:spLocks noGrp="1" noChangeArrowheads="1"/>
          </p:cNvSpPr>
          <p:nvPr>
            <p:ph type="ctrTitle"/>
          </p:nvPr>
        </p:nvSpPr>
        <p:spPr>
          <a:xfrm>
            <a:off x="1048072" y="304800"/>
            <a:ext cx="7772400" cy="990600"/>
          </a:xfrm>
        </p:spPr>
        <p:txBody>
          <a:bodyPr/>
          <a:lstStyle/>
          <a:p>
            <a:pPr eaLnBrk="1" hangingPunct="1">
              <a:defRPr/>
            </a:pPr>
            <a:r>
              <a:rPr lang="si-LK" sz="4800" dirty="0">
                <a:latin typeface="Aril" charset="0"/>
                <a:ea typeface="ＭＳ Ｐゴシック" charset="0"/>
              </a:rPr>
              <a:t>මිත්‍යාදෘෂ්ඨික ආගම්</a:t>
            </a:r>
            <a:endParaRPr lang="en-US" sz="4800" dirty="0">
              <a:latin typeface="Aril" charset="0"/>
              <a:ea typeface="ＭＳ Ｐゴシック" charset="0"/>
            </a:endParaRPr>
          </a:p>
        </p:txBody>
      </p:sp>
      <p:sp>
        <p:nvSpPr>
          <p:cNvPr id="32773" name="Rectangle 5"/>
          <p:cNvSpPr>
            <a:spLocks noGrp="1" noChangeArrowheads="1"/>
          </p:cNvSpPr>
          <p:nvPr>
            <p:ph type="subTitle" idx="1"/>
          </p:nvPr>
        </p:nvSpPr>
        <p:spPr>
          <a:xfrm>
            <a:off x="2800672" y="1676400"/>
            <a:ext cx="4495800" cy="1371600"/>
          </a:xfrm>
        </p:spPr>
        <p:txBody>
          <a:bodyPr/>
          <a:lstStyle/>
          <a:p>
            <a:pPr eaLnBrk="1" hangingPunct="1">
              <a:defRPr/>
            </a:pPr>
            <a:r>
              <a:rPr lang="si-LK" sz="4000" dirty="0">
                <a:latin typeface="Tahoma" charset="0"/>
                <a:ea typeface="ＭＳ Ｐゴシック" charset="0"/>
                <a:cs typeface="ＭＳ Ｐゴシック" charset="0"/>
              </a:rPr>
              <a:t>අන්‍ය ඡාතින්ගේ විශ්වාස ක්‍රම</a:t>
            </a:r>
            <a:endParaRPr lang="en-US" sz="4000" dirty="0">
              <a:latin typeface="Tahoma" charset="0"/>
              <a:ea typeface="ＭＳ Ｐゴシック" charset="0"/>
              <a:cs typeface="ＭＳ Ｐゴシック" charset="0"/>
            </a:endParaRPr>
          </a:p>
        </p:txBody>
      </p:sp>
      <p:sp>
        <p:nvSpPr>
          <p:cNvPr id="254981" name="Rectangle 6"/>
          <p:cNvSpPr>
            <a:spLocks noChangeArrowheads="1"/>
          </p:cNvSpPr>
          <p:nvPr/>
        </p:nvSpPr>
        <p:spPr bwMode="auto">
          <a:xfrm>
            <a:off x="0" y="-681038"/>
            <a:ext cx="1846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1400"/>
          </a:p>
        </p:txBody>
      </p:sp>
      <p:graphicFrame>
        <p:nvGraphicFramePr>
          <p:cNvPr id="32784" name="Group 16"/>
          <p:cNvGraphicFramePr>
            <a:graphicFrameLocks noGrp="1"/>
          </p:cNvGraphicFramePr>
          <p:nvPr>
            <p:extLst>
              <p:ext uri="{D42A27DB-BD31-4B8C-83A1-F6EECF244321}">
                <p14:modId xmlns:p14="http://schemas.microsoft.com/office/powerpoint/2010/main" val="2350393999"/>
              </p:ext>
            </p:extLst>
          </p:nvPr>
        </p:nvGraphicFramePr>
        <p:xfrm>
          <a:off x="0" y="-681038"/>
          <a:ext cx="207964" cy="517553"/>
        </p:xfrm>
        <a:graphic>
          <a:graphicData uri="http://schemas.openxmlformats.org/drawingml/2006/table">
            <a:tbl>
              <a:tblPr/>
              <a:tblGrid>
                <a:gridCol w="207964">
                  <a:extLst>
                    <a:ext uri="{9D8B030D-6E8A-4147-A177-3AD203B41FA5}">
                      <a16:colId xmlns:a16="http://schemas.microsoft.com/office/drawing/2014/main" xmlns=""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22" charset="-52"/>
                      </a:endParaRPr>
                    </a:p>
                  </a:txBody>
                  <a:tcPr marL="91282" marR="91282" marT="45417" marB="4541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32781" name="Rectangle 13"/>
          <p:cNvSpPr>
            <a:spLocks noChangeArrowheads="1"/>
          </p:cNvSpPr>
          <p:nvPr/>
        </p:nvSpPr>
        <p:spPr bwMode="auto">
          <a:xfrm>
            <a:off x="2819400" y="3733800"/>
            <a:ext cx="6324600" cy="3505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si-LK" sz="2400" b="1" dirty="0">
                <a:effectLst>
                  <a:outerShdw blurRad="38100" dist="38100" dir="2700000" algn="tl">
                    <a:srgbClr val="000000"/>
                  </a:outerShdw>
                </a:effectLst>
              </a:rPr>
              <a:t>සම්ප්‍රදායික </a:t>
            </a:r>
            <a:r>
              <a:rPr lang="si-LK" sz="2400" b="1" dirty="0">
                <a:latin typeface="Aril" charset="0"/>
              </a:rPr>
              <a:t>මිත්‍යාදෘෂ්ඨික අගම්</a:t>
            </a:r>
            <a:endParaRPr lang="en-US" sz="2400" b="1" dirty="0">
              <a:effectLst>
                <a:outerShdw blurRad="38100" dist="38100" dir="2700000" algn="tl">
                  <a:srgbClr val="000000"/>
                </a:outerShdw>
              </a:effectLst>
            </a:endParaRPr>
          </a:p>
          <a:p>
            <a:pPr algn="ctr" eaLnBrk="1" hangingPunct="1">
              <a:spcBef>
                <a:spcPct val="20000"/>
              </a:spcBef>
              <a:buClr>
                <a:schemeClr val="hlink"/>
              </a:buClr>
              <a:buSzPct val="80000"/>
              <a:buFont typeface="Arial" charset="0"/>
              <a:buNone/>
              <a:defRPr/>
            </a:pPr>
            <a:r>
              <a:rPr lang="si-LK" sz="2400" b="1" dirty="0">
                <a:effectLst>
                  <a:outerShdw blurRad="38100" dist="38100" dir="2700000" algn="tl">
                    <a:srgbClr val="000000"/>
                  </a:outerShdw>
                </a:effectLst>
              </a:rPr>
              <a:t>විවිධ දර්ශනවාදයන් </a:t>
            </a:r>
          </a:p>
        </p:txBody>
      </p:sp>
      <p:sp>
        <p:nvSpPr>
          <p:cNvPr id="254985" name="Text Box 1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a:xfrm>
            <a:off x="301625" y="197768"/>
            <a:ext cx="8540750" cy="1143000"/>
          </a:xfrm>
        </p:spPr>
        <p:txBody>
          <a:bodyPr/>
          <a:lstStyle/>
          <a:p>
            <a:pPr eaLnBrk="1" hangingPunct="1">
              <a:defRPr/>
            </a:pPr>
            <a:r>
              <a:rPr lang="si-LK" sz="4000" dirty="0">
                <a:latin typeface="Aril" charset="0"/>
                <a:ea typeface="ＭＳ Ｐゴシック" charset="0"/>
              </a:rPr>
              <a:t>දෙක අතර විසංසන්දනය (වෙනස)</a:t>
            </a:r>
            <a:endParaRPr lang="en-US" sz="4000" dirty="0">
              <a:latin typeface="Aril" charset="0"/>
              <a:ea typeface="ＭＳ Ｐゴシック" charset="0"/>
            </a:endParaRPr>
          </a:p>
        </p:txBody>
      </p:sp>
      <p:graphicFrame>
        <p:nvGraphicFramePr>
          <p:cNvPr id="64546" name="Group 34"/>
          <p:cNvGraphicFramePr>
            <a:graphicFrameLocks noGrp="1"/>
          </p:cNvGraphicFramePr>
          <p:nvPr>
            <p:extLst>
              <p:ext uri="{D42A27DB-BD31-4B8C-83A1-F6EECF244321}">
                <p14:modId xmlns:p14="http://schemas.microsoft.com/office/powerpoint/2010/main" val="2453658855"/>
              </p:ext>
            </p:extLst>
          </p:nvPr>
        </p:nvGraphicFramePr>
        <p:xfrm>
          <a:off x="76200" y="1371600"/>
          <a:ext cx="9067800" cy="5622609"/>
        </p:xfrm>
        <a:graphic>
          <a:graphicData uri="http://schemas.openxmlformats.org/drawingml/2006/table">
            <a:tbl>
              <a:tblPr/>
              <a:tblGrid>
                <a:gridCol w="4533900">
                  <a:extLst>
                    <a:ext uri="{9D8B030D-6E8A-4147-A177-3AD203B41FA5}">
                      <a16:colId xmlns:a16="http://schemas.microsoft.com/office/drawing/2014/main" xmlns="" val="20000"/>
                    </a:ext>
                  </a:extLst>
                </a:gridCol>
                <a:gridCol w="4533900">
                  <a:extLst>
                    <a:ext uri="{9D8B030D-6E8A-4147-A177-3AD203B41FA5}">
                      <a16:colId xmlns:a16="http://schemas.microsoft.com/office/drawing/2014/main" xmlns="" val="20001"/>
                    </a:ext>
                  </a:extLst>
                </a:gridCol>
              </a:tblGrid>
              <a:tr h="1020763">
                <a:tc>
                  <a:txBody>
                    <a:bodyPr/>
                    <a:lstStyle/>
                    <a:p>
                      <a:pPr algn="ctr" eaLnBrk="1" hangingPunct="1">
                        <a:spcBef>
                          <a:spcPct val="20000"/>
                        </a:spcBef>
                        <a:buClr>
                          <a:schemeClr val="hlink"/>
                        </a:buClr>
                        <a:buSzPct val="80000"/>
                        <a:buFont typeface="Arial" charset="0"/>
                        <a:buNone/>
                        <a:defRPr/>
                      </a:pPr>
                      <a:r>
                        <a:rPr lang="si-LK" sz="2400" b="1" u="sng" dirty="0">
                          <a:effectLst>
                            <a:outerShdw blurRad="38100" dist="38100" dir="2700000" algn="tl">
                              <a:srgbClr val="000000"/>
                            </a:outerShdw>
                          </a:effectLst>
                        </a:rPr>
                        <a:t>සම්ප්‍රදායික </a:t>
                      </a:r>
                      <a:r>
                        <a:rPr lang="si-LK" sz="2400" b="1" u="sng" dirty="0">
                          <a:latin typeface="Aril" charset="0"/>
                        </a:rPr>
                        <a:t>මිත්‍</a:t>
                      </a:r>
                      <a:r>
                        <a:rPr lang="si-LK" sz="2400" b="1" u="sng" kern="1200" dirty="0">
                          <a:solidFill>
                            <a:schemeClr val="tx1"/>
                          </a:solidFill>
                          <a:latin typeface="Aril" charset="0"/>
                          <a:ea typeface="+mn-ea"/>
                          <a:cs typeface="+mn-cs"/>
                        </a:rPr>
                        <a:t>යාදෘෂ්ඨික</a:t>
                      </a:r>
                      <a:r>
                        <a:rPr lang="si-LK" sz="2400" b="1" u="sng" dirty="0">
                          <a:latin typeface="Aril" charset="0"/>
                        </a:rPr>
                        <a:t> අගම්</a:t>
                      </a:r>
                      <a:r>
                        <a:rPr lang="si-LK" sz="2400" b="1" u="sng" dirty="0">
                          <a:effectLst>
                            <a:outerShdw blurRad="38100" dist="38100" dir="2700000" algn="tl">
                              <a:srgbClr val="000000"/>
                            </a:outerShdw>
                          </a:effectLst>
                        </a:rPr>
                        <a:t> </a:t>
                      </a:r>
                      <a:r>
                        <a:rPr kumimoji="0" lang="en-US" altLang="zh-CN" sz="2400" b="0" i="0" u="none" strike="noStrike" cap="none" normalizeH="0" baseline="0" dirty="0">
                          <a:ln>
                            <a:noFill/>
                          </a:ln>
                          <a:solidFill>
                            <a:schemeClr val="tx1"/>
                          </a:solidFill>
                          <a:effectLst/>
                          <a:latin typeface="Arial" charset="0"/>
                          <a:ea typeface="ＭＳ Ｐゴシック" charset="0"/>
                          <a:cs typeface="Arial" charset="0"/>
                        </a:rPr>
                        <a:t>(vertical)</a:t>
                      </a:r>
                      <a:endParaRPr kumimoji="0" lang="en-US" altLang="zh-CN" sz="36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si-LK" sz="2400" b="1" u="sng" dirty="0">
                          <a:effectLst>
                            <a:outerShdw blurRad="38100" dist="38100" dir="2700000" algn="tl">
                              <a:srgbClr val="000000"/>
                            </a:outerShdw>
                          </a:effectLst>
                        </a:rPr>
                        <a:t>විවිධ දර්ශනවාදයන්</a:t>
                      </a:r>
                      <a:r>
                        <a:rPr kumimoji="0" lang="en-US" altLang="zh-CN" sz="2400" b="0" i="0" u="sng" strike="noStrike" cap="none" normalizeH="0" baseline="0" dirty="0">
                          <a:ln>
                            <a:noFill/>
                          </a:ln>
                          <a:solidFill>
                            <a:schemeClr val="tx1"/>
                          </a:solidFill>
                          <a:effectLst/>
                          <a:latin typeface="Arial" charset="0"/>
                          <a:ea typeface="ＭＳ Ｐゴシック" charset="0"/>
                          <a:cs typeface="Arial" charset="0"/>
                        </a:rPr>
                        <a:t> </a:t>
                      </a:r>
                      <a:br>
                        <a:rPr kumimoji="0" lang="en-US" altLang="zh-CN" sz="2400" b="0" i="0" u="sng" strike="noStrike" cap="none" normalizeH="0" baseline="0" dirty="0">
                          <a:ln>
                            <a:noFill/>
                          </a:ln>
                          <a:solidFill>
                            <a:schemeClr val="tx1"/>
                          </a:solidFill>
                          <a:effectLst/>
                          <a:latin typeface="Arial" charset="0"/>
                          <a:ea typeface="ＭＳ Ｐゴシック" charset="0"/>
                          <a:cs typeface="Arial" charset="0"/>
                        </a:rPr>
                      </a:br>
                      <a:r>
                        <a:rPr kumimoji="0" lang="en-US" altLang="zh-CN" sz="2400" b="0" i="0" u="none" strike="noStrike" cap="none" normalizeH="0" baseline="0" dirty="0">
                          <a:ln>
                            <a:noFill/>
                          </a:ln>
                          <a:solidFill>
                            <a:schemeClr val="tx1"/>
                          </a:solidFill>
                          <a:effectLst/>
                          <a:latin typeface="Arial" charset="0"/>
                          <a:ea typeface="ＭＳ Ｐゴシック" charset="0"/>
                          <a:cs typeface="Arial" charset="0"/>
                        </a:rPr>
                        <a:t>(horizontal)</a:t>
                      </a:r>
                      <a:endParaRPr kumimoji="0" lang="en-US" altLang="zh-CN" sz="3600" b="0"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xmlns="" val="10000"/>
                  </a:ext>
                </a:extLst>
              </a:tr>
              <a:tr h="1020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i-LK" altLang="zh-CN" sz="24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බහුදේවවාදය</a:t>
                      </a:r>
                      <a:endParaRPr kumimoji="0" lang="en-US" altLang="zh-CN" sz="36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i-LK" altLang="zh-CN" sz="24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ඒකදේවවාදය</a:t>
                      </a:r>
                      <a:r>
                        <a:rPr kumimoji="0" lang="en-US" altLang="zh-CN" sz="24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a:t>
                      </a:r>
                      <a:r>
                        <a:rPr kumimoji="0" lang="si-LK" altLang="zh-CN" sz="24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එනමුත් අස්ථීරය</a:t>
                      </a:r>
                      <a:r>
                        <a:rPr kumimoji="0" lang="en-US" altLang="zh-CN" sz="24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a:t>
                      </a:r>
                      <a:endParaRPr kumimoji="0" lang="en-US" altLang="zh-CN" sz="36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1"/>
                  </a:ext>
                </a:extLst>
              </a:tr>
              <a:tr h="1022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i-LK" altLang="zh-CN" sz="24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එ්කාබද්ධ හා ස්වදේශික වේ</a:t>
                      </a:r>
                      <a:endParaRPr kumimoji="0" lang="en-US" altLang="zh-CN" sz="36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i-LK" altLang="zh-CN" sz="24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තනිපුද්ගලවාදි හා සර්වභෙෘමික</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 </a:t>
                      </a:r>
                      <a:r>
                        <a:rPr kumimoji="0" lang="si-LK" altLang="zh-CN"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a:t>
                      </a:r>
                      <a:r>
                        <a:rPr kumimoji="0" lang="en-US" altLang="zh-CN"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universalistic</a:t>
                      </a:r>
                      <a:r>
                        <a:rPr kumimoji="0" lang="si-LK" altLang="zh-CN"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a:t>
                      </a:r>
                      <a:r>
                        <a:rPr kumimoji="0" lang="en-US" altLang="zh-CN"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 </a:t>
                      </a:r>
                      <a:r>
                        <a:rPr kumimoji="0" lang="si-LK" altLang="zh-CN" sz="24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වේ</a:t>
                      </a:r>
                      <a:endParaRPr kumimoji="0" lang="en-US" altLang="zh-CN" sz="36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2"/>
                  </a:ext>
                </a:extLst>
              </a:tr>
              <a:tr h="1371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i-LK" altLang="zh-CN" sz="24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සතුටු කිරීමේ උපායමාර්ග</a:t>
                      </a:r>
                      <a:r>
                        <a:rPr kumimoji="0" lang="en-US" altLang="zh-CN" sz="24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 (</a:t>
                      </a:r>
                      <a:r>
                        <a:rPr kumimoji="0" lang="si-LK" altLang="zh-CN" sz="24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දේවධර්මානුකූලව</a:t>
                      </a:r>
                      <a:r>
                        <a:rPr kumimoji="0" lang="en-US" altLang="zh-CN" sz="24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a:t>
                      </a:r>
                      <a:endParaRPr kumimoji="0" lang="en-US" altLang="zh-CN" sz="36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i-LK" altLang="zh-CN" sz="24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දාර්ශනිකව හැසිරිම</a:t>
                      </a:r>
                      <a:r>
                        <a:rPr kumimoji="0" lang="en-US" altLang="zh-CN" sz="24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
                      </a:r>
                      <a:br>
                        <a:rPr kumimoji="0" lang="en-US" altLang="zh-CN" sz="24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br>
                      <a:r>
                        <a:rPr kumimoji="0" lang="en-US" altLang="zh-CN" sz="24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a:t>
                      </a:r>
                      <a:r>
                        <a:rPr kumimoji="0" lang="si-LK" altLang="zh-CN" sz="24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හැසිරීමානුකූලව</a:t>
                      </a:r>
                      <a:r>
                        <a:rPr kumimoji="0" lang="en-US" altLang="zh-CN" sz="24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rPr>
                        <a:t>)</a:t>
                      </a:r>
                      <a:endParaRPr kumimoji="0" lang="en-US" altLang="zh-CN" sz="3600" b="1" i="0" u="none" strike="noStrike" cap="none" normalizeH="0" baseline="0" dirty="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3"/>
                  </a:ext>
                </a:extLst>
              </a:tr>
              <a:tr h="1020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i-LK" altLang="zh-CN" sz="24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අගමකට සමාන</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a:t>
                      </a:r>
                      <a:r>
                        <a:rPr kumimoji="0" lang="si-LK" altLang="zh-CN" sz="24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බුද්ධ ධර්මය මෙන්</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a:t>
                      </a:r>
                      <a:endParaRPr kumimoji="0" lang="en-US" altLang="zh-CN" sz="36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i-LK" altLang="zh-CN" sz="24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දාර්ශනයකට සමාන</a:t>
                      </a:r>
                    </a:p>
                    <a:p>
                      <a:pPr marL="0" marR="0" lvl="0" indent="0" algn="l" defTabSz="914400" rtl="0" eaLnBrk="1" fontAlgn="base" latinLnBrk="0" hangingPunct="1">
                        <a:lnSpc>
                          <a:spcPct val="100000"/>
                        </a:lnSpc>
                        <a:spcBef>
                          <a:spcPct val="0"/>
                        </a:spcBef>
                        <a:spcAft>
                          <a:spcPct val="0"/>
                        </a:spcAft>
                        <a:buClrTx/>
                        <a:buSzTx/>
                        <a:buFontTx/>
                        <a:buNone/>
                        <a:tabLst/>
                      </a:pPr>
                      <a:r>
                        <a:rPr kumimoji="0" lang="si-LK" altLang="zh-CN" sz="24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(කොන්ෆියුශියානු වාදය මෙන්)</a:t>
                      </a:r>
                      <a:endParaRPr kumimoji="0" lang="en-US" altLang="zh-CN" sz="36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257037" name="Text Box 35"/>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283968" y="4419600"/>
            <a:ext cx="4241800" cy="2438400"/>
          </a:xfrm>
          <a:prstGeom prst="rect">
            <a:avLst/>
          </a:prstGeom>
        </p:spPr>
      </p:pic>
      <p:pic>
        <p:nvPicPr>
          <p:cNvPr id="2" name="Picture 1"/>
          <p:cNvPicPr>
            <a:picLocks noChangeAspect="1"/>
          </p:cNvPicPr>
          <p:nvPr/>
        </p:nvPicPr>
        <p:blipFill>
          <a:blip r:embed="rId4"/>
          <a:stretch>
            <a:fillRect/>
          </a:stretch>
        </p:blipFill>
        <p:spPr>
          <a:xfrm>
            <a:off x="-108520" y="0"/>
            <a:ext cx="9252520" cy="4626260"/>
          </a:xfrm>
          <a:prstGeom prst="rect">
            <a:avLst/>
          </a:prstGeom>
        </p:spPr>
      </p:pic>
      <p:sp>
        <p:nvSpPr>
          <p:cNvPr id="67586" name="Rectangle 2"/>
          <p:cNvSpPr>
            <a:spLocks noGrp="1" noRot="1" noChangeArrowheads="1"/>
          </p:cNvSpPr>
          <p:nvPr>
            <p:ph type="title"/>
          </p:nvPr>
        </p:nvSpPr>
        <p:spPr>
          <a:xfrm>
            <a:off x="35496" y="549984"/>
            <a:ext cx="3960440" cy="1538883"/>
          </a:xfrm>
        </p:spPr>
        <p:txBody>
          <a:bodyPr wrap="square">
            <a:spAutoFit/>
          </a:bodyPr>
          <a:lstStyle/>
          <a:p>
            <a:pPr marL="738188" indent="-738188" algn="l">
              <a:tabLst>
                <a:tab pos="169863" algn="l"/>
              </a:tabLst>
              <a:defRPr/>
            </a:pPr>
            <a:r>
              <a:rPr lang="si-LK" sz="5400" kern="1200" dirty="0">
                <a:solidFill>
                  <a:schemeClr val="tx1"/>
                </a:solidFill>
                <a:effectLst>
                  <a:glow rad="330200">
                    <a:schemeClr val="bg2">
                      <a:lumMod val="75000"/>
                      <a:alpha val="90000"/>
                    </a:schemeClr>
                  </a:glow>
                </a:effectLst>
                <a:latin typeface="Tahoma" charset="0"/>
                <a:ea typeface="ＭＳ Ｐゴシック" charset="0"/>
                <a:cs typeface="ＭＳ Ｐゴシック" charset="0"/>
              </a:rPr>
              <a:t>පයිතගරස් </a:t>
            </a:r>
            <a:br>
              <a:rPr lang="si-LK" sz="5400" kern="1200" dirty="0">
                <a:solidFill>
                  <a:schemeClr val="tx1"/>
                </a:solidFill>
                <a:effectLst>
                  <a:glow rad="330200">
                    <a:schemeClr val="bg2">
                      <a:lumMod val="75000"/>
                      <a:alpha val="90000"/>
                    </a:schemeClr>
                  </a:glow>
                </a:effectLst>
                <a:latin typeface="Tahoma" charset="0"/>
                <a:ea typeface="ＭＳ Ｐゴシック" charset="0"/>
                <a:cs typeface="ＭＳ Ｐゴシック" charset="0"/>
              </a:rPr>
            </a:br>
            <a:r>
              <a:rPr lang="en-US" sz="4000" kern="1200" dirty="0">
                <a:solidFill>
                  <a:schemeClr val="tx1"/>
                </a:solidFill>
                <a:effectLst>
                  <a:glow rad="330200">
                    <a:schemeClr val="bg2">
                      <a:lumMod val="75000"/>
                      <a:alpha val="90000"/>
                    </a:schemeClr>
                  </a:glow>
                </a:effectLst>
                <a:latin typeface="Tahoma" charset="0"/>
                <a:ea typeface="ＭＳ Ｐゴシック" charset="0"/>
                <a:cs typeface="ＭＳ Ｐゴシック" charset="0"/>
              </a:rPr>
              <a:t>Pythagoras</a:t>
            </a:r>
            <a:endParaRPr lang="en-US" kern="1200" dirty="0">
              <a:solidFill>
                <a:schemeClr val="tx1"/>
              </a:solidFill>
              <a:effectLst>
                <a:glow rad="330200">
                  <a:schemeClr val="bg2">
                    <a:lumMod val="75000"/>
                    <a:alpha val="90000"/>
                  </a:schemeClr>
                </a:glow>
              </a:effectLst>
              <a:latin typeface="Arial"/>
              <a:ea typeface="ＭＳ Ｐゴシック" charset="0"/>
              <a:cs typeface="Arial"/>
            </a:endParaRPr>
          </a:p>
        </p:txBody>
      </p:sp>
      <p:sp>
        <p:nvSpPr>
          <p:cNvPr id="67589" name="Rectangle 5"/>
          <p:cNvSpPr>
            <a:spLocks noGrp="1" noRot="1" noChangeArrowheads="1"/>
          </p:cNvSpPr>
          <p:nvPr>
            <p:ph type="body" sz="half" idx="2"/>
          </p:nvPr>
        </p:nvSpPr>
        <p:spPr>
          <a:xfrm>
            <a:off x="5181600" y="1340768"/>
            <a:ext cx="3962400" cy="2548880"/>
          </a:xfrm>
        </p:spPr>
        <p:txBody>
          <a:bodyPr/>
          <a:lstStyle/>
          <a:p>
            <a:pPr marL="533400" indent="-533400" eaLnBrk="1" hangingPunct="1">
              <a:buFont typeface="Times" charset="0"/>
              <a:buAutoNum type="arabicPeriod"/>
              <a:defRPr/>
            </a:pPr>
            <a:r>
              <a:rPr lang="mr-IN" sz="3200">
                <a:effectLst>
                  <a:glow rad="228600">
                    <a:schemeClr val="bg1"/>
                  </a:glow>
                </a:effectLst>
                <a:latin typeface="Arial"/>
                <a:ea typeface="ＭＳ Ｐゴシック" charset="0"/>
                <a:cs typeface="Arial"/>
              </a:rPr>
              <a:t>පයිතගරස් ප්‍රමේය </a:t>
            </a:r>
          </a:p>
          <a:p>
            <a:pPr marL="533400" indent="-533400" eaLnBrk="1" hangingPunct="1">
              <a:buFont typeface="Times" charset="0"/>
              <a:buAutoNum type="arabicPeriod"/>
              <a:defRPr/>
            </a:pPr>
            <a:r>
              <a:rPr lang="mr-IN" sz="3200">
                <a:effectLst>
                  <a:glow rad="228600">
                    <a:schemeClr val="bg1"/>
                  </a:glow>
                </a:effectLst>
                <a:latin typeface="Arial"/>
                <a:ea typeface="ＭＳ Ｐゴシック" charset="0"/>
                <a:cs typeface="Arial"/>
              </a:rPr>
              <a:t>සරළ ගණිත ශාත්‍රයෙන්, බොහො ව්‍යුහ නිර්මාණය</a:t>
            </a:r>
          </a:p>
        </p:txBody>
      </p:sp>
      <p:sp>
        <p:nvSpPr>
          <p:cNvPr id="259077" name="Rectangle 10"/>
          <p:cNvSpPr>
            <a:spLocks noChangeArrowheads="1"/>
          </p:cNvSpPr>
          <p:nvPr/>
        </p:nvSpPr>
        <p:spPr bwMode="auto">
          <a:xfrm>
            <a:off x="643693" y="4146376"/>
            <a:ext cx="1524000" cy="1524000"/>
          </a:xfrm>
          <a:prstGeom prst="rect">
            <a:avLst/>
          </a:prstGeom>
          <a:solidFill>
            <a:schemeClr val="accent1"/>
          </a:solidFill>
          <a:ln w="9525">
            <a:solidFill>
              <a:srgbClr val="000000"/>
            </a:solidFill>
            <a:miter lim="800000"/>
            <a:headEnd/>
            <a:tailEnd/>
          </a:ln>
        </p:spPr>
        <p:txBody>
          <a:bodyPr wrap="none" anchor="ctr"/>
          <a:lstStyle/>
          <a:p>
            <a:endParaRPr lang="en-US"/>
          </a:p>
        </p:txBody>
      </p:sp>
      <p:sp>
        <p:nvSpPr>
          <p:cNvPr id="259078" name="Rectangle 11"/>
          <p:cNvSpPr>
            <a:spLocks noChangeArrowheads="1"/>
          </p:cNvSpPr>
          <p:nvPr/>
        </p:nvSpPr>
        <p:spPr bwMode="auto">
          <a:xfrm>
            <a:off x="2167693" y="5670376"/>
            <a:ext cx="1143000" cy="1143000"/>
          </a:xfrm>
          <a:prstGeom prst="rect">
            <a:avLst/>
          </a:prstGeom>
          <a:solidFill>
            <a:srgbClr val="990033"/>
          </a:solidFill>
          <a:ln w="9525">
            <a:solidFill>
              <a:schemeClr val="tx1"/>
            </a:solidFill>
            <a:miter lim="800000"/>
            <a:headEnd/>
            <a:tailEnd/>
          </a:ln>
        </p:spPr>
        <p:txBody>
          <a:bodyPr wrap="none" anchor="ctr"/>
          <a:lstStyle/>
          <a:p>
            <a:endParaRPr lang="en-US"/>
          </a:p>
        </p:txBody>
      </p:sp>
      <p:sp>
        <p:nvSpPr>
          <p:cNvPr id="259079" name="Rectangle 12"/>
          <p:cNvSpPr>
            <a:spLocks noChangeArrowheads="1"/>
          </p:cNvSpPr>
          <p:nvPr/>
        </p:nvSpPr>
        <p:spPr bwMode="auto">
          <a:xfrm rot="-2238822">
            <a:off x="2524881" y="3308176"/>
            <a:ext cx="2057400" cy="1905000"/>
          </a:xfrm>
          <a:prstGeom prst="rect">
            <a:avLst/>
          </a:prstGeom>
          <a:solidFill>
            <a:srgbClr val="0066FF"/>
          </a:solidFill>
          <a:ln w="9525">
            <a:solidFill>
              <a:schemeClr val="tx1"/>
            </a:solidFill>
            <a:miter lim="800000"/>
            <a:headEnd/>
            <a:tailEnd/>
          </a:ln>
        </p:spPr>
        <p:txBody>
          <a:bodyPr wrap="none" anchor="ctr"/>
          <a:lstStyle/>
          <a:p>
            <a:endParaRPr lang="en-US"/>
          </a:p>
        </p:txBody>
      </p:sp>
      <p:sp>
        <p:nvSpPr>
          <p:cNvPr id="259080" name="Text Box 13"/>
          <p:cNvSpPr txBox="1">
            <a:spLocks noChangeArrowheads="1"/>
          </p:cNvSpPr>
          <p:nvPr/>
        </p:nvSpPr>
        <p:spPr bwMode="auto">
          <a:xfrm>
            <a:off x="1752600" y="33528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t>a</a:t>
            </a:r>
          </a:p>
        </p:txBody>
      </p:sp>
      <p:sp>
        <p:nvSpPr>
          <p:cNvPr id="259081" name="Text Box 14"/>
          <p:cNvSpPr txBox="1">
            <a:spLocks noChangeArrowheads="1"/>
          </p:cNvSpPr>
          <p:nvPr/>
        </p:nvSpPr>
        <p:spPr bwMode="auto">
          <a:xfrm>
            <a:off x="2590800" y="3200400"/>
            <a:ext cx="288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t>c</a:t>
            </a:r>
          </a:p>
        </p:txBody>
      </p:sp>
      <p:sp>
        <p:nvSpPr>
          <p:cNvPr id="259082" name="Text Box 15"/>
          <p:cNvSpPr txBox="1">
            <a:spLocks noChangeArrowheads="1"/>
          </p:cNvSpPr>
          <p:nvPr/>
        </p:nvSpPr>
        <p:spPr bwMode="auto">
          <a:xfrm>
            <a:off x="2438400" y="43434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t>b</a:t>
            </a:r>
          </a:p>
        </p:txBody>
      </p:sp>
      <p:sp>
        <p:nvSpPr>
          <p:cNvPr id="259083" name="AutoShape 16"/>
          <p:cNvSpPr>
            <a:spLocks noChangeArrowheads="1"/>
          </p:cNvSpPr>
          <p:nvPr/>
        </p:nvSpPr>
        <p:spPr bwMode="auto">
          <a:xfrm>
            <a:off x="2167693" y="4146376"/>
            <a:ext cx="1143000" cy="1524000"/>
          </a:xfrm>
          <a:prstGeom prst="rtTriangle">
            <a:avLst/>
          </a:prstGeom>
          <a:solidFill>
            <a:srgbClr val="000000"/>
          </a:solidFill>
          <a:ln w="9525">
            <a:solidFill>
              <a:schemeClr val="tx1"/>
            </a:solidFill>
            <a:miter lim="800000"/>
            <a:headEnd/>
            <a:tailEnd/>
          </a:ln>
        </p:spPr>
        <p:txBody>
          <a:bodyPr wrap="none" anchor="ctr"/>
          <a:lstStyle/>
          <a:p>
            <a:endParaRPr lang="en-US"/>
          </a:p>
        </p:txBody>
      </p:sp>
      <p:sp>
        <p:nvSpPr>
          <p:cNvPr id="67601" name="Text Box 17"/>
          <p:cNvSpPr txBox="1">
            <a:spLocks noChangeArrowheads="1"/>
          </p:cNvSpPr>
          <p:nvPr/>
        </p:nvSpPr>
        <p:spPr bwMode="auto">
          <a:xfrm>
            <a:off x="107504" y="3181176"/>
            <a:ext cx="2842445" cy="58477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738188" indent="-738188" algn="ctr">
              <a:tabLst>
                <a:tab pos="169863" algn="l"/>
              </a:tabLst>
              <a:defRPr sz="3200" b="1">
                <a:effectLst>
                  <a:glow rad="330200">
                    <a:schemeClr val="bg2">
                      <a:lumMod val="75000"/>
                      <a:alpha val="90000"/>
                    </a:schemeClr>
                  </a:glow>
                </a:effectLst>
              </a:defRPr>
            </a:lvl1pPr>
            <a:lvl2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dirty="0">
                <a:latin typeface="Arial"/>
                <a:cs typeface="Arial"/>
              </a:rPr>
              <a:t>a</a:t>
            </a:r>
            <a:r>
              <a:rPr lang="en-US" baseline="30000" dirty="0">
                <a:latin typeface="Arial"/>
                <a:cs typeface="Arial"/>
              </a:rPr>
              <a:t>2</a:t>
            </a:r>
            <a:r>
              <a:rPr lang="en-US" dirty="0">
                <a:latin typeface="Arial"/>
                <a:cs typeface="Arial"/>
              </a:rPr>
              <a:t> + b</a:t>
            </a:r>
            <a:r>
              <a:rPr lang="en-US" baseline="30000" dirty="0">
                <a:latin typeface="Arial"/>
                <a:cs typeface="Arial"/>
              </a:rPr>
              <a:t>2</a:t>
            </a:r>
            <a:r>
              <a:rPr lang="en-US" dirty="0">
                <a:latin typeface="Arial"/>
                <a:cs typeface="Arial"/>
              </a:rPr>
              <a:t> = c</a:t>
            </a:r>
            <a:r>
              <a:rPr lang="en-US" baseline="30000" dirty="0">
                <a:latin typeface="Arial"/>
                <a:cs typeface="Arial"/>
              </a:rPr>
              <a:t>2</a:t>
            </a:r>
            <a:r>
              <a:rPr lang="en-US" dirty="0">
                <a:latin typeface="Arial"/>
                <a:cs typeface="Arial"/>
              </a:rPr>
              <a:t> </a:t>
            </a:r>
          </a:p>
        </p:txBody>
      </p:sp>
    </p:spTree>
    <p:extLst>
      <p:ext uri="{BB962C8B-B14F-4D97-AF65-F5344CB8AC3E}">
        <p14:creationId xmlns:p14="http://schemas.microsoft.com/office/powerpoint/2010/main" val="2496364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67601"/>
                                        </p:tgtEl>
                                        <p:attrNameLst>
                                          <p:attrName>style.visibility</p:attrName>
                                        </p:attrNameLst>
                                      </p:cBhvr>
                                      <p:to>
                                        <p:strVal val="visible"/>
                                      </p:to>
                                    </p:set>
                                    <p:animEffect transition="in" filter="fade">
                                      <p:cBhvr>
                                        <p:cTn id="7" dur="800" decel="100000"/>
                                        <p:tgtEl>
                                          <p:spTgt spid="67601"/>
                                        </p:tgtEl>
                                      </p:cBhvr>
                                    </p:animEffect>
                                    <p:anim calcmode="lin" valueType="num">
                                      <p:cBhvr>
                                        <p:cTn id="8" dur="800" decel="100000" fill="hold"/>
                                        <p:tgtEl>
                                          <p:spTgt spid="67601"/>
                                        </p:tgtEl>
                                        <p:attrNameLst>
                                          <p:attrName>style.rotation</p:attrName>
                                        </p:attrNameLst>
                                      </p:cBhvr>
                                      <p:tavLst>
                                        <p:tav tm="0">
                                          <p:val>
                                            <p:fltVal val="-90"/>
                                          </p:val>
                                        </p:tav>
                                        <p:tav tm="100000">
                                          <p:val>
                                            <p:fltVal val="0"/>
                                          </p:val>
                                        </p:tav>
                                      </p:tavLst>
                                    </p:anim>
                                    <p:anim calcmode="lin" valueType="num">
                                      <p:cBhvr>
                                        <p:cTn id="9" dur="800" decel="100000" fill="hold"/>
                                        <p:tgtEl>
                                          <p:spTgt spid="67601"/>
                                        </p:tgtEl>
                                        <p:attrNameLst>
                                          <p:attrName>ppt_x</p:attrName>
                                        </p:attrNameLst>
                                      </p:cBhvr>
                                      <p:tavLst>
                                        <p:tav tm="0">
                                          <p:val>
                                            <p:strVal val="#ppt_x+0.4"/>
                                          </p:val>
                                        </p:tav>
                                        <p:tav tm="100000">
                                          <p:val>
                                            <p:strVal val="#ppt_x-0.05"/>
                                          </p:val>
                                        </p:tav>
                                      </p:tavLst>
                                    </p:anim>
                                    <p:anim calcmode="lin" valueType="num">
                                      <p:cBhvr>
                                        <p:cTn id="10" dur="800" decel="100000" fill="hold"/>
                                        <p:tgtEl>
                                          <p:spTgt spid="6760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760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7601"/>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7589">
                                            <p:txEl>
                                              <p:pRg st="0" end="0"/>
                                            </p:txEl>
                                          </p:spTgt>
                                        </p:tgtEl>
                                        <p:attrNameLst>
                                          <p:attrName>style.visibility</p:attrName>
                                        </p:attrNameLst>
                                      </p:cBhvr>
                                      <p:to>
                                        <p:strVal val="visible"/>
                                      </p:to>
                                    </p:set>
                                    <p:animEffect transition="in" filter="fade">
                                      <p:cBhvr>
                                        <p:cTn id="17" dur="800" decel="100000"/>
                                        <p:tgtEl>
                                          <p:spTgt spid="67589">
                                            <p:txEl>
                                              <p:pRg st="0" end="0"/>
                                            </p:txEl>
                                          </p:spTgt>
                                        </p:tgtEl>
                                      </p:cBhvr>
                                    </p:animEffect>
                                    <p:anim calcmode="lin" valueType="num">
                                      <p:cBhvr>
                                        <p:cTn id="18" dur="800" decel="100000" fill="hold"/>
                                        <p:tgtEl>
                                          <p:spTgt spid="67589">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67589">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67589">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7589">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758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67589">
                                            <p:txEl>
                                              <p:pRg st="1" end="1"/>
                                            </p:txEl>
                                          </p:spTgt>
                                        </p:tgtEl>
                                        <p:attrNameLst>
                                          <p:attrName>style.visibility</p:attrName>
                                        </p:attrNameLst>
                                      </p:cBhvr>
                                      <p:to>
                                        <p:strVal val="visible"/>
                                      </p:to>
                                    </p:set>
                                    <p:animEffect transition="in" filter="fade">
                                      <p:cBhvr>
                                        <p:cTn id="27" dur="800" decel="100000"/>
                                        <p:tgtEl>
                                          <p:spTgt spid="67589">
                                            <p:txEl>
                                              <p:pRg st="1" end="1"/>
                                            </p:txEl>
                                          </p:spTgt>
                                        </p:tgtEl>
                                      </p:cBhvr>
                                    </p:animEffect>
                                    <p:anim calcmode="lin" valueType="num">
                                      <p:cBhvr>
                                        <p:cTn id="28" dur="800" decel="100000" fill="hold"/>
                                        <p:tgtEl>
                                          <p:spTgt spid="67589">
                                            <p:txEl>
                                              <p:pRg st="1" end="1"/>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67589">
                                            <p:txEl>
                                              <p:pRg st="1" end="1"/>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67589">
                                            <p:txEl>
                                              <p:pRg st="1" end="1"/>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7589">
                                            <p:txEl>
                                              <p:pRg st="1" end="1"/>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7589">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strVal val="#ppt_w*0.70"/>
                                          </p:val>
                                        </p:tav>
                                        <p:tav tm="100000">
                                          <p:val>
                                            <p:strVal val="#ppt_w"/>
                                          </p:val>
                                        </p:tav>
                                      </p:tavLst>
                                    </p:anim>
                                    <p:anim calcmode="lin" valueType="num">
                                      <p:cBhvr>
                                        <p:cTn id="38" dur="1000" fill="hold"/>
                                        <p:tgtEl>
                                          <p:spTgt spid="3"/>
                                        </p:tgtEl>
                                        <p:attrNameLst>
                                          <p:attrName>ppt_h</p:attrName>
                                        </p:attrNameLst>
                                      </p:cBhvr>
                                      <p:tavLst>
                                        <p:tav tm="0">
                                          <p:val>
                                            <p:strVal val="#ppt_h"/>
                                          </p:val>
                                        </p:tav>
                                        <p:tav tm="100000">
                                          <p:val>
                                            <p:strVal val="#ppt_h"/>
                                          </p:val>
                                        </p:tav>
                                      </p:tavLst>
                                    </p:anim>
                                    <p:animEffect transition="in" filter="fade">
                                      <p:cBhvr>
                                        <p:cTn id="3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15"/>
          <p:cNvSpPr>
            <a:spLocks noGrp="1" noChangeArrowheads="1"/>
          </p:cNvSpPr>
          <p:nvPr>
            <p:ph type="title"/>
          </p:nvPr>
        </p:nvSpPr>
        <p:spPr>
          <a:xfrm>
            <a:off x="1331913" y="34925"/>
            <a:ext cx="7543800" cy="1143000"/>
          </a:xfrm>
        </p:spPr>
        <p:txBody>
          <a:bodyPr/>
          <a:lstStyle/>
          <a:p>
            <a:pPr eaLnBrk="1" hangingPunct="1"/>
            <a:r>
              <a:rPr lang="en-US" dirty="0">
                <a:latin typeface="Arial Black" charset="0"/>
                <a:ea typeface="ＭＳ Ｐゴシック" charset="0"/>
                <a:cs typeface="ＭＳ Ｐゴシック" charset="0"/>
              </a:rPr>
              <a:t>Acts 1-8 Map</a:t>
            </a:r>
          </a:p>
        </p:txBody>
      </p:sp>
      <p:pic>
        <p:nvPicPr>
          <p:cNvPr id="224258" name="Picture 3"/>
          <p:cNvPicPr>
            <a:picLocks noGrp="1" noChangeAspect="1" noChangeArrowheads="1"/>
          </p:cNvPicPr>
          <p:nvPr>
            <p:ph type="body"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p:spPr>
      </p:pic>
      <p:sp>
        <p:nvSpPr>
          <p:cNvPr id="7175" name="Oval 7"/>
          <p:cNvSpPr>
            <a:spLocks noChangeArrowheads="1"/>
          </p:cNvSpPr>
          <p:nvPr/>
        </p:nvSpPr>
        <p:spPr bwMode="auto">
          <a:xfrm>
            <a:off x="7010400" y="3810000"/>
            <a:ext cx="609600" cy="5334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spcBef>
                <a:spcPct val="20000"/>
              </a:spcBef>
              <a:buClr>
                <a:srgbClr val="FF3399"/>
              </a:buClr>
              <a:buFontTx/>
              <a:buChar char="•"/>
            </a:pPr>
            <a:endParaRPr lang="en-US" sz="3200" dirty="0">
              <a:solidFill>
                <a:srgbClr val="FFCC00"/>
              </a:solidFill>
              <a:latin typeface="Arial Black" charset="0"/>
            </a:endParaRPr>
          </a:p>
        </p:txBody>
      </p:sp>
      <p:sp>
        <p:nvSpPr>
          <p:cNvPr id="7178" name="Oval 10"/>
          <p:cNvSpPr>
            <a:spLocks noChangeAspect="1" noChangeArrowheads="1"/>
          </p:cNvSpPr>
          <p:nvPr/>
        </p:nvSpPr>
        <p:spPr bwMode="auto">
          <a:xfrm>
            <a:off x="5680075" y="2205038"/>
            <a:ext cx="2636838" cy="2646362"/>
          </a:xfrm>
          <a:prstGeom prst="ellipse">
            <a:avLst/>
          </a:prstGeom>
          <a:noFill/>
          <a:ln w="76200">
            <a:solidFill>
              <a:srgbClr val="66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spcBef>
                <a:spcPct val="20000"/>
              </a:spcBef>
              <a:buClr>
                <a:srgbClr val="FF3399"/>
              </a:buClr>
              <a:buFontTx/>
              <a:buChar char="•"/>
            </a:pPr>
            <a:endParaRPr lang="en-US" sz="3200" dirty="0">
              <a:solidFill>
                <a:srgbClr val="FFCC00"/>
              </a:solidFill>
              <a:latin typeface="Arial Black" charset="0"/>
            </a:endParaRPr>
          </a:p>
        </p:txBody>
      </p:sp>
      <p:sp>
        <p:nvSpPr>
          <p:cNvPr id="7182" name="Text Box 14"/>
          <p:cNvSpPr txBox="1">
            <a:spLocks noChangeArrowheads="1"/>
          </p:cNvSpPr>
          <p:nvPr/>
        </p:nvSpPr>
        <p:spPr bwMode="auto">
          <a:xfrm>
            <a:off x="76200" y="1641475"/>
            <a:ext cx="5287963" cy="4401205"/>
          </a:xfrm>
          <a:prstGeom prst="rect">
            <a:avLst/>
          </a:prstGeom>
          <a:solidFill>
            <a:srgbClr val="06060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906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20000"/>
              </a:spcBef>
              <a:buClr>
                <a:srgbClr val="FF3399"/>
              </a:buClr>
            </a:pPr>
            <a:r>
              <a:rPr lang="si-LK" altLang="ja-JP" sz="2800" b="1" dirty="0">
                <a:solidFill>
                  <a:srgbClr val="FFFFFF"/>
                </a:solidFill>
                <a:latin typeface="Arial Black" charset="0"/>
              </a:rPr>
              <a:t>එහෙත්, ශුද්ධාත්මයාණන් වහන්සේ ඔබ කෙරෙහි පැමිණි කල, ඔබ බලය ලබන්නහු ය. එවිට ඔබ </a:t>
            </a:r>
            <a:r>
              <a:rPr lang="si-LK" altLang="ja-JP" sz="2800" b="1" dirty="0">
                <a:solidFill>
                  <a:srgbClr val="FF0000"/>
                </a:solidFill>
                <a:latin typeface="Arial Black" charset="0"/>
              </a:rPr>
              <a:t>ජෙරුසලමෙහි ද</a:t>
            </a:r>
            <a:r>
              <a:rPr lang="si-LK" altLang="ja-JP" sz="2800" b="1" dirty="0">
                <a:solidFill>
                  <a:srgbClr val="FFFFFF"/>
                </a:solidFill>
                <a:latin typeface="Arial Black" charset="0"/>
              </a:rPr>
              <a:t> මුළු </a:t>
            </a:r>
            <a:r>
              <a:rPr lang="si-LK" altLang="ja-JP" sz="2800" b="1" dirty="0">
                <a:solidFill>
                  <a:srgbClr val="00B0F0"/>
                </a:solidFill>
                <a:latin typeface="Arial Black" charset="0"/>
              </a:rPr>
              <a:t>ජුදයෙහි</a:t>
            </a:r>
            <a:r>
              <a:rPr lang="si-LK" altLang="ja-JP" sz="2800" b="1" dirty="0">
                <a:solidFill>
                  <a:srgbClr val="FFFFFF"/>
                </a:solidFill>
                <a:latin typeface="Arial Black" charset="0"/>
              </a:rPr>
              <a:t> හා </a:t>
            </a:r>
            <a:r>
              <a:rPr lang="si-LK" altLang="ja-JP" sz="2800" b="1" dirty="0">
                <a:solidFill>
                  <a:srgbClr val="FFFF00"/>
                </a:solidFill>
                <a:latin typeface="Arial Black" charset="0"/>
              </a:rPr>
              <a:t>සමාරියෙහි</a:t>
            </a:r>
            <a:r>
              <a:rPr lang="si-LK" altLang="ja-JP" sz="2800" b="1" dirty="0">
                <a:solidFill>
                  <a:srgbClr val="FFFFFF"/>
                </a:solidFill>
                <a:latin typeface="Arial Black" charset="0"/>
              </a:rPr>
              <a:t> ද පොළොවේ සීමාන්තයන් දක්වා ද මාගේ සාක්ෂි කාරයෝ වන්නහු යැයි වදාළ සේක. (ක්‍රියා 1:8)</a:t>
            </a:r>
            <a:endParaRPr lang="en-US" sz="2800" b="1" dirty="0">
              <a:solidFill>
                <a:srgbClr val="FFFFFF"/>
              </a:solidFill>
              <a:latin typeface="Arial Black" charset="0"/>
            </a:endParaRPr>
          </a:p>
        </p:txBody>
      </p:sp>
      <p:sp>
        <p:nvSpPr>
          <p:cNvPr id="7173" name="WordArt 5"/>
          <p:cNvSpPr>
            <a:spLocks noChangeArrowheads="1" noChangeShapeType="1" noTextEdit="1"/>
          </p:cNvSpPr>
          <p:nvPr/>
        </p:nvSpPr>
        <p:spPr bwMode="auto">
          <a:xfrm>
            <a:off x="261938" y="112713"/>
            <a:ext cx="5822230" cy="1084039"/>
          </a:xfrm>
          <a:prstGeom prst="rect">
            <a:avLst/>
          </a:prstGeom>
        </p:spPr>
        <p:txBody>
          <a:bodyPr wrap="none" fromWordArt="1">
            <a:prstTxWarp prst="textPlain">
              <a:avLst>
                <a:gd name="adj" fmla="val 50000"/>
              </a:avLst>
            </a:prstTxWarp>
          </a:bodyPr>
          <a:lstStyle/>
          <a:p>
            <a:pPr algn="ctr"/>
            <a:r>
              <a:rPr lang="si-LK" sz="2800" b="1" kern="10" dirty="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අන්‍ය ඡාතින් වෙතට ව්‍යාප්තවන්න</a:t>
            </a:r>
            <a:endParaRPr lang="en-US" sz="2800" b="1" kern="10" dirty="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endParaRPr>
          </a:p>
        </p:txBody>
      </p:sp>
      <p:sp>
        <p:nvSpPr>
          <p:cNvPr id="10" name="Text Box 19"/>
          <p:cNvSpPr txBox="1">
            <a:spLocks noChangeArrowheads="1"/>
          </p:cNvSpPr>
          <p:nvPr/>
        </p:nvSpPr>
        <p:spPr bwMode="auto">
          <a:xfrm>
            <a:off x="8510588" y="7938"/>
            <a:ext cx="674687" cy="708025"/>
          </a:xfrm>
          <a:prstGeom prst="rect">
            <a:avLst/>
          </a:prstGeom>
          <a:solidFill>
            <a:srgbClr val="000000"/>
          </a:solidFill>
          <a:ln w="9525">
            <a:noFill/>
            <a:miter lim="800000"/>
            <a:headEnd/>
            <a:tailEnd/>
          </a:ln>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r" eaLnBrk="1" fontAlgn="auto" hangingPunct="1">
              <a:spcBef>
                <a:spcPts val="0"/>
              </a:spcBef>
              <a:spcAft>
                <a:spcPts val="0"/>
              </a:spcAft>
              <a:defRPr/>
            </a:pPr>
            <a:r>
              <a:rPr lang="en-US" sz="2000" b="1" kern="0" dirty="0">
                <a:solidFill>
                  <a:srgbClr val="FFFFFF"/>
                </a:solidFill>
                <a:effectLst>
                  <a:outerShdw blurRad="38100" dist="38100" dir="2700000" algn="tl">
                    <a:srgbClr val="00007A"/>
                  </a:outerShdw>
                </a:effectLst>
              </a:rPr>
              <a:t>29</a:t>
            </a:r>
          </a:p>
          <a:p>
            <a:pPr algn="r" eaLnBrk="1" fontAlgn="auto" hangingPunct="1">
              <a:spcBef>
                <a:spcPts val="0"/>
              </a:spcBef>
              <a:spcAft>
                <a:spcPts val="0"/>
              </a:spcAft>
              <a:defRPr/>
            </a:pPr>
            <a:r>
              <a:rPr lang="en-US" sz="2000" b="1" kern="0" dirty="0">
                <a:solidFill>
                  <a:srgbClr val="FFFFFF"/>
                </a:solidFill>
                <a:effectLst>
                  <a:outerShdw blurRad="38100" dist="38100" dir="2700000" algn="tl">
                    <a:srgbClr val="00007A"/>
                  </a:outerShdw>
                </a:effectLst>
              </a:rPr>
              <a:t>150</a:t>
            </a:r>
          </a:p>
        </p:txBody>
      </p:sp>
      <p:sp>
        <p:nvSpPr>
          <p:cNvPr id="7181" name="Oval 13"/>
          <p:cNvSpPr>
            <a:spLocks noChangeAspect="1" noChangeArrowheads="1"/>
          </p:cNvSpPr>
          <p:nvPr/>
        </p:nvSpPr>
        <p:spPr bwMode="auto">
          <a:xfrm>
            <a:off x="4932363" y="1201738"/>
            <a:ext cx="4176712" cy="417195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spcBef>
                <a:spcPct val="20000"/>
              </a:spcBef>
              <a:buClr>
                <a:srgbClr val="FF3399"/>
              </a:buClr>
              <a:buFontTx/>
              <a:buChar char="•"/>
            </a:pPr>
            <a:endParaRPr lang="en-US" sz="3200" dirty="0">
              <a:solidFill>
                <a:srgbClr val="FFCC00"/>
              </a:solidFill>
              <a:latin typeface="Arial Black"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182"/>
                                        </p:tgtEl>
                                        <p:attrNameLst>
                                          <p:attrName>style.visibility</p:attrName>
                                        </p:attrNameLst>
                                      </p:cBhvr>
                                      <p:to>
                                        <p:strVal val="visible"/>
                                      </p:to>
                                    </p:set>
                                    <p:animEffect transition="in" filter="checkerboard(across)">
                                      <p:cBhvr>
                                        <p:cTn id="7" dur="500"/>
                                        <p:tgtEl>
                                          <p:spTgt spid="7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2000"/>
                                  </p:stCondLst>
                                  <p:childTnLst>
                                    <p:set>
                                      <p:cBhvr>
                                        <p:cTn id="11" dur="1" fill="hold">
                                          <p:stCondLst>
                                            <p:cond delay="0"/>
                                          </p:stCondLst>
                                        </p:cTn>
                                        <p:tgtEl>
                                          <p:spTgt spid="7173"/>
                                        </p:tgtEl>
                                        <p:attrNameLst>
                                          <p:attrName>style.visibility</p:attrName>
                                        </p:attrNameLst>
                                      </p:cBhvr>
                                      <p:to>
                                        <p:strVal val="visible"/>
                                      </p:to>
                                    </p:set>
                                    <p:anim calcmode="lin" valueType="num">
                                      <p:cBhvr>
                                        <p:cTn id="12" dur="500" fill="hold"/>
                                        <p:tgtEl>
                                          <p:spTgt spid="7173"/>
                                        </p:tgtEl>
                                        <p:attrNameLst>
                                          <p:attrName>ppt_w</p:attrName>
                                        </p:attrNameLst>
                                      </p:cBhvr>
                                      <p:tavLst>
                                        <p:tav tm="0">
                                          <p:val>
                                            <p:fltVal val="0"/>
                                          </p:val>
                                        </p:tav>
                                        <p:tav tm="100000">
                                          <p:val>
                                            <p:strVal val="#ppt_w"/>
                                          </p:val>
                                        </p:tav>
                                      </p:tavLst>
                                    </p:anim>
                                    <p:anim calcmode="lin" valueType="num">
                                      <p:cBhvr>
                                        <p:cTn id="13" dur="500" fill="hold"/>
                                        <p:tgtEl>
                                          <p:spTgt spid="717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2500"/>
                            </p:stCondLst>
                            <p:childTnLst>
                              <p:par>
                                <p:cTn id="15" presetID="15" presetClass="entr" presetSubtype="0" fill="hold" grpId="0" nodeType="afterEffect">
                                  <p:stCondLst>
                                    <p:cond delay="1000"/>
                                  </p:stCondLst>
                                  <p:childTnLst>
                                    <p:set>
                                      <p:cBhvr>
                                        <p:cTn id="16" dur="1" fill="hold">
                                          <p:stCondLst>
                                            <p:cond delay="0"/>
                                          </p:stCondLst>
                                        </p:cTn>
                                        <p:tgtEl>
                                          <p:spTgt spid="7175"/>
                                        </p:tgtEl>
                                        <p:attrNameLst>
                                          <p:attrName>style.visibility</p:attrName>
                                        </p:attrNameLst>
                                      </p:cBhvr>
                                      <p:to>
                                        <p:strVal val="visible"/>
                                      </p:to>
                                    </p:set>
                                    <p:anim calcmode="lin" valueType="num">
                                      <p:cBhvr>
                                        <p:cTn id="17" dur="1000" fill="hold"/>
                                        <p:tgtEl>
                                          <p:spTgt spid="7175"/>
                                        </p:tgtEl>
                                        <p:attrNameLst>
                                          <p:attrName>ppt_w</p:attrName>
                                        </p:attrNameLst>
                                      </p:cBhvr>
                                      <p:tavLst>
                                        <p:tav tm="0">
                                          <p:val>
                                            <p:fltVal val="0"/>
                                          </p:val>
                                        </p:tav>
                                        <p:tav tm="100000">
                                          <p:val>
                                            <p:strVal val="#ppt_w"/>
                                          </p:val>
                                        </p:tav>
                                      </p:tavLst>
                                    </p:anim>
                                    <p:anim calcmode="lin" valueType="num">
                                      <p:cBhvr>
                                        <p:cTn id="18" dur="1000" fill="hold"/>
                                        <p:tgtEl>
                                          <p:spTgt spid="7175"/>
                                        </p:tgtEl>
                                        <p:attrNameLst>
                                          <p:attrName>ppt_h</p:attrName>
                                        </p:attrNameLst>
                                      </p:cBhvr>
                                      <p:tavLst>
                                        <p:tav tm="0">
                                          <p:val>
                                            <p:fltVal val="0"/>
                                          </p:val>
                                        </p:tav>
                                        <p:tav tm="100000">
                                          <p:val>
                                            <p:strVal val="#ppt_h"/>
                                          </p:val>
                                        </p:tav>
                                      </p:tavLst>
                                    </p:anim>
                                    <p:anim calcmode="lin" valueType="num">
                                      <p:cBhvr>
                                        <p:cTn id="19" dur="1000" fill="hold"/>
                                        <p:tgtEl>
                                          <p:spTgt spid="7175"/>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175"/>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4500"/>
                            </p:stCondLst>
                            <p:childTnLst>
                              <p:par>
                                <p:cTn id="22" presetID="35" presetClass="entr" presetSubtype="0" fill="hold" grpId="0" nodeType="afterEffect">
                                  <p:stCondLst>
                                    <p:cond delay="1000"/>
                                  </p:stCondLst>
                                  <p:childTnLst>
                                    <p:set>
                                      <p:cBhvr>
                                        <p:cTn id="23" dur="1" fill="hold">
                                          <p:stCondLst>
                                            <p:cond delay="0"/>
                                          </p:stCondLst>
                                        </p:cTn>
                                        <p:tgtEl>
                                          <p:spTgt spid="7178"/>
                                        </p:tgtEl>
                                        <p:attrNameLst>
                                          <p:attrName>style.visibility</p:attrName>
                                        </p:attrNameLst>
                                      </p:cBhvr>
                                      <p:to>
                                        <p:strVal val="visible"/>
                                      </p:to>
                                    </p:set>
                                    <p:animEffect transition="in" filter="fade">
                                      <p:cBhvr>
                                        <p:cTn id="24" dur="2000"/>
                                        <p:tgtEl>
                                          <p:spTgt spid="7178"/>
                                        </p:tgtEl>
                                      </p:cBhvr>
                                    </p:animEffect>
                                    <p:anim calcmode="lin" valueType="num">
                                      <p:cBhvr>
                                        <p:cTn id="25" dur="2000" fill="hold"/>
                                        <p:tgtEl>
                                          <p:spTgt spid="7178"/>
                                        </p:tgtEl>
                                        <p:attrNameLst>
                                          <p:attrName>style.rotation</p:attrName>
                                        </p:attrNameLst>
                                      </p:cBhvr>
                                      <p:tavLst>
                                        <p:tav tm="0">
                                          <p:val>
                                            <p:fltVal val="720"/>
                                          </p:val>
                                        </p:tav>
                                        <p:tav tm="100000">
                                          <p:val>
                                            <p:fltVal val="0"/>
                                          </p:val>
                                        </p:tav>
                                      </p:tavLst>
                                    </p:anim>
                                    <p:anim calcmode="lin" valueType="num">
                                      <p:cBhvr>
                                        <p:cTn id="26" dur="2000" fill="hold"/>
                                        <p:tgtEl>
                                          <p:spTgt spid="7178"/>
                                        </p:tgtEl>
                                        <p:attrNameLst>
                                          <p:attrName>ppt_h</p:attrName>
                                        </p:attrNameLst>
                                      </p:cBhvr>
                                      <p:tavLst>
                                        <p:tav tm="0">
                                          <p:val>
                                            <p:fltVal val="0"/>
                                          </p:val>
                                        </p:tav>
                                        <p:tav tm="100000">
                                          <p:val>
                                            <p:strVal val="#ppt_h"/>
                                          </p:val>
                                        </p:tav>
                                      </p:tavLst>
                                    </p:anim>
                                    <p:anim calcmode="lin" valueType="num">
                                      <p:cBhvr>
                                        <p:cTn id="27" dur="2000" fill="hold"/>
                                        <p:tgtEl>
                                          <p:spTgt spid="7178"/>
                                        </p:tgtEl>
                                        <p:attrNameLst>
                                          <p:attrName>ppt_w</p:attrName>
                                        </p:attrNameLst>
                                      </p:cBhvr>
                                      <p:tavLst>
                                        <p:tav tm="0">
                                          <p:val>
                                            <p:fltVal val="0"/>
                                          </p:val>
                                        </p:tav>
                                        <p:tav tm="100000">
                                          <p:val>
                                            <p:strVal val="#ppt_w"/>
                                          </p:val>
                                        </p:tav>
                                      </p:tavLst>
                                    </p:anim>
                                  </p:childTnLst>
                                </p:cTn>
                              </p:par>
                            </p:childTnLst>
                          </p:cTn>
                        </p:par>
                        <p:par>
                          <p:cTn id="28" fill="hold" nodeType="afterGroup">
                            <p:stCondLst>
                              <p:cond delay="7500"/>
                            </p:stCondLst>
                            <p:childTnLst>
                              <p:par>
                                <p:cTn id="29" presetID="51" presetClass="entr" presetSubtype="0" fill="hold" grpId="0" nodeType="afterEffect">
                                  <p:stCondLst>
                                    <p:cond delay="1000"/>
                                  </p:stCondLst>
                                  <p:childTnLst>
                                    <p:set>
                                      <p:cBhvr>
                                        <p:cTn id="30" dur="1" fill="hold">
                                          <p:stCondLst>
                                            <p:cond delay="0"/>
                                          </p:stCondLst>
                                        </p:cTn>
                                        <p:tgtEl>
                                          <p:spTgt spid="7181"/>
                                        </p:tgtEl>
                                        <p:attrNameLst>
                                          <p:attrName>style.visibility</p:attrName>
                                        </p:attrNameLst>
                                      </p:cBhvr>
                                      <p:to>
                                        <p:strVal val="visible"/>
                                      </p:to>
                                    </p:set>
                                    <p:animEffect transition="in" filter="fade">
                                      <p:cBhvr>
                                        <p:cTn id="31" dur="770" decel="100000"/>
                                        <p:tgtEl>
                                          <p:spTgt spid="7181"/>
                                        </p:tgtEl>
                                      </p:cBhvr>
                                    </p:animEffect>
                                    <p:animScale>
                                      <p:cBhvr>
                                        <p:cTn id="32" dur="770" decel="100000"/>
                                        <p:tgtEl>
                                          <p:spTgt spid="7181"/>
                                        </p:tgtEl>
                                      </p:cBhvr>
                                      <p:from x="10000" y="10000"/>
                                      <p:to x="200000" y="450000"/>
                                    </p:animScale>
                                    <p:animScale>
                                      <p:cBhvr>
                                        <p:cTn id="33" dur="1230" accel="100000" fill="hold">
                                          <p:stCondLst>
                                            <p:cond delay="770"/>
                                          </p:stCondLst>
                                        </p:cTn>
                                        <p:tgtEl>
                                          <p:spTgt spid="7181"/>
                                        </p:tgtEl>
                                      </p:cBhvr>
                                      <p:from x="200000" y="450000"/>
                                      <p:to x="100000" y="100000"/>
                                    </p:animScale>
                                    <p:set>
                                      <p:cBhvr>
                                        <p:cTn id="34" dur="770" fill="hold"/>
                                        <p:tgtEl>
                                          <p:spTgt spid="7181"/>
                                        </p:tgtEl>
                                        <p:attrNameLst>
                                          <p:attrName>ppt_x</p:attrName>
                                        </p:attrNameLst>
                                      </p:cBhvr>
                                      <p:to>
                                        <p:strVal val="(0.5)"/>
                                      </p:to>
                                    </p:set>
                                    <p:anim from="(0.5)" to="(#ppt_x)" calcmode="lin" valueType="num">
                                      <p:cBhvr>
                                        <p:cTn id="35" dur="1230" accel="100000" fill="hold">
                                          <p:stCondLst>
                                            <p:cond delay="770"/>
                                          </p:stCondLst>
                                        </p:cTn>
                                        <p:tgtEl>
                                          <p:spTgt spid="7181"/>
                                        </p:tgtEl>
                                        <p:attrNameLst>
                                          <p:attrName>ppt_x</p:attrName>
                                        </p:attrNameLst>
                                      </p:cBhvr>
                                    </p:anim>
                                    <p:set>
                                      <p:cBhvr>
                                        <p:cTn id="36" dur="770" fill="hold"/>
                                        <p:tgtEl>
                                          <p:spTgt spid="7181"/>
                                        </p:tgtEl>
                                        <p:attrNameLst>
                                          <p:attrName>ppt_y</p:attrName>
                                        </p:attrNameLst>
                                      </p:cBhvr>
                                      <p:to>
                                        <p:strVal val="(#ppt_y+0.4)"/>
                                      </p:to>
                                    </p:set>
                                    <p:anim from="(#ppt_y+0.4)" to="(#ppt_y)" calcmode="lin" valueType="num">
                                      <p:cBhvr>
                                        <p:cTn id="37" dur="1230" accel="100000" fill="hold">
                                          <p:stCondLst>
                                            <p:cond delay="770"/>
                                          </p:stCondLst>
                                        </p:cTn>
                                        <p:tgtEl>
                                          <p:spTgt spid="718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animBg="1"/>
      <p:bldP spid="7178" grpId="0" animBg="1"/>
      <p:bldP spid="7182" grpId="0" animBg="1"/>
      <p:bldP spid="7173" grpId="0" animBg="1"/>
      <p:bldP spid="718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10" descr="Plat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42988"/>
            <a:ext cx="3455988" cy="581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2"/>
          <p:cNvSpPr>
            <a:spLocks noGrp="1" noRot="1" noChangeArrowheads="1"/>
          </p:cNvSpPr>
          <p:nvPr>
            <p:ph type="title"/>
          </p:nvPr>
        </p:nvSpPr>
        <p:spPr>
          <a:xfrm>
            <a:off x="301625" y="44624"/>
            <a:ext cx="8540750" cy="1143000"/>
          </a:xfrm>
        </p:spPr>
        <p:txBody>
          <a:bodyPr/>
          <a:lstStyle/>
          <a:p>
            <a:pPr eaLnBrk="1" hangingPunct="1">
              <a:defRPr/>
            </a:pPr>
            <a:r>
              <a:rPr lang="si-LK" sz="4800" dirty="0">
                <a:latin typeface="Arial"/>
                <a:ea typeface="ＭＳ Ｐゴシック" charset="0"/>
                <a:cs typeface="Arial"/>
              </a:rPr>
              <a:t>ප්ලේටො   </a:t>
            </a:r>
            <a:r>
              <a:rPr lang="en-US" dirty="0">
                <a:latin typeface="Arial"/>
                <a:ea typeface="ＭＳ Ｐゴシック" charset="0"/>
                <a:cs typeface="Arial"/>
              </a:rPr>
              <a:t>Plato</a:t>
            </a:r>
          </a:p>
        </p:txBody>
      </p:sp>
      <p:pic>
        <p:nvPicPr>
          <p:cNvPr id="261123" name="Picture 7" descr="Plato-LDS-composite-14">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18288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4" name="Picture 5" descr="Ad-Plato">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895600" y="1219200"/>
            <a:ext cx="17160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5" name="Picture 9" descr="Plato-head-LDS">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51816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1" name="Rectangle 11"/>
          <p:cNvSpPr>
            <a:spLocks noRot="1" noChangeArrowheads="1"/>
          </p:cNvSpPr>
          <p:nvPr/>
        </p:nvSpPr>
        <p:spPr bwMode="auto">
          <a:xfrm>
            <a:off x="4953000" y="1600200"/>
            <a:ext cx="4041775" cy="4495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80000"/>
              <a:buFont typeface="Times" charset="0"/>
              <a:buAutoNum type="arabicPeriod"/>
              <a:defRPr/>
            </a:pPr>
            <a:r>
              <a:rPr lang="si-LK" sz="3600" b="1" dirty="0">
                <a:effectLst>
                  <a:outerShdw blurRad="38100" dist="38100" dir="2700000" algn="tl">
                    <a:srgbClr val="000000"/>
                  </a:outerShdw>
                </a:effectLst>
                <a:latin typeface="Arial"/>
                <a:cs typeface="Arial"/>
              </a:rPr>
              <a:t>ක්‍රි.පු 429-380</a:t>
            </a:r>
          </a:p>
          <a:p>
            <a:pPr marL="609600" indent="-609600" eaLnBrk="1" hangingPunct="1">
              <a:spcBef>
                <a:spcPct val="20000"/>
              </a:spcBef>
              <a:buClr>
                <a:schemeClr val="hlink"/>
              </a:buClr>
              <a:buSzPct val="80000"/>
              <a:buFont typeface="Times" charset="0"/>
              <a:buAutoNum type="arabicPeriod"/>
              <a:defRPr/>
            </a:pPr>
            <a:r>
              <a:rPr lang="si-LK" sz="3600" b="1" dirty="0">
                <a:effectLst>
                  <a:outerShdw blurRad="38100" dist="38100" dir="2700000" algn="tl">
                    <a:srgbClr val="000000"/>
                  </a:outerShdw>
                </a:effectLst>
                <a:latin typeface="Arial"/>
                <a:cs typeface="Arial"/>
              </a:rPr>
              <a:t>සොක්‍රටීය ක්‍රමය</a:t>
            </a:r>
            <a:endParaRPr lang="en-US" sz="3600" b="1" dirty="0">
              <a:effectLst>
                <a:outerShdw blurRad="38100" dist="38100" dir="2700000" algn="tl">
                  <a:srgbClr val="000000"/>
                </a:outerShdw>
              </a:effectLst>
              <a:latin typeface="Arial"/>
              <a:cs typeface="Arial"/>
            </a:endParaRPr>
          </a:p>
          <a:p>
            <a:pPr marL="609600" indent="-609600" eaLnBrk="1" hangingPunct="1">
              <a:spcBef>
                <a:spcPct val="20000"/>
              </a:spcBef>
              <a:buClr>
                <a:schemeClr val="hlink"/>
              </a:buClr>
              <a:buSzPct val="80000"/>
              <a:buFont typeface="Times" charset="0"/>
              <a:buAutoNum type="arabicPeriod"/>
              <a:defRPr/>
            </a:pPr>
            <a:r>
              <a:rPr lang="si-LK" sz="3600" b="1" dirty="0">
                <a:effectLst>
                  <a:outerShdw blurRad="38100" dist="38100" dir="2700000" algn="tl">
                    <a:srgbClr val="000000"/>
                  </a:outerShdw>
                </a:effectLst>
                <a:latin typeface="Arial"/>
                <a:cs typeface="Arial"/>
              </a:rPr>
              <a:t>යථාර්තය ඇත්තේ මානසික සංකල්පනය තුලය</a:t>
            </a:r>
            <a:endParaRPr lang="en-US" sz="3600" b="1" dirty="0">
              <a:effectLst>
                <a:outerShdw blurRad="38100" dist="38100" dir="2700000" algn="tl">
                  <a:srgbClr val="000000"/>
                </a:outerShdw>
              </a:effectLst>
              <a:latin typeface="Arial"/>
              <a:cs typeface="Arial"/>
            </a:endParaRPr>
          </a:p>
        </p:txBody>
      </p:sp>
      <p:sp>
        <p:nvSpPr>
          <p:cNvPr id="261127" name="Text Box 8"/>
          <p:cNvSpPr txBox="1">
            <a:spLocks noChangeArrowheads="1"/>
          </p:cNvSpPr>
          <p:nvPr/>
        </p:nvSpPr>
        <p:spPr bwMode="auto">
          <a:xfrm>
            <a:off x="8397875" y="762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latin typeface="Arial" charset="0"/>
                <a:cs typeface="Arial" charset="0"/>
              </a:rPr>
              <a:t>151</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sz="1600"/>
          </a:p>
        </p:txBody>
      </p:sp>
      <p:sp>
        <p:nvSpPr>
          <p:cNvPr id="2" name="Title 1"/>
          <p:cNvSpPr>
            <a:spLocks noGrp="1"/>
          </p:cNvSpPr>
          <p:nvPr>
            <p:ph type="title"/>
          </p:nvPr>
        </p:nvSpPr>
        <p:spPr>
          <a:xfrm>
            <a:off x="0" y="76200"/>
            <a:ext cx="9144000" cy="838200"/>
          </a:xfrm>
        </p:spPr>
        <p:txBody>
          <a:bodyPr/>
          <a:lstStyle/>
          <a:p>
            <a:pPr>
              <a:defRPr/>
            </a:pPr>
            <a:r>
              <a:rPr lang="si-LK" sz="3200" dirty="0">
                <a:latin typeface="Aril" charset="0"/>
                <a:ea typeface="ＭＳ Ｐゴシック" charset="0"/>
              </a:rPr>
              <a:t>සර්වදෝෂදර්ෂියා </a:t>
            </a:r>
            <a:r>
              <a:rPr lang="si-LK" sz="2400" dirty="0">
                <a:latin typeface="Aril" charset="0"/>
                <a:ea typeface="ＭＳ Ｐゴシック" charset="0"/>
              </a:rPr>
              <a:t>(</a:t>
            </a:r>
            <a:r>
              <a:rPr lang="en-US" sz="2400" dirty="0">
                <a:latin typeface="Aril" charset="0"/>
                <a:ea typeface="ＭＳ Ｐゴシック" charset="0"/>
              </a:rPr>
              <a:t>Cynics</a:t>
            </a:r>
            <a:r>
              <a:rPr lang="si-LK" sz="2400" dirty="0">
                <a:latin typeface="Aril" charset="0"/>
                <a:ea typeface="ＭＳ Ｐゴシック" charset="0"/>
              </a:rPr>
              <a:t>)</a:t>
            </a:r>
            <a:r>
              <a:rPr lang="en-US" sz="3200" dirty="0">
                <a:latin typeface="Aril" charset="0"/>
                <a:ea typeface="ＭＳ Ｐゴシック" charset="0"/>
              </a:rPr>
              <a:t>: </a:t>
            </a:r>
            <a:r>
              <a:rPr lang="si-LK" sz="3200" dirty="0">
                <a:latin typeface="Aril" charset="0"/>
                <a:ea typeface="ＭＳ Ｐゴシック" charset="0"/>
              </a:rPr>
              <a:t>ඇන්ටිස්තෙනිස්</a:t>
            </a:r>
            <a:endParaRPr lang="en-US" sz="3200" dirty="0">
              <a:latin typeface="Aril" charset="0"/>
              <a:ea typeface="ＭＳ Ｐゴシック" charset="0"/>
            </a:endParaRPr>
          </a:p>
        </p:txBody>
      </p:sp>
      <p:pic>
        <p:nvPicPr>
          <p:cNvPr id="263171" name="Picture 2" descr="antisthen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8989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2987824" y="1143000"/>
            <a:ext cx="6156176" cy="55626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altLang="ja-JP" b="1" dirty="0"/>
              <a:t>“</a:t>
            </a:r>
            <a:r>
              <a:rPr lang="si-LK" altLang="ja-JP" b="1" dirty="0">
                <a:solidFill>
                  <a:srgbClr val="FFFF00"/>
                </a:solidFill>
              </a:rPr>
              <a:t>සර්වදෝෂදරශනය</a:t>
            </a:r>
            <a:r>
              <a:rPr lang="si-LK" altLang="ja-JP" b="1" dirty="0"/>
              <a:t>ේ</a:t>
            </a:r>
            <a:r>
              <a:rPr lang="si-LK" altLang="ja-JP" b="1" dirty="0">
                <a:solidFill>
                  <a:srgbClr val="FFFF00"/>
                </a:solidFill>
              </a:rPr>
              <a:t> ප්‍රාරම්භකය</a:t>
            </a:r>
            <a:r>
              <a:rPr lang="si-LK" altLang="ja-JP" b="1" dirty="0"/>
              <a:t>ා ඇතන්ස් හි </a:t>
            </a:r>
            <a:r>
              <a:rPr lang="si-LK" b="1" dirty="0">
                <a:latin typeface="Aril" charset="0"/>
              </a:rPr>
              <a:t>ඇන්ටිස්තෙනිස් (ක්‍රි.පූ 445-360)</a:t>
            </a:r>
            <a:r>
              <a:rPr lang="en-US" b="1" dirty="0"/>
              <a:t> </a:t>
            </a:r>
            <a:r>
              <a:rPr lang="si-LK" b="1" dirty="0"/>
              <a:t>ලෙස සැලකෙ.</a:t>
            </a:r>
            <a:r>
              <a:rPr lang="en-US" b="1" dirty="0"/>
              <a:t> </a:t>
            </a:r>
            <a:r>
              <a:rPr lang="si-LK" b="1" dirty="0"/>
              <a:t>ඔහු ගොර්ගියස්ගෙ ශිෂ්‍යයෙකු වු අතර නමුත් පසුව ඔහු සොක්‍රටිස්ගෙ ගොලයෙක් හා අනුගාමිකයෙක් වු වේය. සමන්‍යයෙන් ඔහු සම්ප්‍රදායික සාරධර්ම හා සොම්නස ඇලුම් කළෙ නැත. මක්නිසාද යත් </a:t>
            </a:r>
            <a:r>
              <a:rPr lang="si-LK" b="1" dirty="0">
                <a:latin typeface="Aril" charset="0"/>
              </a:rPr>
              <a:t>ඇන්ටිස්තෙනිස්ට </a:t>
            </a:r>
            <a:r>
              <a:rPr lang="si-LK" b="1" dirty="0">
                <a:solidFill>
                  <a:srgbClr val="FFFF00"/>
                </a:solidFill>
                <a:latin typeface="Aril" charset="0"/>
              </a:rPr>
              <a:t>ආශාව  සන්තෝෂයට මූලිකවන අතර, සන්තෝෂය </a:t>
            </a:r>
            <a:r>
              <a:rPr lang="si-LK" b="1" dirty="0">
                <a:latin typeface="Aril" charset="0"/>
              </a:rPr>
              <a:t>ප්‍රමානවත් නොවු කාලින සතුටේ </a:t>
            </a:r>
            <a:r>
              <a:rPr lang="si-LK" b="1" dirty="0">
                <a:solidFill>
                  <a:srgbClr val="FFFF00"/>
                </a:solidFill>
                <a:latin typeface="Aril" charset="0"/>
              </a:rPr>
              <a:t>දුහ්ඛිතකම ඇති කරයි. </a:t>
            </a:r>
            <a:r>
              <a:rPr lang="si-LK" b="1" dirty="0">
                <a:latin typeface="Aril" charset="0"/>
              </a:rPr>
              <a:t>තවද ඔහුට අනුව, </a:t>
            </a:r>
            <a:r>
              <a:rPr lang="si-LK" b="1" dirty="0">
                <a:solidFill>
                  <a:srgbClr val="FFFF00"/>
                </a:solidFill>
                <a:latin typeface="Aril" charset="0"/>
              </a:rPr>
              <a:t>සැබෑ සතුට රඳා පවතින්නේ සදාචාරය/සද්ගුණය මත පමණය, </a:t>
            </a:r>
            <a:r>
              <a:rPr lang="si-LK" b="1" dirty="0">
                <a:latin typeface="Aril" charset="0"/>
              </a:rPr>
              <a:t>එය ශුභ සාධනයයි.</a:t>
            </a:r>
            <a:r>
              <a:rPr lang="en-US" altLang="ja-JP" b="1" dirty="0"/>
              <a:t>"</a:t>
            </a:r>
            <a:endParaRPr lang="en-US" b="1" dirty="0">
              <a:solidFill>
                <a:schemeClr val="tx2"/>
              </a:solidFill>
              <a:effectLst>
                <a:outerShdw blurRad="38100" dist="38100" dir="2700000" algn="tl">
                  <a:srgbClr val="000000"/>
                </a:outerShdw>
              </a:effectLst>
              <a:latin typeface="Aril" charset="0"/>
              <a:cs typeface="Aril" charset="0"/>
            </a:endParaRPr>
          </a:p>
          <a:p>
            <a:pPr algn="ctr">
              <a:defRPr/>
            </a:pPr>
            <a:r>
              <a:rPr lang="en-US" sz="1800" dirty="0">
                <a:ea typeface="Aril" charset="0"/>
                <a:cs typeface="Aril" charset="0"/>
              </a:rPr>
              <a:t>www.philosophy.gr/hellinistic/cynics.htm</a:t>
            </a:r>
            <a:endParaRPr lang="en-US" sz="2000" b="1" dirty="0">
              <a:solidFill>
                <a:schemeClr val="tx2"/>
              </a:solidFill>
              <a:effectLst>
                <a:outerShdw blurRad="38100" dist="38100" dir="2700000" algn="tl">
                  <a:srgbClr val="000000"/>
                </a:outerShdw>
              </a:effectLst>
              <a:latin typeface="Aril" charset="0"/>
              <a:cs typeface="Aril" charset="0"/>
            </a:endParaRPr>
          </a:p>
        </p:txBody>
      </p:sp>
      <p:sp>
        <p:nvSpPr>
          <p:cNvPr id="263173"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4" descr="800px-Gerome_-_Diogen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2875"/>
            <a:ext cx="914400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8" name="Title 1"/>
          <p:cNvSpPr>
            <a:spLocks noGrp="1"/>
          </p:cNvSpPr>
          <p:nvPr>
            <p:ph type="title"/>
          </p:nvPr>
        </p:nvSpPr>
        <p:spPr>
          <a:xfrm>
            <a:off x="0" y="0"/>
            <a:ext cx="9144000" cy="762000"/>
          </a:xfrm>
          <a:solidFill>
            <a:srgbClr val="000000"/>
          </a:solidFill>
        </p:spPr>
        <p:txBody>
          <a:bodyPr/>
          <a:lstStyle/>
          <a:p>
            <a:pPr algn="l"/>
            <a:r>
              <a:rPr lang="si-LK" sz="2800" dirty="0">
                <a:latin typeface="Aril" charset="0"/>
                <a:ea typeface="ＭＳ Ｐゴシック" charset="0"/>
              </a:rPr>
              <a:t>සර්වදෝෂදර්ෂියා </a:t>
            </a:r>
            <a:r>
              <a:rPr lang="en-US" sz="2800" dirty="0">
                <a:effectLst/>
                <a:latin typeface="Aril" charset="0"/>
                <a:ea typeface="ＭＳ Ｐゴシック" charset="0"/>
              </a:rPr>
              <a:t>: </a:t>
            </a:r>
            <a:r>
              <a:rPr lang="si-LK" sz="2800" dirty="0">
                <a:effectLst/>
                <a:latin typeface="Aril" charset="0"/>
                <a:ea typeface="ＭＳ Ｐゴシック" charset="0"/>
              </a:rPr>
              <a:t>සිනොපෙ ඩයිඔගෙනිස්</a:t>
            </a:r>
            <a:endParaRPr lang="en-US" sz="2800" dirty="0">
              <a:effectLst/>
              <a:latin typeface="Aril" charset="0"/>
              <a:ea typeface="ＭＳ Ｐゴシック" charset="0"/>
            </a:endParaRPr>
          </a:p>
        </p:txBody>
      </p:sp>
      <p:sp>
        <p:nvSpPr>
          <p:cNvPr id="265219"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3" descr="Diogenes_looking_for_a_man_-_attributed_to_JHW_Tischbei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7313"/>
            <a:ext cx="9144000"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6" name="Title 1"/>
          <p:cNvSpPr>
            <a:spLocks noGrp="1"/>
          </p:cNvSpPr>
          <p:nvPr>
            <p:ph type="title"/>
          </p:nvPr>
        </p:nvSpPr>
        <p:spPr>
          <a:xfrm>
            <a:off x="0" y="0"/>
            <a:ext cx="9144000" cy="762000"/>
          </a:xfrm>
          <a:solidFill>
            <a:srgbClr val="000000"/>
          </a:solidFill>
        </p:spPr>
        <p:txBody>
          <a:bodyPr/>
          <a:lstStyle/>
          <a:p>
            <a:pPr algn="l"/>
            <a:r>
              <a:rPr lang="si-LK" sz="3200" dirty="0">
                <a:latin typeface="Aril" charset="0"/>
                <a:ea typeface="ＭＳ Ｐゴシック" charset="0"/>
              </a:rPr>
              <a:t>සර්වදෝෂදර්ෂියා</a:t>
            </a:r>
            <a:r>
              <a:rPr lang="en-US" sz="3200" dirty="0">
                <a:effectLst/>
                <a:latin typeface="Aril" charset="0"/>
                <a:ea typeface="ＭＳ Ｐゴシック" charset="0"/>
              </a:rPr>
              <a:t>: </a:t>
            </a:r>
            <a:r>
              <a:rPr lang="si-LK" sz="3200" dirty="0">
                <a:effectLst/>
                <a:latin typeface="Aril" charset="0"/>
                <a:ea typeface="ＭＳ Ｐゴシック" charset="0"/>
              </a:rPr>
              <a:t>සිනොපෙ ඩයිඔගෙනිස්</a:t>
            </a:r>
            <a:endParaRPr lang="en-US" sz="3200" dirty="0">
              <a:effectLst/>
              <a:latin typeface="Aril" charset="0"/>
              <a:ea typeface="ＭＳ Ｐゴシック" charset="0"/>
            </a:endParaRPr>
          </a:p>
        </p:txBody>
      </p:sp>
      <p:sp>
        <p:nvSpPr>
          <p:cNvPr id="267267" name="Text Box 8"/>
          <p:cNvSpPr txBox="1">
            <a:spLocks noChangeArrowheads="1"/>
          </p:cNvSpPr>
          <p:nvPr/>
        </p:nvSpPr>
        <p:spPr bwMode="auto">
          <a:xfrm>
            <a:off x="8397875" y="115888"/>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3" descr="alexander_diogenes.gif"/>
          <p:cNvPicPr>
            <a:picLocks noChangeAspect="1"/>
          </p:cNvPicPr>
          <p:nvPr/>
        </p:nvPicPr>
        <p:blipFill>
          <a:blip r:embed="rId3" cstate="screen">
            <a:extLst>
              <a:ext uri="{28A0092B-C50C-407E-A947-70E740481C1C}">
                <a14:useLocalDpi xmlns:a14="http://schemas.microsoft.com/office/drawing/2010/main"/>
              </a:ext>
            </a:extLst>
          </a:blip>
          <a:srcRect b="2126"/>
          <a:stretch>
            <a:fillRect/>
          </a:stretch>
        </p:blipFill>
        <p:spPr bwMode="auto">
          <a:xfrm>
            <a:off x="0" y="-157163"/>
            <a:ext cx="9144000" cy="701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4" name="Title 1"/>
          <p:cNvSpPr>
            <a:spLocks noGrp="1"/>
          </p:cNvSpPr>
          <p:nvPr>
            <p:ph type="title"/>
          </p:nvPr>
        </p:nvSpPr>
        <p:spPr>
          <a:xfrm>
            <a:off x="11113" y="-228600"/>
            <a:ext cx="9169400" cy="914400"/>
          </a:xfrm>
          <a:solidFill>
            <a:srgbClr val="000000"/>
          </a:solidFill>
        </p:spPr>
        <p:txBody>
          <a:bodyPr/>
          <a:lstStyle/>
          <a:p>
            <a:pPr algn="l"/>
            <a:r>
              <a:rPr lang="si-LK" sz="3200" dirty="0">
                <a:latin typeface="Aril" charset="0"/>
                <a:ea typeface="ＭＳ Ｐゴシック" charset="0"/>
              </a:rPr>
              <a:t>සර්වදෝෂදර්ෂියා</a:t>
            </a:r>
            <a:r>
              <a:rPr lang="en-US" sz="3200" dirty="0">
                <a:effectLst/>
                <a:latin typeface="Aril" charset="0"/>
                <a:ea typeface="ＭＳ Ｐゴシック" charset="0"/>
              </a:rPr>
              <a:t>: </a:t>
            </a:r>
            <a:r>
              <a:rPr lang="si-LK" sz="3200" dirty="0">
                <a:effectLst/>
                <a:latin typeface="Aril" charset="0"/>
                <a:ea typeface="ＭＳ Ｐゴシック" charset="0"/>
              </a:rPr>
              <a:t>සිනොපෙ ඩයිඔගෙනිස්</a:t>
            </a:r>
            <a:endParaRPr lang="en-US" sz="3200" dirty="0">
              <a:effectLst/>
              <a:latin typeface="Aril" charset="0"/>
              <a:ea typeface="ＭＳ Ｐゴシック" charset="0"/>
            </a:endParaRPr>
          </a:p>
        </p:txBody>
      </p:sp>
      <p:sp>
        <p:nvSpPr>
          <p:cNvPr id="269315"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3" descr="aristotle-copy-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52800"/>
            <a:ext cx="5842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2" name="Picture 4" descr="aristo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43400" y="457200"/>
            <a:ext cx="455295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
        <p:nvSpPr>
          <p:cNvPr id="6" name="Title 1"/>
          <p:cNvSpPr txBox="1">
            <a:spLocks/>
          </p:cNvSpPr>
          <p:nvPr/>
        </p:nvSpPr>
        <p:spPr bwMode="auto">
          <a:xfrm>
            <a:off x="179388" y="1196975"/>
            <a:ext cx="4248150" cy="1944688"/>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l">
              <a:defRPr/>
            </a:pPr>
            <a:r>
              <a:rPr lang="si-LK" sz="2800" dirty="0">
                <a:latin typeface="Aril" charset="0"/>
                <a:ea typeface="ＭＳ Ｐゴシック" charset="0"/>
              </a:rPr>
              <a:t>යථාර්තය නම් භෙෘතික ලොකයයි.</a:t>
            </a:r>
            <a:r>
              <a:rPr lang="en-US" sz="2800" dirty="0">
                <a:latin typeface="Aril" charset="0"/>
                <a:ea typeface="ＭＳ Ｐゴシック" charset="0"/>
              </a:rPr>
              <a:t> (</a:t>
            </a:r>
            <a:r>
              <a:rPr lang="si-LK" sz="2800" dirty="0">
                <a:latin typeface="Aril" charset="0"/>
                <a:ea typeface="ＭＳ Ｐゴシック" charset="0"/>
              </a:rPr>
              <a:t>අපට පෙනෙන දේ හා ස්පර්ශ කල හැකි දේ</a:t>
            </a:r>
            <a:r>
              <a:rPr lang="en-US" sz="2800" dirty="0">
                <a:latin typeface="Aril" charset="0"/>
                <a:ea typeface="ＭＳ Ｐゴシック" charset="0"/>
              </a:rPr>
              <a:t>)</a:t>
            </a:r>
          </a:p>
        </p:txBody>
      </p:sp>
      <p:sp>
        <p:nvSpPr>
          <p:cNvPr id="2" name="Title 1"/>
          <p:cNvSpPr>
            <a:spLocks noGrp="1"/>
          </p:cNvSpPr>
          <p:nvPr>
            <p:ph type="title"/>
          </p:nvPr>
        </p:nvSpPr>
        <p:spPr>
          <a:xfrm>
            <a:off x="179388" y="115888"/>
            <a:ext cx="4559300" cy="1041400"/>
          </a:xfrm>
          <a:solidFill>
            <a:srgbClr val="000000"/>
          </a:solidFill>
        </p:spPr>
        <p:txBody>
          <a:bodyPr/>
          <a:lstStyle/>
          <a:p>
            <a:pPr>
              <a:defRPr/>
            </a:pPr>
            <a:r>
              <a:rPr lang="si-LK" sz="3200" dirty="0">
                <a:latin typeface="Aril" charset="0"/>
                <a:ea typeface="ＭＳ Ｐゴシック" charset="0"/>
              </a:rPr>
              <a:t>ඇරිස්ටොටල්යානු වාදය </a:t>
            </a:r>
            <a:r>
              <a:rPr lang="si-LK" sz="2400" dirty="0">
                <a:latin typeface="Aril" charset="0"/>
                <a:ea typeface="ＭＳ Ｐゴシック" charset="0"/>
              </a:rPr>
              <a:t>(</a:t>
            </a:r>
            <a:r>
              <a:rPr lang="en-US" sz="2400" dirty="0">
                <a:latin typeface="Aril" charset="0"/>
                <a:ea typeface="ＭＳ Ｐゴシック" charset="0"/>
              </a:rPr>
              <a:t>Aristotelianism</a:t>
            </a:r>
            <a:r>
              <a:rPr lang="si-LK" sz="2400" dirty="0">
                <a:latin typeface="Aril" charset="0"/>
                <a:ea typeface="ＭＳ Ｐゴシック" charset="0"/>
              </a:rPr>
              <a:t>)</a:t>
            </a:r>
            <a:endParaRPr lang="en-US" sz="4000" dirty="0">
              <a:latin typeface="Aril" charset="0"/>
              <a:ea typeface="ＭＳ Ｐゴシック" charset="0"/>
            </a:endParaRPr>
          </a:p>
        </p:txBody>
      </p:sp>
      <p:sp>
        <p:nvSpPr>
          <p:cNvPr id="271366" name="Title 1"/>
          <p:cNvSpPr txBox="1">
            <a:spLocks/>
          </p:cNvSpPr>
          <p:nvPr/>
        </p:nvSpPr>
        <p:spPr bwMode="auto">
          <a:xfrm>
            <a:off x="4644008" y="476250"/>
            <a:ext cx="4236467" cy="576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2000" b="1" dirty="0">
                <a:latin typeface="Aril" charset="0"/>
                <a:ea typeface="MS PGothic" charset="0"/>
                <a:cs typeface="MS PGothic" charset="0"/>
              </a:rPr>
              <a:t>ඇරිස්ටොටල් (</a:t>
            </a:r>
            <a:r>
              <a:rPr lang="en-US" sz="2000" b="1" dirty="0">
                <a:latin typeface="Aril" charset="0"/>
                <a:ea typeface="MS PGothic" charset="0"/>
                <a:cs typeface="MS PGothic" charset="0"/>
              </a:rPr>
              <a:t>Aristotle</a:t>
            </a:r>
            <a:r>
              <a:rPr lang="si-LK" sz="2000" b="1" dirty="0">
                <a:latin typeface="Aril" charset="0"/>
                <a:ea typeface="MS PGothic" charset="0"/>
                <a:cs typeface="MS PGothic" charset="0"/>
              </a:rPr>
              <a:t>)</a:t>
            </a:r>
            <a:r>
              <a:rPr lang="en-US" sz="2000" b="1" dirty="0">
                <a:latin typeface="Aril" charset="0"/>
                <a:ea typeface="MS PGothic" charset="0"/>
                <a:cs typeface="MS PGothic" charset="0"/>
              </a:rPr>
              <a:t> (</a:t>
            </a:r>
            <a:r>
              <a:rPr lang="si-LK" sz="2000" b="1" dirty="0">
                <a:latin typeface="Aril" charset="0"/>
              </a:rPr>
              <a:t>ක්‍රි.පූ.</a:t>
            </a:r>
            <a:r>
              <a:rPr lang="en-US" sz="2000" b="1" dirty="0">
                <a:latin typeface="Aril" charset="0"/>
                <a:ea typeface="MS PGothic" charset="0"/>
                <a:cs typeface="MS PGothic" charset="0"/>
              </a:rPr>
              <a:t>384-322)</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3" descr="Aristotle-elemental-qualities.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76375" y="0"/>
            <a:ext cx="658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16200000">
            <a:off x="-2743200" y="2895600"/>
            <a:ext cx="6858000" cy="1066800"/>
          </a:xfrm>
        </p:spPr>
        <p:txBody>
          <a:bodyPr/>
          <a:lstStyle/>
          <a:p>
            <a:pPr>
              <a:defRPr/>
            </a:pPr>
            <a:r>
              <a:rPr lang="si-LK" sz="3200" dirty="0">
                <a:latin typeface="Aril" charset="0"/>
                <a:ea typeface="ＭＳ Ｐゴシック" charset="0"/>
              </a:rPr>
              <a:t>ඇරිස්ටොටල්ගෙ මූලිකාංග</a:t>
            </a:r>
            <a:endParaRPr lang="en-US" sz="3200" dirty="0">
              <a:latin typeface="Aril" charset="0"/>
              <a:ea typeface="ＭＳ Ｐゴシック" charset="0"/>
            </a:endParaRPr>
          </a:p>
        </p:txBody>
      </p:sp>
      <p:sp>
        <p:nvSpPr>
          <p:cNvPr id="5" name="Title 1"/>
          <p:cNvSpPr txBox="1">
            <a:spLocks/>
          </p:cNvSpPr>
          <p:nvPr/>
        </p:nvSpPr>
        <p:spPr bwMode="auto">
          <a:xfrm rot="16200000">
            <a:off x="5105400" y="2895600"/>
            <a:ext cx="6858000" cy="10668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3200" dirty="0">
                <a:latin typeface="Aril" charset="0"/>
              </a:rPr>
              <a:t>යථාර්තය = භෙෘතික ලොකය</a:t>
            </a:r>
            <a:endParaRPr lang="en-US" sz="3200" b="1" dirty="0">
              <a:solidFill>
                <a:schemeClr val="tx2"/>
              </a:solidFill>
              <a:effectLst>
                <a:outerShdw blurRad="38100" dist="38100" dir="2700000" algn="tl">
                  <a:srgbClr val="000000"/>
                </a:outerShdw>
              </a:effectLst>
              <a:latin typeface="Aril" charset="0"/>
              <a:cs typeface="Aril" charset="0"/>
            </a:endParaRPr>
          </a:p>
        </p:txBody>
      </p:sp>
      <p:grpSp>
        <p:nvGrpSpPr>
          <p:cNvPr id="272388" name="Group 15"/>
          <p:cNvGrpSpPr>
            <a:grpSpLocks/>
          </p:cNvGrpSpPr>
          <p:nvPr/>
        </p:nvGrpSpPr>
        <p:grpSpPr bwMode="auto">
          <a:xfrm>
            <a:off x="1214438" y="0"/>
            <a:ext cx="6813550" cy="6884988"/>
            <a:chOff x="1213836" y="0"/>
            <a:chExt cx="6814548" cy="6885384"/>
          </a:xfrm>
        </p:grpSpPr>
        <p:pic>
          <p:nvPicPr>
            <p:cNvPr id="272399" name="Picture 3" descr="Aristotle-elemental-qualities.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95400" y="0"/>
              <a:ext cx="658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400" name="Rectangle 2"/>
            <p:cNvSpPr>
              <a:spLocks noChangeArrowheads="1"/>
            </p:cNvSpPr>
            <p:nvPr/>
          </p:nvSpPr>
          <p:spPr bwMode="auto">
            <a:xfrm>
              <a:off x="4067944" y="2088232"/>
              <a:ext cx="936104" cy="504056"/>
            </a:xfrm>
            <a:prstGeom prst="rect">
              <a:avLst/>
            </a:prstGeom>
            <a:solidFill>
              <a:schemeClr val="tx1"/>
            </a:solidFill>
            <a:ln w="9525">
              <a:solidFill>
                <a:schemeClr val="tx1"/>
              </a:solidFill>
              <a:round/>
              <a:headEnd/>
              <a:tailEnd/>
            </a:ln>
          </p:spPr>
          <p:txBody>
            <a:bodyPr/>
            <a:lstStyle/>
            <a:p>
              <a:endParaRPr lang="en-US"/>
            </a:p>
          </p:txBody>
        </p:sp>
        <p:sp>
          <p:nvSpPr>
            <p:cNvPr id="272401" name="Rectangle 5"/>
            <p:cNvSpPr>
              <a:spLocks noChangeArrowheads="1"/>
            </p:cNvSpPr>
            <p:nvPr/>
          </p:nvSpPr>
          <p:spPr bwMode="auto">
            <a:xfrm>
              <a:off x="2267744" y="3384376"/>
              <a:ext cx="1368152" cy="504056"/>
            </a:xfrm>
            <a:prstGeom prst="rect">
              <a:avLst/>
            </a:prstGeom>
            <a:solidFill>
              <a:schemeClr val="tx1"/>
            </a:solidFill>
            <a:ln w="9525">
              <a:solidFill>
                <a:schemeClr val="tx1"/>
              </a:solidFill>
              <a:round/>
              <a:headEnd/>
              <a:tailEnd/>
            </a:ln>
          </p:spPr>
          <p:txBody>
            <a:bodyPr/>
            <a:lstStyle/>
            <a:p>
              <a:endParaRPr lang="en-US"/>
            </a:p>
          </p:txBody>
        </p:sp>
        <p:sp>
          <p:nvSpPr>
            <p:cNvPr id="272402" name="Rectangle 6"/>
            <p:cNvSpPr>
              <a:spLocks noChangeArrowheads="1"/>
            </p:cNvSpPr>
            <p:nvPr/>
          </p:nvSpPr>
          <p:spPr bwMode="auto">
            <a:xfrm>
              <a:off x="3707904" y="5040560"/>
              <a:ext cx="1440160" cy="504056"/>
            </a:xfrm>
            <a:prstGeom prst="rect">
              <a:avLst/>
            </a:prstGeom>
            <a:solidFill>
              <a:schemeClr val="tx1"/>
            </a:solidFill>
            <a:ln w="9525">
              <a:solidFill>
                <a:schemeClr val="tx1"/>
              </a:solidFill>
              <a:round/>
              <a:headEnd/>
              <a:tailEnd/>
            </a:ln>
          </p:spPr>
          <p:txBody>
            <a:bodyPr/>
            <a:lstStyle/>
            <a:p>
              <a:endParaRPr lang="en-US"/>
            </a:p>
          </p:txBody>
        </p:sp>
        <p:sp>
          <p:nvSpPr>
            <p:cNvPr id="272403" name="Rectangle 7"/>
            <p:cNvSpPr>
              <a:spLocks noChangeArrowheads="1"/>
            </p:cNvSpPr>
            <p:nvPr/>
          </p:nvSpPr>
          <p:spPr bwMode="auto">
            <a:xfrm>
              <a:off x="5580112" y="3384376"/>
              <a:ext cx="1368152" cy="504056"/>
            </a:xfrm>
            <a:prstGeom prst="rect">
              <a:avLst/>
            </a:prstGeom>
            <a:solidFill>
              <a:schemeClr val="tx1"/>
            </a:solidFill>
            <a:ln w="9525">
              <a:solidFill>
                <a:schemeClr val="tx1"/>
              </a:solidFill>
              <a:round/>
              <a:headEnd/>
              <a:tailEnd/>
            </a:ln>
          </p:spPr>
          <p:txBody>
            <a:bodyPr/>
            <a:lstStyle/>
            <a:p>
              <a:endParaRPr lang="en-US"/>
            </a:p>
          </p:txBody>
        </p:sp>
        <p:sp>
          <p:nvSpPr>
            <p:cNvPr id="272404" name="Rectangle 8"/>
            <p:cNvSpPr>
              <a:spLocks noChangeArrowheads="1"/>
            </p:cNvSpPr>
            <p:nvPr/>
          </p:nvSpPr>
          <p:spPr bwMode="auto">
            <a:xfrm>
              <a:off x="1331640" y="6377884"/>
              <a:ext cx="2088232" cy="504056"/>
            </a:xfrm>
            <a:prstGeom prst="rect">
              <a:avLst/>
            </a:prstGeom>
            <a:solidFill>
              <a:schemeClr val="tx1"/>
            </a:solidFill>
            <a:ln w="9525">
              <a:solidFill>
                <a:schemeClr val="tx1"/>
              </a:solidFill>
              <a:round/>
              <a:headEnd/>
              <a:tailEnd/>
            </a:ln>
          </p:spPr>
          <p:txBody>
            <a:bodyPr/>
            <a:lstStyle/>
            <a:p>
              <a:endParaRPr lang="en-US"/>
            </a:p>
          </p:txBody>
        </p:sp>
        <p:sp>
          <p:nvSpPr>
            <p:cNvPr id="272405" name="Rectangle 9"/>
            <p:cNvSpPr>
              <a:spLocks noChangeArrowheads="1"/>
            </p:cNvSpPr>
            <p:nvPr/>
          </p:nvSpPr>
          <p:spPr bwMode="auto">
            <a:xfrm>
              <a:off x="5724128" y="6381328"/>
              <a:ext cx="2304256" cy="504056"/>
            </a:xfrm>
            <a:prstGeom prst="rect">
              <a:avLst/>
            </a:prstGeom>
            <a:solidFill>
              <a:schemeClr val="tx1"/>
            </a:solidFill>
            <a:ln w="9525">
              <a:solidFill>
                <a:schemeClr val="tx1"/>
              </a:solidFill>
              <a:round/>
              <a:headEnd/>
              <a:tailEnd/>
            </a:ln>
          </p:spPr>
          <p:txBody>
            <a:bodyPr/>
            <a:lstStyle/>
            <a:p>
              <a:endParaRPr lang="en-US"/>
            </a:p>
          </p:txBody>
        </p:sp>
        <p:sp>
          <p:nvSpPr>
            <p:cNvPr id="272406" name="Rectangle 10"/>
            <p:cNvSpPr>
              <a:spLocks noChangeArrowheads="1"/>
            </p:cNvSpPr>
            <p:nvPr/>
          </p:nvSpPr>
          <p:spPr bwMode="auto">
            <a:xfrm rot="-2378235">
              <a:off x="5724128" y="5544616"/>
              <a:ext cx="2160240" cy="504056"/>
            </a:xfrm>
            <a:prstGeom prst="rect">
              <a:avLst/>
            </a:prstGeom>
            <a:solidFill>
              <a:schemeClr val="tx1"/>
            </a:solidFill>
            <a:ln w="9525">
              <a:solidFill>
                <a:schemeClr val="tx1"/>
              </a:solidFill>
              <a:round/>
              <a:headEnd/>
              <a:tailEnd/>
            </a:ln>
          </p:spPr>
          <p:txBody>
            <a:bodyPr/>
            <a:lstStyle/>
            <a:p>
              <a:endParaRPr lang="en-US"/>
            </a:p>
          </p:txBody>
        </p:sp>
        <p:sp>
          <p:nvSpPr>
            <p:cNvPr id="272407" name="Rectangle 11"/>
            <p:cNvSpPr>
              <a:spLocks noChangeArrowheads="1"/>
            </p:cNvSpPr>
            <p:nvPr/>
          </p:nvSpPr>
          <p:spPr bwMode="auto">
            <a:xfrm rot="-2378235">
              <a:off x="1316102" y="199045"/>
              <a:ext cx="2160240" cy="504056"/>
            </a:xfrm>
            <a:prstGeom prst="rect">
              <a:avLst/>
            </a:prstGeom>
            <a:solidFill>
              <a:schemeClr val="tx1"/>
            </a:solidFill>
            <a:ln w="9525">
              <a:solidFill>
                <a:schemeClr val="tx1"/>
              </a:solidFill>
              <a:round/>
              <a:headEnd/>
              <a:tailEnd/>
            </a:ln>
          </p:spPr>
          <p:txBody>
            <a:bodyPr/>
            <a:lstStyle/>
            <a:p>
              <a:endParaRPr lang="en-US"/>
            </a:p>
          </p:txBody>
        </p:sp>
        <p:sp>
          <p:nvSpPr>
            <p:cNvPr id="272408" name="Rectangle 12"/>
            <p:cNvSpPr>
              <a:spLocks noChangeArrowheads="1"/>
            </p:cNvSpPr>
            <p:nvPr/>
          </p:nvSpPr>
          <p:spPr bwMode="auto">
            <a:xfrm rot="2576991">
              <a:off x="1213836" y="5420921"/>
              <a:ext cx="2160240" cy="504056"/>
            </a:xfrm>
            <a:prstGeom prst="rect">
              <a:avLst/>
            </a:prstGeom>
            <a:solidFill>
              <a:schemeClr val="tx1"/>
            </a:solidFill>
            <a:ln w="9525">
              <a:solidFill>
                <a:schemeClr val="tx1"/>
              </a:solidFill>
              <a:round/>
              <a:headEnd/>
              <a:tailEnd/>
            </a:ln>
          </p:spPr>
          <p:txBody>
            <a:bodyPr/>
            <a:lstStyle/>
            <a:p>
              <a:endParaRPr lang="en-US"/>
            </a:p>
          </p:txBody>
        </p:sp>
        <p:sp>
          <p:nvSpPr>
            <p:cNvPr id="272409" name="Rectangle 13"/>
            <p:cNvSpPr>
              <a:spLocks noChangeArrowheads="1"/>
            </p:cNvSpPr>
            <p:nvPr/>
          </p:nvSpPr>
          <p:spPr bwMode="auto">
            <a:xfrm rot="2576991">
              <a:off x="5678332" y="164337"/>
              <a:ext cx="2160240" cy="504056"/>
            </a:xfrm>
            <a:prstGeom prst="rect">
              <a:avLst/>
            </a:prstGeom>
            <a:solidFill>
              <a:schemeClr val="tx1"/>
            </a:solidFill>
            <a:ln w="9525">
              <a:solidFill>
                <a:schemeClr val="tx1"/>
              </a:solidFill>
              <a:round/>
              <a:headEnd/>
              <a:tailEnd/>
            </a:ln>
          </p:spPr>
          <p:txBody>
            <a:bodyPr/>
            <a:lstStyle/>
            <a:p>
              <a:endParaRPr lang="en-US"/>
            </a:p>
          </p:txBody>
        </p:sp>
      </p:grpSp>
      <p:sp>
        <p:nvSpPr>
          <p:cNvPr id="272389" name="TextBox 16"/>
          <p:cNvSpPr txBox="1">
            <a:spLocks noChangeArrowheads="1"/>
          </p:cNvSpPr>
          <p:nvPr/>
        </p:nvSpPr>
        <p:spPr bwMode="auto">
          <a:xfrm>
            <a:off x="3851275" y="1989138"/>
            <a:ext cx="1296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3600" b="1" dirty="0">
                <a:solidFill>
                  <a:srgbClr val="000000"/>
                </a:solidFill>
              </a:rPr>
              <a:t>වායුව</a:t>
            </a:r>
            <a:endParaRPr lang="en-US" sz="3600" b="1" dirty="0">
              <a:solidFill>
                <a:srgbClr val="000000"/>
              </a:solidFill>
            </a:endParaRPr>
          </a:p>
        </p:txBody>
      </p:sp>
      <p:sp>
        <p:nvSpPr>
          <p:cNvPr id="272390" name="TextBox 18"/>
          <p:cNvSpPr txBox="1">
            <a:spLocks noChangeArrowheads="1"/>
          </p:cNvSpPr>
          <p:nvPr/>
        </p:nvSpPr>
        <p:spPr bwMode="auto">
          <a:xfrm>
            <a:off x="1979613" y="3357563"/>
            <a:ext cx="2016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3600" b="1" dirty="0">
                <a:solidFill>
                  <a:srgbClr val="000000"/>
                </a:solidFill>
              </a:rPr>
              <a:t>ජලය</a:t>
            </a:r>
            <a:endParaRPr lang="en-US" sz="3600" b="1" dirty="0">
              <a:solidFill>
                <a:srgbClr val="000000"/>
              </a:solidFill>
            </a:endParaRPr>
          </a:p>
        </p:txBody>
      </p:sp>
      <p:sp>
        <p:nvSpPr>
          <p:cNvPr id="272391" name="TextBox 19"/>
          <p:cNvSpPr txBox="1">
            <a:spLocks noChangeArrowheads="1"/>
          </p:cNvSpPr>
          <p:nvPr/>
        </p:nvSpPr>
        <p:spPr bwMode="auto">
          <a:xfrm>
            <a:off x="5148263" y="3429000"/>
            <a:ext cx="2016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3600" b="1" dirty="0">
                <a:solidFill>
                  <a:srgbClr val="000000"/>
                </a:solidFill>
              </a:rPr>
              <a:t>ගින්න</a:t>
            </a:r>
            <a:endParaRPr lang="en-US" sz="3600" b="1" dirty="0">
              <a:solidFill>
                <a:srgbClr val="000000"/>
              </a:solidFill>
            </a:endParaRPr>
          </a:p>
        </p:txBody>
      </p:sp>
      <p:sp>
        <p:nvSpPr>
          <p:cNvPr id="272392" name="TextBox 20"/>
          <p:cNvSpPr txBox="1">
            <a:spLocks noChangeArrowheads="1"/>
          </p:cNvSpPr>
          <p:nvPr/>
        </p:nvSpPr>
        <p:spPr bwMode="auto">
          <a:xfrm>
            <a:off x="3276600" y="4941888"/>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3600" b="1" dirty="0">
                <a:solidFill>
                  <a:srgbClr val="000000"/>
                </a:solidFill>
              </a:rPr>
              <a:t>පොළව</a:t>
            </a:r>
            <a:endParaRPr lang="en-US" sz="3600" b="1" dirty="0">
              <a:solidFill>
                <a:srgbClr val="000000"/>
              </a:solidFill>
            </a:endParaRPr>
          </a:p>
        </p:txBody>
      </p:sp>
      <p:sp>
        <p:nvSpPr>
          <p:cNvPr id="272393" name="TextBox 21"/>
          <p:cNvSpPr txBox="1">
            <a:spLocks noChangeArrowheads="1"/>
          </p:cNvSpPr>
          <p:nvPr/>
        </p:nvSpPr>
        <p:spPr bwMode="auto">
          <a:xfrm rot="-2584662">
            <a:off x="1081088" y="404813"/>
            <a:ext cx="2016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3600" b="1" dirty="0">
                <a:solidFill>
                  <a:srgbClr val="000000"/>
                </a:solidFill>
              </a:rPr>
              <a:t>තෙත</a:t>
            </a:r>
            <a:endParaRPr lang="en-US" sz="3600" b="1" dirty="0">
              <a:solidFill>
                <a:srgbClr val="000000"/>
              </a:solidFill>
            </a:endParaRPr>
          </a:p>
        </p:txBody>
      </p:sp>
      <p:sp>
        <p:nvSpPr>
          <p:cNvPr id="272394" name="TextBox 22"/>
          <p:cNvSpPr txBox="1">
            <a:spLocks noChangeArrowheads="1"/>
          </p:cNvSpPr>
          <p:nvPr/>
        </p:nvSpPr>
        <p:spPr bwMode="auto">
          <a:xfrm rot="-2584662">
            <a:off x="6049963" y="5089525"/>
            <a:ext cx="2016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3600" b="1" dirty="0">
                <a:solidFill>
                  <a:srgbClr val="000000"/>
                </a:solidFill>
              </a:rPr>
              <a:t>වියළි</a:t>
            </a:r>
            <a:endParaRPr lang="en-US" sz="3600" b="1" dirty="0">
              <a:solidFill>
                <a:srgbClr val="000000"/>
              </a:solidFill>
            </a:endParaRPr>
          </a:p>
        </p:txBody>
      </p:sp>
      <p:sp>
        <p:nvSpPr>
          <p:cNvPr id="272395" name="TextBox 23"/>
          <p:cNvSpPr txBox="1">
            <a:spLocks noChangeArrowheads="1"/>
          </p:cNvSpPr>
          <p:nvPr/>
        </p:nvSpPr>
        <p:spPr bwMode="auto">
          <a:xfrm rot="2713138">
            <a:off x="5833299" y="468444"/>
            <a:ext cx="227369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3600" b="1" dirty="0">
                <a:solidFill>
                  <a:srgbClr val="000000"/>
                </a:solidFill>
              </a:rPr>
              <a:t>උණුසුම</a:t>
            </a:r>
            <a:endParaRPr lang="en-US" sz="3600" b="1" dirty="0">
              <a:solidFill>
                <a:srgbClr val="000000"/>
              </a:solidFill>
            </a:endParaRPr>
          </a:p>
        </p:txBody>
      </p:sp>
      <p:sp>
        <p:nvSpPr>
          <p:cNvPr id="272396" name="TextBox 24"/>
          <p:cNvSpPr txBox="1">
            <a:spLocks noChangeArrowheads="1"/>
          </p:cNvSpPr>
          <p:nvPr/>
        </p:nvSpPr>
        <p:spPr bwMode="auto">
          <a:xfrm rot="2713138">
            <a:off x="1118394" y="5201444"/>
            <a:ext cx="2016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3600" b="1" dirty="0">
                <a:solidFill>
                  <a:srgbClr val="000000"/>
                </a:solidFill>
              </a:rPr>
              <a:t>සිසිල</a:t>
            </a:r>
            <a:endParaRPr lang="en-US" sz="3600" b="1" dirty="0">
              <a:solidFill>
                <a:srgbClr val="000000"/>
              </a:solidFill>
            </a:endParaRPr>
          </a:p>
        </p:txBody>
      </p:sp>
      <p:sp>
        <p:nvSpPr>
          <p:cNvPr id="272397" name="TextBox 25"/>
          <p:cNvSpPr txBox="1">
            <a:spLocks noChangeArrowheads="1"/>
          </p:cNvSpPr>
          <p:nvPr/>
        </p:nvSpPr>
        <p:spPr bwMode="auto">
          <a:xfrm>
            <a:off x="1258888" y="6279703"/>
            <a:ext cx="2592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b="1" dirty="0">
                <a:solidFill>
                  <a:srgbClr val="000000"/>
                </a:solidFill>
              </a:rPr>
              <a:t>ප්‍රමුඛ ගුණය</a:t>
            </a:r>
            <a:endParaRPr lang="en-US" sz="3600" b="1" dirty="0">
              <a:solidFill>
                <a:srgbClr val="000000"/>
              </a:solidFill>
            </a:endParaRPr>
          </a:p>
        </p:txBody>
      </p:sp>
      <p:sp>
        <p:nvSpPr>
          <p:cNvPr id="272398" name="TextBox 26"/>
          <p:cNvSpPr txBox="1">
            <a:spLocks noChangeArrowheads="1"/>
          </p:cNvSpPr>
          <p:nvPr/>
        </p:nvSpPr>
        <p:spPr bwMode="auto">
          <a:xfrm>
            <a:off x="5580063" y="6279703"/>
            <a:ext cx="2592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b="1" dirty="0">
                <a:solidFill>
                  <a:srgbClr val="000000"/>
                </a:solidFill>
              </a:rPr>
              <a:t>ද්විතික ගුණය</a:t>
            </a:r>
            <a:endParaRPr lang="en-US" sz="3600" b="1"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5" descr="Acropol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560638"/>
            <a:ext cx="4953000"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Grp="1" noRot="1" noChangeArrowheads="1"/>
          </p:cNvSpPr>
          <p:nvPr>
            <p:ph type="title"/>
          </p:nvPr>
        </p:nvSpPr>
        <p:spPr>
          <a:xfrm>
            <a:off x="-3175" y="228600"/>
            <a:ext cx="9147175" cy="608013"/>
          </a:xfrm>
        </p:spPr>
        <p:txBody>
          <a:bodyPr/>
          <a:lstStyle/>
          <a:p>
            <a:pPr eaLnBrk="1" hangingPunct="1">
              <a:defRPr/>
            </a:pPr>
            <a:r>
              <a:rPr lang="si-LK" sz="3600" dirty="0">
                <a:latin typeface="Aril" charset="0"/>
                <a:ea typeface="ＭＳ Ｐゴシック" charset="0"/>
              </a:rPr>
              <a:t>පතිනන් දෙව්මැඋුරෙ එපිකියුරවරු හා ස්ටොයික්වරු</a:t>
            </a:r>
            <a:endParaRPr lang="en-US" sz="3600" dirty="0">
              <a:latin typeface="Aril" charset="0"/>
              <a:ea typeface="ＭＳ Ｐゴシック" charset="0"/>
            </a:endParaRPr>
          </a:p>
        </p:txBody>
      </p:sp>
      <p:pic>
        <p:nvPicPr>
          <p:cNvPr id="273411" name="Picture 4" descr="Acropol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762125"/>
            <a:ext cx="91440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13" name="Picture 9" descr="Epicu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836613"/>
            <a:ext cx="3124200" cy="551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4" name="TextBox 1"/>
          <p:cNvSpPr txBox="1">
            <a:spLocks noChangeArrowheads="1"/>
          </p:cNvSpPr>
          <p:nvPr/>
        </p:nvSpPr>
        <p:spPr bwMode="auto">
          <a:xfrm>
            <a:off x="0" y="5110733"/>
            <a:ext cx="9144000" cy="184665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3600" b="1" dirty="0">
                <a:solidFill>
                  <a:srgbClr val="000000"/>
                </a:solidFill>
                <a:latin typeface="Arial" charset="0"/>
                <a:cs typeface="Arial" charset="0"/>
              </a:rPr>
              <a:t>එපිකියුරස් </a:t>
            </a:r>
            <a:r>
              <a:rPr lang="si-LK" sz="3200" b="1" dirty="0">
                <a:solidFill>
                  <a:srgbClr val="000000"/>
                </a:solidFill>
                <a:latin typeface="Arial" charset="0"/>
                <a:cs typeface="Arial" charset="0"/>
              </a:rPr>
              <a:t>(</a:t>
            </a:r>
            <a:r>
              <a:rPr lang="en-US" sz="3200" b="1" dirty="0">
                <a:solidFill>
                  <a:srgbClr val="000000"/>
                </a:solidFill>
                <a:latin typeface="Arial" charset="0"/>
                <a:cs typeface="Arial" charset="0"/>
              </a:rPr>
              <a:t>EPICURUS</a:t>
            </a:r>
            <a:r>
              <a:rPr lang="si-LK" sz="3200" b="1" dirty="0">
                <a:solidFill>
                  <a:srgbClr val="000000"/>
                </a:solidFill>
                <a:latin typeface="Arial" charset="0"/>
                <a:cs typeface="Arial" charset="0"/>
              </a:rPr>
              <a:t>)</a:t>
            </a:r>
            <a:endParaRPr lang="en-US" sz="3200" b="1" dirty="0">
              <a:solidFill>
                <a:srgbClr val="000000"/>
              </a:solidFill>
              <a:latin typeface="Arial" charset="0"/>
              <a:cs typeface="Arial" charset="0"/>
            </a:endParaRPr>
          </a:p>
          <a:p>
            <a:pPr algn="ctr"/>
            <a:r>
              <a:rPr lang="si-LK" sz="2000" b="1" dirty="0">
                <a:solidFill>
                  <a:srgbClr val="000000"/>
                </a:solidFill>
                <a:latin typeface="Arial" charset="0"/>
                <a:cs typeface="Arial" charset="0"/>
              </a:rPr>
              <a:t>එපිකියුරස්ට කිසි හෙලනිස්තික දාර්ශිනයෙක්ට වඩා පක්ෂපාති අනුගාමිකයො සිටි අතර කිතුණු සමාජය මෙන් එකට බැඋුණු සමාජයක් ක්‍රමයක් තිබුනි. </a:t>
            </a:r>
            <a:r>
              <a:rPr lang="en-US" sz="2000" b="1" dirty="0">
                <a:solidFill>
                  <a:srgbClr val="000000"/>
                </a:solidFill>
                <a:latin typeface="Arial" charset="0"/>
                <a:cs typeface="Arial" charset="0"/>
              </a:rPr>
              <a:t/>
            </a:r>
            <a:br>
              <a:rPr lang="en-US" sz="2000" b="1" dirty="0">
                <a:solidFill>
                  <a:srgbClr val="000000"/>
                </a:solidFill>
                <a:latin typeface="Arial" charset="0"/>
                <a:cs typeface="Arial" charset="0"/>
              </a:rPr>
            </a:br>
            <a:r>
              <a:rPr lang="en-US" sz="1600" b="1" i="1" dirty="0">
                <a:solidFill>
                  <a:srgbClr val="000000"/>
                </a:solidFill>
                <a:latin typeface="Arial" charset="0"/>
                <a:cs typeface="Arial" charset="0"/>
              </a:rPr>
              <a:t>(</a:t>
            </a:r>
            <a:r>
              <a:rPr lang="si-LK" sz="1600" b="1" i="1" dirty="0">
                <a:solidFill>
                  <a:srgbClr val="000000"/>
                </a:solidFill>
                <a:latin typeface="Arial" charset="0"/>
                <a:cs typeface="Arial" charset="0"/>
              </a:rPr>
              <a:t>බරොක්කො කෞතුකාගාරය, රෝමය-</a:t>
            </a:r>
            <a:r>
              <a:rPr lang="en-US" sz="1600" b="1" i="1" dirty="0" err="1">
                <a:solidFill>
                  <a:srgbClr val="000000"/>
                </a:solidFill>
                <a:latin typeface="Arial" charset="0"/>
                <a:cs typeface="Arial" charset="0"/>
              </a:rPr>
              <a:t>Barrocco</a:t>
            </a:r>
            <a:r>
              <a:rPr lang="en-US" sz="1600" b="1" i="1" dirty="0">
                <a:solidFill>
                  <a:srgbClr val="000000"/>
                </a:solidFill>
                <a:latin typeface="Arial" charset="0"/>
                <a:cs typeface="Arial" charset="0"/>
              </a:rPr>
              <a:t> Museum, Rome</a:t>
            </a:r>
            <a:r>
              <a:rPr lang="en-US" sz="1600" b="1" dirty="0">
                <a:solidFill>
                  <a:srgbClr val="000000"/>
                </a:solidFill>
                <a:latin typeface="Arial" charset="0"/>
                <a:cs typeface="Arial" charset="0"/>
              </a:rPr>
              <a:t>)</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3175" y="228600"/>
            <a:ext cx="9147175" cy="1143000"/>
          </a:xfrm>
        </p:spPr>
        <p:txBody>
          <a:bodyPr/>
          <a:lstStyle/>
          <a:p>
            <a:pPr eaLnBrk="1" hangingPunct="1">
              <a:defRPr/>
            </a:pPr>
            <a:r>
              <a:rPr lang="si-LK" dirty="0">
                <a:latin typeface="Aril" charset="0"/>
                <a:ea typeface="ＭＳ Ｐゴシック" charset="0"/>
              </a:rPr>
              <a:t>පතිනන් දෙව්මැදුර</a:t>
            </a:r>
            <a:r>
              <a:rPr lang="en-US" dirty="0">
                <a:latin typeface="Aril" charset="0"/>
                <a:ea typeface="ＭＳ Ｐゴシック" charset="0"/>
              </a:rPr>
              <a:t>: </a:t>
            </a:r>
            <a:r>
              <a:rPr lang="si-LK" dirty="0">
                <a:latin typeface="Aril" charset="0"/>
                <a:ea typeface="ＭＳ Ｐゴシック" charset="0"/>
              </a:rPr>
              <a:t>විවාදයේ ස්ථානය</a:t>
            </a:r>
            <a:endParaRPr lang="en-US" dirty="0">
              <a:latin typeface="Aril" charset="0"/>
              <a:ea typeface="ＭＳ Ｐゴシック" charset="0"/>
            </a:endParaRPr>
          </a:p>
        </p:txBody>
      </p:sp>
      <p:pic>
        <p:nvPicPr>
          <p:cNvPr id="275458" name="Picture 6" descr="Parthen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1628775"/>
            <a:ext cx="9144000"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59" name="Picture 5" descr="Parthen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54134">
            <a:off x="2444307" y="7293543"/>
            <a:ext cx="57150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0"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a:p>
        </p:txBody>
      </p:sp>
      <p:sp>
        <p:nvSpPr>
          <p:cNvPr id="277507"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pic>
        <p:nvPicPr>
          <p:cNvPr id="7" name="Picture 6" descr="chubby-kid-at-mcdonal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92675" y="3429000"/>
            <a:ext cx="4284663"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9" name="Picture 7" descr="Epicuru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400175"/>
            <a:ext cx="32369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picureanism.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51275" y="22225"/>
            <a:ext cx="385762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331640" y="5445224"/>
            <a:ext cx="4248472" cy="1077218"/>
          </a:xfrm>
          <a:prstGeom prst="rect">
            <a:avLst/>
          </a:prstGeom>
          <a:solidFill>
            <a:schemeClr val="tx1"/>
          </a:solidFill>
        </p:spPr>
        <p:txBody>
          <a:bodyPr wrap="square">
            <a:spAutoFit/>
          </a:bodyPr>
          <a:lstStyle/>
          <a:p>
            <a:pPr>
              <a:defRPr/>
            </a:pPr>
            <a:r>
              <a:rPr lang="si-LK" sz="3200" b="1" dirty="0">
                <a:ln w="10541" cmpd="sng">
                  <a:solidFill>
                    <a:schemeClr val="accent1">
                      <a:shade val="88000"/>
                      <a:satMod val="110000"/>
                    </a:schemeClr>
                  </a:solidFill>
                  <a:prstDash val="solid"/>
                </a:ln>
                <a:solidFill>
                  <a:srgbClr val="FF0000"/>
                </a:solidFill>
                <a:latin typeface="Arial"/>
                <a:cs typeface="Arial"/>
              </a:rPr>
              <a:t>කන්න, බොන්නසහ ප්‍රිතිවන්න</a:t>
            </a:r>
            <a:endParaRPr lang="en-US" sz="3200" b="1" dirty="0">
              <a:ln w="10541" cmpd="sng">
                <a:solidFill>
                  <a:schemeClr val="accent1">
                    <a:shade val="88000"/>
                    <a:satMod val="110000"/>
                  </a:schemeClr>
                </a:solidFill>
                <a:prstDash val="solid"/>
              </a:ln>
              <a:solidFill>
                <a:srgbClr val="FF0000"/>
              </a:solidFill>
              <a:latin typeface="Arial"/>
              <a:cs typeface="Arial"/>
            </a:endParaRPr>
          </a:p>
        </p:txBody>
      </p:sp>
      <p:sp>
        <p:nvSpPr>
          <p:cNvPr id="2" name="Title 1"/>
          <p:cNvSpPr>
            <a:spLocks noGrp="1"/>
          </p:cNvSpPr>
          <p:nvPr>
            <p:ph type="title"/>
          </p:nvPr>
        </p:nvSpPr>
        <p:spPr>
          <a:xfrm>
            <a:off x="34925" y="76199"/>
            <a:ext cx="3961011" cy="1270769"/>
          </a:xfrm>
        </p:spPr>
        <p:txBody>
          <a:bodyPr anchor="t"/>
          <a:lstStyle/>
          <a:p>
            <a:pPr algn="l">
              <a:defRPr/>
            </a:pPr>
            <a:r>
              <a:rPr lang="si-LK" dirty="0">
                <a:latin typeface="Aril" charset="0"/>
                <a:ea typeface="ＭＳ Ｐゴシック" charset="0"/>
              </a:rPr>
              <a:t>එපිකියුරියානු වාදය </a:t>
            </a:r>
            <a:r>
              <a:rPr lang="si-LK" sz="3600" dirty="0">
                <a:latin typeface="Aril" charset="0"/>
                <a:ea typeface="ＭＳ Ｐゴシック" charset="0"/>
              </a:rPr>
              <a:t>(</a:t>
            </a:r>
            <a:r>
              <a:rPr lang="en-US" sz="3200" dirty="0">
                <a:latin typeface="Aril" charset="0"/>
                <a:ea typeface="ＭＳ Ｐゴシック" charset="0"/>
              </a:rPr>
              <a:t>Epicureanism</a:t>
            </a:r>
            <a:r>
              <a:rPr lang="si-LK" sz="3200" dirty="0">
                <a:latin typeface="Aril" charset="0"/>
                <a:ea typeface="ＭＳ Ｐゴシック" charset="0"/>
              </a:rPr>
              <a:t>)</a:t>
            </a:r>
            <a:endParaRPr lang="en-US" dirty="0">
              <a:latin typeface="Aril" charset="0"/>
              <a:ea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6305"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6" name="Rectangle 6"/>
          <p:cNvSpPr>
            <a:spLocks noGrp="1" noChangeArrowheads="1"/>
          </p:cNvSpPr>
          <p:nvPr>
            <p:ph type="title" idx="4294967295"/>
          </p:nvPr>
        </p:nvSpPr>
        <p:spPr>
          <a:xfrm>
            <a:off x="0" y="0"/>
            <a:ext cx="9144000" cy="838200"/>
          </a:xfrm>
          <a:solidFill>
            <a:schemeClr val="hlink"/>
          </a:solidFill>
        </p:spPr>
        <p:txBody>
          <a:bodyPr/>
          <a:lstStyle/>
          <a:p>
            <a:pPr algn="l" eaLnBrk="1" hangingPunct="1"/>
            <a:r>
              <a:rPr lang="si-LK" sz="2800" b="1" dirty="0">
                <a:solidFill>
                  <a:srgbClr val="FFFF00"/>
                </a:solidFill>
                <a:latin typeface="Arial" charset="0"/>
                <a:ea typeface="ＭＳ Ｐゴシック" charset="0"/>
                <a:cs typeface="Arial" charset="0"/>
              </a:rPr>
              <a:t>පාවුල් තුමාගෙ පළමු සහ දෙවනි මිෂනාරි ගමන්</a:t>
            </a:r>
            <a:endParaRPr lang="en-US" sz="2800" b="1" dirty="0">
              <a:solidFill>
                <a:srgbClr val="FFFF00"/>
              </a:solidFill>
              <a:latin typeface="Arial" charset="0"/>
              <a:ea typeface="ＭＳ Ｐゴシック" charset="0"/>
              <a:cs typeface="Arial" charset="0"/>
            </a:endParaRPr>
          </a:p>
        </p:txBody>
      </p:sp>
      <p:sp>
        <p:nvSpPr>
          <p:cNvPr id="226307" name="Text Box 5"/>
          <p:cNvSpPr txBox="1">
            <a:spLocks noChangeArrowheads="1"/>
          </p:cNvSpPr>
          <p:nvPr/>
        </p:nvSpPr>
        <p:spPr bwMode="auto">
          <a:xfrm>
            <a:off x="8459788" y="14288"/>
            <a:ext cx="7064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r>
              <a:rPr lang="en-US" b="1" dirty="0">
                <a:solidFill>
                  <a:srgbClr val="FFFF00"/>
                </a:solidFill>
                <a:latin typeface="Arial" charset="0"/>
                <a:cs typeface="Arial" charset="0"/>
              </a:rPr>
              <a:t>30</a:t>
            </a:r>
          </a:p>
          <a:p>
            <a:pPr algn="r" eaLnBrk="1" hangingPunct="1"/>
            <a:r>
              <a:rPr lang="en-US" b="1" dirty="0">
                <a:solidFill>
                  <a:srgbClr val="FFFF00"/>
                </a:solidFill>
                <a:latin typeface="Arial" charset="0"/>
                <a:cs typeface="Arial" charset="0"/>
              </a:rPr>
              <a:t>150</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a:p>
        </p:txBody>
      </p:sp>
      <p:sp>
        <p:nvSpPr>
          <p:cNvPr id="279554"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pic>
        <p:nvPicPr>
          <p:cNvPr id="27955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075" y="188913"/>
            <a:ext cx="27940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36513" y="5661025"/>
            <a:ext cx="4321176" cy="119697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si-LK" sz="3200" dirty="0">
                <a:latin typeface="Aril" charset="0"/>
                <a:ea typeface="ＭＳ Ｐゴシック" charset="0"/>
              </a:rPr>
              <a:t>සිටියුම්හි </a:t>
            </a:r>
            <a:r>
              <a:rPr lang="en-US" sz="3200" dirty="0">
                <a:latin typeface="Aril" charset="0"/>
                <a:ea typeface="ＭＳ Ｐゴシック" charset="0"/>
              </a:rPr>
              <a:t>Zeno (</a:t>
            </a:r>
            <a:r>
              <a:rPr lang="si-LK" sz="3200" dirty="0">
                <a:latin typeface="Aril" charset="0"/>
                <a:ea typeface="ＭＳ Ｐゴシック" charset="0"/>
              </a:rPr>
              <a:t>ක්‍රි.පූ</a:t>
            </a:r>
            <a:r>
              <a:rPr lang="en-US" sz="3200" dirty="0">
                <a:latin typeface="Aril" charset="0"/>
                <a:ea typeface="ＭＳ Ｐゴシック" charset="0"/>
              </a:rPr>
              <a:t>336-264)</a:t>
            </a:r>
          </a:p>
        </p:txBody>
      </p:sp>
      <p:sp>
        <p:nvSpPr>
          <p:cNvPr id="2" name="Title 1"/>
          <p:cNvSpPr>
            <a:spLocks noGrp="1"/>
          </p:cNvSpPr>
          <p:nvPr>
            <p:ph type="title"/>
          </p:nvPr>
        </p:nvSpPr>
        <p:spPr>
          <a:xfrm>
            <a:off x="2627313" y="188640"/>
            <a:ext cx="5329063" cy="838200"/>
          </a:xfrm>
        </p:spPr>
        <p:txBody>
          <a:bodyPr>
            <a:normAutofit fontScale="90000"/>
          </a:bodyPr>
          <a:lstStyle/>
          <a:p>
            <a:pPr>
              <a:defRPr/>
            </a:pPr>
            <a:r>
              <a:rPr lang="si-LK" sz="5400" dirty="0">
                <a:effectLst>
                  <a:glow rad="304800">
                    <a:srgbClr val="000000">
                      <a:alpha val="92000"/>
                    </a:srgbClr>
                  </a:glow>
                  <a:outerShdw blurRad="38100" dist="38100" dir="2700000" algn="tl">
                    <a:srgbClr val="000000"/>
                  </a:outerShdw>
                </a:effectLst>
                <a:latin typeface="Aril" charset="0"/>
                <a:ea typeface="ＭＳ Ｐゴシック" charset="0"/>
              </a:rPr>
              <a:t>ස්ටොයික් වාදය </a:t>
            </a:r>
            <a:r>
              <a:rPr lang="si-LK" sz="3600" dirty="0">
                <a:effectLst>
                  <a:glow rad="304800">
                    <a:srgbClr val="000000">
                      <a:alpha val="92000"/>
                    </a:srgbClr>
                  </a:glow>
                  <a:outerShdw blurRad="38100" dist="38100" dir="2700000" algn="tl">
                    <a:srgbClr val="000000"/>
                  </a:outerShdw>
                </a:effectLst>
                <a:latin typeface="Aril" charset="0"/>
                <a:ea typeface="ＭＳ Ｐゴシック" charset="0"/>
              </a:rPr>
              <a:t>(</a:t>
            </a:r>
            <a:r>
              <a:rPr lang="en-US" sz="3600" dirty="0">
                <a:effectLst>
                  <a:glow rad="304800">
                    <a:srgbClr val="000000">
                      <a:alpha val="92000"/>
                    </a:srgbClr>
                  </a:glow>
                  <a:outerShdw blurRad="38100" dist="38100" dir="2700000" algn="tl">
                    <a:srgbClr val="000000"/>
                  </a:outerShdw>
                </a:effectLst>
                <a:latin typeface="Aril" charset="0"/>
                <a:ea typeface="ＭＳ Ｐゴシック" charset="0"/>
              </a:rPr>
              <a:t>Stoicism</a:t>
            </a:r>
            <a:r>
              <a:rPr lang="si-LK" sz="3600" dirty="0">
                <a:effectLst>
                  <a:glow rad="304800">
                    <a:srgbClr val="000000">
                      <a:alpha val="92000"/>
                    </a:srgbClr>
                  </a:glow>
                  <a:outerShdw blurRad="38100" dist="38100" dir="2700000" algn="tl">
                    <a:srgbClr val="000000"/>
                  </a:outerShdw>
                </a:effectLst>
                <a:latin typeface="Aril" charset="0"/>
                <a:ea typeface="ＭＳ Ｐゴシック" charset="0"/>
              </a:rPr>
              <a:t>)</a:t>
            </a:r>
            <a:endParaRPr lang="en-US" sz="3600" dirty="0">
              <a:effectLst>
                <a:glow rad="304800">
                  <a:srgbClr val="000000">
                    <a:alpha val="92000"/>
                  </a:srgbClr>
                </a:glow>
                <a:outerShdw blurRad="38100" dist="38100" dir="2700000" algn="tl">
                  <a:srgbClr val="000000"/>
                </a:outerShdw>
              </a:effectLst>
              <a:latin typeface="Aril" charset="0"/>
              <a:ea typeface="ＭＳ Ｐゴシック" charset="0"/>
            </a:endParaRPr>
          </a:p>
        </p:txBody>
      </p:sp>
      <p:sp>
        <p:nvSpPr>
          <p:cNvPr id="279558" name="Title 1"/>
          <p:cNvSpPr txBox="1">
            <a:spLocks/>
          </p:cNvSpPr>
          <p:nvPr/>
        </p:nvSpPr>
        <p:spPr bwMode="auto">
          <a:xfrm>
            <a:off x="3851920" y="1370980"/>
            <a:ext cx="5292080" cy="558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buFont typeface="Arial" charset="0"/>
              <a:buChar char="•"/>
            </a:pPr>
            <a:r>
              <a:rPr lang="si-LK" sz="3200" dirty="0">
                <a:latin typeface="Aril" charset="0"/>
              </a:rPr>
              <a:t>එපිකියුරියානු වාදය ප්‍රතික්ෂෙප කරයි</a:t>
            </a:r>
            <a:endParaRPr lang="en-US" altLang="ja-JP" sz="3200" b="1" dirty="0">
              <a:latin typeface="Arial" charset="0"/>
              <a:cs typeface="Arial" charset="0"/>
            </a:endParaRPr>
          </a:p>
          <a:p>
            <a:pPr>
              <a:buFont typeface="Arial" charset="0"/>
              <a:buChar char="•"/>
            </a:pPr>
            <a:endParaRPr lang="si-LK" altLang="ja-JP" sz="3200" b="1" dirty="0">
              <a:latin typeface="Arial" charset="0"/>
              <a:cs typeface="Arial" charset="0"/>
            </a:endParaRPr>
          </a:p>
          <a:p>
            <a:pPr>
              <a:buFont typeface="Arial" charset="0"/>
              <a:buChar char="•"/>
            </a:pPr>
            <a:r>
              <a:rPr lang="si-LK" altLang="ja-JP" sz="3200" b="1" dirty="0">
                <a:latin typeface="Arial" charset="0"/>
                <a:cs typeface="Arial" charset="0"/>
              </a:rPr>
              <a:t>“යථාර්තය නම්</a:t>
            </a:r>
            <a:r>
              <a:rPr lang="en-US" altLang="ja-JP" sz="3200" b="1" dirty="0">
                <a:latin typeface="Arial" charset="0"/>
                <a:cs typeface="Arial" charset="0"/>
              </a:rPr>
              <a:t> </a:t>
            </a:r>
            <a:r>
              <a:rPr lang="si-LK" altLang="ja-JP" sz="3200" b="1" dirty="0">
                <a:latin typeface="Arial" charset="0"/>
                <a:cs typeface="Arial" charset="0"/>
              </a:rPr>
              <a:t>ස්වභාවික</a:t>
            </a:r>
            <a:r>
              <a:rPr lang="en-US" altLang="ja-JP" sz="3200" b="1" dirty="0">
                <a:latin typeface="Arial" charset="0"/>
                <a:cs typeface="Arial" charset="0"/>
              </a:rPr>
              <a:t> </a:t>
            </a:r>
            <a:r>
              <a:rPr lang="si-LK" altLang="ja-JP" sz="3200" b="1" dirty="0">
                <a:latin typeface="Arial" charset="0"/>
                <a:cs typeface="Arial" charset="0"/>
              </a:rPr>
              <a:t>විචාරය වේ”</a:t>
            </a:r>
            <a:endParaRPr lang="en-US" altLang="ja-JP" sz="3200" b="1" dirty="0">
              <a:latin typeface="Arial" charset="0"/>
              <a:cs typeface="Arial" charset="0"/>
            </a:endParaRPr>
          </a:p>
          <a:p>
            <a:pPr>
              <a:buFont typeface="Arial" charset="0"/>
              <a:buChar char="•"/>
            </a:pPr>
            <a:endParaRPr lang="si-LK" altLang="ja-JP" sz="3200" b="1" dirty="0">
              <a:latin typeface="Arial" charset="0"/>
              <a:cs typeface="Arial" charset="0"/>
            </a:endParaRPr>
          </a:p>
          <a:p>
            <a:pPr>
              <a:buFont typeface="Arial" charset="0"/>
              <a:buChar char="•"/>
            </a:pPr>
            <a:r>
              <a:rPr lang="si-LK" altLang="ja-JP" sz="3200" b="1" dirty="0">
                <a:latin typeface="Arial" charset="0"/>
                <a:cs typeface="Arial" charset="0"/>
              </a:rPr>
              <a:t>හේතු සාධක හා</a:t>
            </a:r>
            <a:r>
              <a:rPr lang="en-US" altLang="ja-JP" sz="3200" b="1" dirty="0">
                <a:latin typeface="Arial" charset="0"/>
                <a:cs typeface="Arial" charset="0"/>
              </a:rPr>
              <a:t> </a:t>
            </a:r>
            <a:r>
              <a:rPr lang="si-LK" altLang="ja-JP" sz="3200" b="1" dirty="0">
                <a:latin typeface="Arial" charset="0"/>
                <a:cs typeface="Arial" charset="0"/>
              </a:rPr>
              <a:t>ප්‍රතිවිපාක</a:t>
            </a:r>
          </a:p>
          <a:p>
            <a:pPr>
              <a:buFont typeface="Arial" charset="0"/>
              <a:buChar char="•"/>
            </a:pPr>
            <a:endParaRPr lang="si-LK" altLang="ja-JP" sz="3200" b="1" dirty="0">
              <a:latin typeface="Arial" charset="0"/>
              <a:cs typeface="Arial" charset="0"/>
            </a:endParaRPr>
          </a:p>
          <a:p>
            <a:pPr>
              <a:buFont typeface="Arial" charset="0"/>
              <a:buChar char="•"/>
            </a:pPr>
            <a:r>
              <a:rPr lang="si-LK" altLang="ja-JP" sz="3200" b="1" dirty="0">
                <a:latin typeface="Arial" charset="0"/>
                <a:cs typeface="Arial" charset="0"/>
              </a:rPr>
              <a:t>ලෞකිකත්වයට ඈදිම</a:t>
            </a:r>
            <a:endParaRPr lang="en-US" altLang="ja-JP" sz="3200" b="1" dirty="0">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a:p>
        </p:txBody>
      </p:sp>
      <p:pic>
        <p:nvPicPr>
          <p:cNvPr id="28160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00013"/>
            <a:ext cx="4464050" cy="709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3"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
        <p:nvSpPr>
          <p:cNvPr id="2" name="Title 1"/>
          <p:cNvSpPr>
            <a:spLocks noGrp="1"/>
          </p:cNvSpPr>
          <p:nvPr>
            <p:ph type="title"/>
          </p:nvPr>
        </p:nvSpPr>
        <p:spPr>
          <a:xfrm>
            <a:off x="971550" y="-28303"/>
            <a:ext cx="6192838" cy="838201"/>
          </a:xfrm>
        </p:spPr>
        <p:txBody>
          <a:bodyPr/>
          <a:lstStyle/>
          <a:p>
            <a:pPr>
              <a:defRPr/>
            </a:pPr>
            <a:r>
              <a:rPr lang="si-LK" sz="4800" dirty="0">
                <a:effectLst>
                  <a:glow rad="304800">
                    <a:srgbClr val="000000">
                      <a:alpha val="92000"/>
                    </a:srgbClr>
                  </a:glow>
                  <a:outerShdw blurRad="38100" dist="38100" dir="2700000" algn="tl">
                    <a:srgbClr val="000000"/>
                  </a:outerShdw>
                </a:effectLst>
                <a:latin typeface="Aril" charset="0"/>
                <a:ea typeface="ＭＳ Ｐゴシック" charset="0"/>
              </a:rPr>
              <a:t>අද ස්ටොයික් වාදය</a:t>
            </a:r>
            <a:endParaRPr lang="en-US" sz="4800" dirty="0">
              <a:effectLst>
                <a:glow rad="304800">
                  <a:srgbClr val="000000">
                    <a:alpha val="92000"/>
                  </a:srgbClr>
                </a:glow>
                <a:outerShdw blurRad="38100" dist="38100" dir="2700000" algn="tl">
                  <a:srgbClr val="000000"/>
                </a:outerShdw>
              </a:effectLst>
              <a:latin typeface="Aril" charset="0"/>
              <a:ea typeface="ＭＳ Ｐゴシック" charset="0"/>
            </a:endParaRPr>
          </a:p>
        </p:txBody>
      </p:sp>
      <p:sp>
        <p:nvSpPr>
          <p:cNvPr id="11" name="Title 1"/>
          <p:cNvSpPr txBox="1">
            <a:spLocks/>
          </p:cNvSpPr>
          <p:nvPr/>
        </p:nvSpPr>
        <p:spPr bwMode="auto">
          <a:xfrm>
            <a:off x="2268538" y="1127398"/>
            <a:ext cx="6696075" cy="55419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5400" b="1">
                <a:solidFill>
                  <a:schemeClr val="tx2"/>
                </a:solidFill>
                <a:effectLst>
                  <a:glow rad="304800">
                    <a:srgbClr val="000000">
                      <a:alpha val="92000"/>
                    </a:srgbClr>
                  </a:glow>
                  <a:outerShdw blurRad="38100" dist="38100" dir="2700000" algn="tl">
                    <a:srgbClr val="000000"/>
                  </a:outerShdw>
                </a:effectLst>
                <a:latin typeface="Aril" charset="0"/>
                <a:cs typeface="Aril"/>
              </a:defRPr>
            </a:lvl1pPr>
            <a:lvl2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r">
              <a:defRPr/>
            </a:pPr>
            <a:r>
              <a:rPr lang="si-LK" altLang="ja-JP" sz="3200" dirty="0"/>
              <a:t>“පෙරදිග බෞද්ධ ධර්මය මෙන් බටහිර </a:t>
            </a:r>
            <a:r>
              <a:rPr lang="si-LK" sz="3200" dirty="0"/>
              <a:t>ස්ටොයික් වාදය ස්වභාවික ලොකය හා එහි අපගේ දැනුම පිළිබඳ  විවරණය කරන දර්ශනයක් පමණක් නොව ජිවිතය ඉතා හොඳින් වාසය කිරිමට මඟපෙන්විමත් හා ජිවිතයේ අභියොගවලට මුහුන දෙන්නෙ කෙසේද යත් කියා දෙයි”</a:t>
            </a:r>
            <a:endParaRPr lang="en-US" altLang="ja-JP" sz="3200" dirty="0"/>
          </a:p>
        </p:txBody>
      </p:sp>
      <p:sp>
        <p:nvSpPr>
          <p:cNvPr id="8" name="Title 1"/>
          <p:cNvSpPr txBox="1">
            <a:spLocks/>
          </p:cNvSpPr>
          <p:nvPr/>
        </p:nvSpPr>
        <p:spPr bwMode="auto">
          <a:xfrm>
            <a:off x="107950" y="6308725"/>
            <a:ext cx="9072563" cy="54927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ctr">
              <a:defRPr sz="3600" b="1">
                <a:solidFill>
                  <a:schemeClr val="tx2"/>
                </a:solidFill>
                <a:effectLst>
                  <a:glow rad="304800">
                    <a:srgbClr val="000000">
                      <a:alpha val="92000"/>
                    </a:srgbClr>
                  </a:glow>
                  <a:outerShdw blurRad="38100" dist="38100" dir="2700000" algn="tl">
                    <a:srgbClr val="000000"/>
                  </a:outerShdw>
                </a:effectLst>
                <a:latin typeface="Aril" charset="0"/>
                <a:cs typeface="Aril"/>
              </a:defRPr>
            </a:lvl1pPr>
            <a:lvl2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l">
              <a:defRPr/>
            </a:pPr>
            <a:r>
              <a:rPr lang="en-US" sz="2800" dirty="0" err="1"/>
              <a:t>gettingstronger.org</a:t>
            </a:r>
            <a:r>
              <a:rPr lang="en-US" sz="2800" dirty="0"/>
              <a:t>/stoicism</a:t>
            </a:r>
            <a:endParaRPr lang="en-US" altLang="ja-JP" sz="2800"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a:p>
        </p:txBody>
      </p:sp>
      <p:pic>
        <p:nvPicPr>
          <p:cNvPr id="283650" name="Picture 2" descr="pyrrho-1.jpg?w=360&amp;h=29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63725" y="-100013"/>
            <a:ext cx="7316788" cy="709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950" y="76200"/>
            <a:ext cx="5544170" cy="1839913"/>
          </a:xfrm>
        </p:spPr>
        <p:txBody>
          <a:bodyPr/>
          <a:lstStyle/>
          <a:p>
            <a:pPr algn="l">
              <a:defRPr/>
            </a:pPr>
            <a:r>
              <a:rPr lang="si-LK" sz="4000" dirty="0">
                <a:latin typeface="Aril" charset="0"/>
                <a:ea typeface="ＭＳ Ｐゴシック" charset="0"/>
              </a:rPr>
              <a:t>සංශවාදය </a:t>
            </a:r>
            <a:r>
              <a:rPr lang="si-LK" sz="2400" dirty="0">
                <a:latin typeface="Aril" charset="0"/>
                <a:ea typeface="ＭＳ Ｐゴシック" charset="0"/>
              </a:rPr>
              <a:t>(</a:t>
            </a:r>
            <a:r>
              <a:rPr lang="en-US" sz="2400" dirty="0">
                <a:latin typeface="Aril" charset="0"/>
                <a:ea typeface="ＭＳ Ｐゴシック" charset="0"/>
              </a:rPr>
              <a:t>Skepticism</a:t>
            </a:r>
            <a:r>
              <a:rPr lang="si-LK" sz="2400" dirty="0">
                <a:latin typeface="Aril" charset="0"/>
                <a:ea typeface="ＭＳ Ｐゴシック" charset="0"/>
              </a:rPr>
              <a:t>)</a:t>
            </a:r>
            <a:r>
              <a:rPr lang="en-US" sz="4000" dirty="0">
                <a:latin typeface="Aril" charset="0"/>
                <a:ea typeface="ＭＳ Ｐゴシック" charset="0"/>
              </a:rPr>
              <a:t>: </a:t>
            </a:r>
            <a:r>
              <a:rPr lang="si-LK" sz="4000" dirty="0">
                <a:latin typeface="Aril" charset="0"/>
                <a:ea typeface="ＭＳ Ｐゴシック" charset="0"/>
              </a:rPr>
              <a:t>එලිස් හි පයිරෝ </a:t>
            </a:r>
            <a:r>
              <a:rPr lang="en-US" sz="4000" dirty="0" err="1">
                <a:latin typeface="Aril" charset="0"/>
                <a:ea typeface="ＭＳ Ｐゴシック" charset="0"/>
              </a:rPr>
              <a:t>Pyrro</a:t>
            </a:r>
            <a:r>
              <a:rPr lang="en-US" sz="4000" dirty="0">
                <a:latin typeface="Aril" charset="0"/>
                <a:ea typeface="ＭＳ Ｐゴシック" charset="0"/>
              </a:rPr>
              <a:t> of Elis</a:t>
            </a:r>
          </a:p>
        </p:txBody>
      </p:sp>
      <p:sp>
        <p:nvSpPr>
          <p:cNvPr id="283652" name="Title 1"/>
          <p:cNvSpPr txBox="1">
            <a:spLocks/>
          </p:cNvSpPr>
          <p:nvPr/>
        </p:nvSpPr>
        <p:spPr bwMode="auto">
          <a:xfrm>
            <a:off x="0" y="1052513"/>
            <a:ext cx="33480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ja-JP" sz="2800" b="1" dirty="0">
                <a:latin typeface="Arial" charset="0"/>
                <a:cs typeface="Arial" charset="0"/>
              </a:rPr>
              <a:t>• </a:t>
            </a:r>
            <a:r>
              <a:rPr lang="si-LK" altLang="ja-JP" sz="2800" b="1" dirty="0">
                <a:latin typeface="Arial" charset="0"/>
                <a:cs typeface="Arial" charset="0"/>
              </a:rPr>
              <a:t>දැණුම අත්පත් කරගත නොහැකි බව</a:t>
            </a:r>
          </a:p>
          <a:p>
            <a:pPr algn="ctr"/>
            <a:endParaRPr lang="en-US" altLang="ja-JP" sz="2800" b="1" dirty="0">
              <a:latin typeface="Arial" charset="0"/>
              <a:cs typeface="Arial" charset="0"/>
            </a:endParaRPr>
          </a:p>
          <a:p>
            <a:pPr algn="ctr"/>
            <a:r>
              <a:rPr lang="en-US" altLang="ja-JP" sz="2800" b="1" dirty="0">
                <a:latin typeface="Arial" charset="0"/>
                <a:cs typeface="Arial" charset="0"/>
              </a:rPr>
              <a:t>•</a:t>
            </a:r>
            <a:r>
              <a:rPr lang="si-LK" altLang="ja-JP" sz="2800" b="1" dirty="0">
                <a:latin typeface="Arial" charset="0"/>
                <a:cs typeface="Arial" charset="0"/>
              </a:rPr>
              <a:t>රුල්ල සමඟ ගමන් කරන්න</a:t>
            </a:r>
            <a:endParaRPr lang="en-US" altLang="ja-JP" sz="2800" b="1" dirty="0">
              <a:latin typeface="Arial" charset="0"/>
              <a:cs typeface="Arial" charset="0"/>
            </a:endParaRPr>
          </a:p>
        </p:txBody>
      </p:sp>
      <p:sp>
        <p:nvSpPr>
          <p:cNvPr id="283653"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b="8000"/>
          <a:stretch>
            <a:fillRect/>
          </a:stretch>
        </p:blipFill>
        <p:spPr bwMode="auto">
          <a:xfrm>
            <a:off x="0" y="0"/>
            <a:ext cx="1016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2"/>
          <p:cNvSpPr>
            <a:spLocks noGrp="1" noRot="1" noChangeArrowheads="1"/>
          </p:cNvSpPr>
          <p:nvPr>
            <p:ph type="title"/>
          </p:nvPr>
        </p:nvSpPr>
        <p:spPr>
          <a:xfrm>
            <a:off x="301625" y="444624"/>
            <a:ext cx="5108575" cy="685800"/>
          </a:xfrm>
        </p:spPr>
        <p:txBody>
          <a:bodyPr/>
          <a:lstStyle/>
          <a:p>
            <a:pPr eaLnBrk="1" hangingPunct="1">
              <a:defRPr/>
            </a:pPr>
            <a:r>
              <a:rPr lang="si-LK" sz="4000" dirty="0">
                <a:effectLst>
                  <a:glow rad="330200">
                    <a:schemeClr val="bg2">
                      <a:lumMod val="75000"/>
                      <a:alpha val="90000"/>
                    </a:schemeClr>
                  </a:glow>
                  <a:outerShdw blurRad="38100" dist="38100" dir="2700000" algn="tl">
                    <a:srgbClr val="000000"/>
                  </a:outerShdw>
                </a:effectLst>
                <a:latin typeface="Aril" charset="0"/>
                <a:ea typeface="ＭＳ Ｐゴシック" charset="0"/>
              </a:rPr>
              <a:t>සාරසංග්‍රහවාදිකයන් (</a:t>
            </a:r>
            <a:r>
              <a:rPr lang="en-US" sz="4000" dirty="0">
                <a:effectLst>
                  <a:glow rad="330200">
                    <a:schemeClr val="bg2">
                      <a:lumMod val="75000"/>
                      <a:alpha val="90000"/>
                    </a:schemeClr>
                  </a:glow>
                  <a:outerShdw blurRad="38100" dist="38100" dir="2700000" algn="tl">
                    <a:srgbClr val="000000"/>
                  </a:outerShdw>
                </a:effectLst>
                <a:latin typeface="Aril" charset="0"/>
                <a:ea typeface="ＭＳ Ｐゴシック" charset="0"/>
              </a:rPr>
              <a:t>Eclectics</a:t>
            </a:r>
            <a:r>
              <a:rPr lang="si-LK" sz="4000" dirty="0">
                <a:effectLst>
                  <a:glow rad="330200">
                    <a:schemeClr val="bg2">
                      <a:lumMod val="75000"/>
                      <a:alpha val="90000"/>
                    </a:schemeClr>
                  </a:glow>
                  <a:outerShdw blurRad="38100" dist="38100" dir="2700000" algn="tl">
                    <a:srgbClr val="000000"/>
                  </a:outerShdw>
                </a:effectLst>
                <a:latin typeface="Aril" charset="0"/>
                <a:ea typeface="ＭＳ Ｐゴシック" charset="0"/>
              </a:rPr>
              <a:t>)</a:t>
            </a:r>
            <a:endParaRPr lang="en-US" sz="4000" dirty="0">
              <a:effectLst>
                <a:glow rad="330200">
                  <a:schemeClr val="bg2">
                    <a:lumMod val="75000"/>
                    <a:alpha val="90000"/>
                  </a:schemeClr>
                </a:glow>
                <a:outerShdw blurRad="38100" dist="38100" dir="2700000" algn="tl">
                  <a:srgbClr val="000000"/>
                </a:outerShdw>
              </a:effectLst>
              <a:latin typeface="Aril" charset="0"/>
              <a:ea typeface="ＭＳ Ｐゴシック" charset="0"/>
            </a:endParaRPr>
          </a:p>
        </p:txBody>
      </p:sp>
      <p:pic>
        <p:nvPicPr>
          <p:cNvPr id="7987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73800" y="2971800"/>
            <a:ext cx="26638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441325" y="1617787"/>
            <a:ext cx="4968875" cy="3970318"/>
          </a:xfrm>
          <a:prstGeom prst="rect">
            <a:avLst/>
          </a:prstGeom>
          <a:noFill/>
          <a:ln w="9525">
            <a:noFill/>
            <a:miter lim="800000"/>
            <a:headEnd/>
            <a:tailEnd/>
          </a:ln>
          <a:effectLst/>
        </p:spPr>
        <p:txBody>
          <a:bodyPr>
            <a:spAutoFit/>
          </a:bodyPr>
          <a:lstStyle>
            <a:lvl1pPr marL="738188" indent="-738188">
              <a:tabLst>
                <a:tab pos="169863" algn="l"/>
              </a:tabLst>
              <a:defRPr sz="2400">
                <a:solidFill>
                  <a:schemeClr val="tx1"/>
                </a:solidFill>
                <a:latin typeface="Tahoma" charset="0"/>
                <a:ea typeface="ＭＳ Ｐゴシック" charset="0"/>
                <a:cs typeface="ＭＳ Ｐゴシック" charset="0"/>
              </a:defRPr>
            </a:lvl1pPr>
            <a:lvl2pPr marL="37931725" indent="-37474525">
              <a:tabLst>
                <a:tab pos="169863" algn="l"/>
              </a:tabLst>
              <a:defRPr sz="2400">
                <a:solidFill>
                  <a:schemeClr val="tx1"/>
                </a:solidFill>
                <a:latin typeface="Tahoma" charset="0"/>
                <a:ea typeface="ＭＳ Ｐゴシック" charset="0"/>
              </a:defRPr>
            </a:lvl2pPr>
            <a:lvl3pPr>
              <a:tabLst>
                <a:tab pos="169863" algn="l"/>
              </a:tabLst>
              <a:defRPr sz="2400">
                <a:solidFill>
                  <a:schemeClr val="tx1"/>
                </a:solidFill>
                <a:latin typeface="Tahoma" charset="0"/>
                <a:ea typeface="ＭＳ Ｐゴシック" charset="0"/>
              </a:defRPr>
            </a:lvl3pPr>
            <a:lvl4pPr>
              <a:tabLst>
                <a:tab pos="169863" algn="l"/>
              </a:tabLst>
              <a:defRPr sz="2400">
                <a:solidFill>
                  <a:schemeClr val="tx1"/>
                </a:solidFill>
                <a:latin typeface="Tahoma" charset="0"/>
                <a:ea typeface="ＭＳ Ｐゴシック" charset="0"/>
              </a:defRPr>
            </a:lvl4pPr>
            <a:lvl5pPr>
              <a:tabLst>
                <a:tab pos="169863" algn="l"/>
              </a:tabLst>
              <a:defRPr sz="2400">
                <a:solidFill>
                  <a:schemeClr val="tx1"/>
                </a:solidFill>
                <a:latin typeface="Tahoma" charset="0"/>
                <a:ea typeface="ＭＳ Ｐゴシック" charset="0"/>
              </a:defRPr>
            </a:lvl5pPr>
            <a:lvl6pPr marL="457200" eaLnBrk="0" fontAlgn="base" hangingPunct="0">
              <a:spcBef>
                <a:spcPct val="0"/>
              </a:spcBef>
              <a:spcAft>
                <a:spcPct val="0"/>
              </a:spcAft>
              <a:tabLst>
                <a:tab pos="169863" algn="l"/>
              </a:tabLst>
              <a:defRPr sz="2400">
                <a:solidFill>
                  <a:schemeClr val="tx1"/>
                </a:solidFill>
                <a:latin typeface="Tahoma" charset="0"/>
                <a:ea typeface="ＭＳ Ｐゴシック" charset="0"/>
              </a:defRPr>
            </a:lvl6pPr>
            <a:lvl7pPr marL="914400" eaLnBrk="0" fontAlgn="base" hangingPunct="0">
              <a:spcBef>
                <a:spcPct val="0"/>
              </a:spcBef>
              <a:spcAft>
                <a:spcPct val="0"/>
              </a:spcAft>
              <a:tabLst>
                <a:tab pos="169863" algn="l"/>
              </a:tabLst>
              <a:defRPr sz="2400">
                <a:solidFill>
                  <a:schemeClr val="tx1"/>
                </a:solidFill>
                <a:latin typeface="Tahoma" charset="0"/>
                <a:ea typeface="ＭＳ Ｐゴシック" charset="0"/>
              </a:defRPr>
            </a:lvl7pPr>
            <a:lvl8pPr marL="1371600" eaLnBrk="0" fontAlgn="base" hangingPunct="0">
              <a:spcBef>
                <a:spcPct val="0"/>
              </a:spcBef>
              <a:spcAft>
                <a:spcPct val="0"/>
              </a:spcAft>
              <a:tabLst>
                <a:tab pos="169863" algn="l"/>
              </a:tabLst>
              <a:defRPr sz="2400">
                <a:solidFill>
                  <a:schemeClr val="tx1"/>
                </a:solidFill>
                <a:latin typeface="Tahoma" charset="0"/>
                <a:ea typeface="ＭＳ Ｐゴシック" charset="0"/>
              </a:defRPr>
            </a:lvl8pPr>
            <a:lvl9pPr marL="1828800" eaLnBrk="0" fontAlgn="base" hangingPunct="0">
              <a:spcBef>
                <a:spcPct val="0"/>
              </a:spcBef>
              <a:spcAft>
                <a:spcPct val="0"/>
              </a:spcAft>
              <a:tabLst>
                <a:tab pos="169863" algn="l"/>
              </a:tabLst>
              <a:defRPr sz="2400">
                <a:solidFill>
                  <a:schemeClr val="tx1"/>
                </a:solidFill>
                <a:latin typeface="Tahoma" charset="0"/>
                <a:ea typeface="ＭＳ Ｐゴシック" charset="0"/>
              </a:defRPr>
            </a:lvl9pPr>
          </a:lstStyle>
          <a:p>
            <a:pPr>
              <a:defRPr/>
            </a:pPr>
            <a:r>
              <a:rPr lang="si-LK" altLang="ja-JP" sz="2800" b="1" dirty="0">
                <a:effectLst>
                  <a:glow rad="330200">
                    <a:schemeClr val="bg2">
                      <a:lumMod val="75000"/>
                      <a:alpha val="90000"/>
                    </a:schemeClr>
                  </a:glow>
                </a:effectLst>
              </a:rPr>
              <a:t>“මම බෞද්ධයෙක්මි</a:t>
            </a:r>
          </a:p>
          <a:p>
            <a:pPr>
              <a:defRPr/>
            </a:pPr>
            <a:r>
              <a:rPr lang="si-LK" altLang="ja-JP" sz="2800" b="1" dirty="0">
                <a:effectLst>
                  <a:glow rad="330200">
                    <a:schemeClr val="bg2">
                      <a:lumMod val="75000"/>
                      <a:alpha val="90000"/>
                    </a:schemeClr>
                  </a:glow>
                </a:effectLst>
              </a:rPr>
              <a:t>මම ඉස්ලාම් භක්තිකයෙක්මි මම කිතුණුවෙක්මි</a:t>
            </a:r>
          </a:p>
          <a:p>
            <a:pPr>
              <a:defRPr/>
            </a:pPr>
            <a:r>
              <a:rPr lang="si-LK" altLang="ja-JP" sz="2800" b="1" dirty="0">
                <a:effectLst>
                  <a:glow rad="330200">
                    <a:schemeClr val="bg2">
                      <a:lumMod val="75000"/>
                      <a:alpha val="90000"/>
                    </a:schemeClr>
                  </a:glow>
                </a:effectLst>
              </a:rPr>
              <a:t>මම ඔබට අවශ්‍ය ඕනෑ කෙනෙක් වෙමි. </a:t>
            </a:r>
          </a:p>
          <a:p>
            <a:pPr>
              <a:defRPr/>
            </a:pPr>
            <a:r>
              <a:rPr lang="si-LK" sz="2800" b="1" dirty="0">
                <a:effectLst>
                  <a:glow rad="330200">
                    <a:schemeClr val="bg2">
                      <a:lumMod val="75000"/>
                      <a:alpha val="90000"/>
                    </a:schemeClr>
                  </a:glow>
                </a:effectLst>
              </a:rPr>
              <a:t>මක්නිසාදයත් සියල්ල පැමිණෙන්නෙ එකම කාරුණකටයි”</a:t>
            </a:r>
            <a:endParaRPr lang="en-US" sz="2800" b="1" dirty="0">
              <a:effectLst>
                <a:glow rad="330200">
                  <a:schemeClr val="bg2">
                    <a:lumMod val="75000"/>
                    <a:alpha val="90000"/>
                  </a:schemeClr>
                </a:glow>
              </a:effectLst>
            </a:endParaRPr>
          </a:p>
        </p:txBody>
      </p:sp>
      <p:sp>
        <p:nvSpPr>
          <p:cNvPr id="79878" name="Text Box 6"/>
          <p:cNvSpPr txBox="1">
            <a:spLocks noChangeArrowheads="1"/>
          </p:cNvSpPr>
          <p:nvPr/>
        </p:nvSpPr>
        <p:spPr bwMode="auto">
          <a:xfrm>
            <a:off x="762000" y="5622339"/>
            <a:ext cx="3673475" cy="830997"/>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a:spAutoFit/>
          </a:bodyPr>
          <a:lstStyle>
            <a:lvl1pPr marL="738188" indent="-738188">
              <a:tabLst>
                <a:tab pos="169863" algn="l"/>
              </a:tabLst>
              <a:defRPr sz="2400">
                <a:solidFill>
                  <a:schemeClr val="tx1"/>
                </a:solidFill>
                <a:latin typeface="Tahoma" charset="0"/>
                <a:ea typeface="ＭＳ Ｐゴシック" charset="0"/>
                <a:cs typeface="ＭＳ Ｐゴシック" charset="0"/>
              </a:defRPr>
            </a:lvl1pPr>
            <a:lvl2pPr marL="37931725" indent="-37474525">
              <a:tabLst>
                <a:tab pos="169863" algn="l"/>
              </a:tabLst>
              <a:defRPr sz="2400">
                <a:solidFill>
                  <a:schemeClr val="tx1"/>
                </a:solidFill>
                <a:latin typeface="Tahoma" charset="0"/>
                <a:ea typeface="ＭＳ Ｐゴシック" charset="0"/>
              </a:defRPr>
            </a:lvl2pPr>
            <a:lvl3pPr>
              <a:tabLst>
                <a:tab pos="169863" algn="l"/>
              </a:tabLst>
              <a:defRPr sz="2400">
                <a:solidFill>
                  <a:schemeClr val="tx1"/>
                </a:solidFill>
                <a:latin typeface="Tahoma" charset="0"/>
                <a:ea typeface="ＭＳ Ｐゴシック" charset="0"/>
              </a:defRPr>
            </a:lvl3pPr>
            <a:lvl4pPr>
              <a:tabLst>
                <a:tab pos="169863" algn="l"/>
              </a:tabLst>
              <a:defRPr sz="2400">
                <a:solidFill>
                  <a:schemeClr val="tx1"/>
                </a:solidFill>
                <a:latin typeface="Tahoma" charset="0"/>
                <a:ea typeface="ＭＳ Ｐゴシック" charset="0"/>
              </a:defRPr>
            </a:lvl4pPr>
            <a:lvl5pPr>
              <a:tabLst>
                <a:tab pos="169863" algn="l"/>
              </a:tabLst>
              <a:defRPr sz="2400">
                <a:solidFill>
                  <a:schemeClr val="tx1"/>
                </a:solidFill>
                <a:latin typeface="Tahoma" charset="0"/>
                <a:ea typeface="ＭＳ Ｐゴシック" charset="0"/>
              </a:defRPr>
            </a:lvl5pPr>
            <a:lvl6pPr marL="457200" eaLnBrk="0" fontAlgn="base" hangingPunct="0">
              <a:spcBef>
                <a:spcPct val="0"/>
              </a:spcBef>
              <a:spcAft>
                <a:spcPct val="0"/>
              </a:spcAft>
              <a:tabLst>
                <a:tab pos="169863" algn="l"/>
              </a:tabLst>
              <a:defRPr sz="2400">
                <a:solidFill>
                  <a:schemeClr val="tx1"/>
                </a:solidFill>
                <a:latin typeface="Tahoma" charset="0"/>
                <a:ea typeface="ＭＳ Ｐゴシック" charset="0"/>
              </a:defRPr>
            </a:lvl6pPr>
            <a:lvl7pPr marL="914400" eaLnBrk="0" fontAlgn="base" hangingPunct="0">
              <a:spcBef>
                <a:spcPct val="0"/>
              </a:spcBef>
              <a:spcAft>
                <a:spcPct val="0"/>
              </a:spcAft>
              <a:tabLst>
                <a:tab pos="169863" algn="l"/>
              </a:tabLst>
              <a:defRPr sz="2400">
                <a:solidFill>
                  <a:schemeClr val="tx1"/>
                </a:solidFill>
                <a:latin typeface="Tahoma" charset="0"/>
                <a:ea typeface="ＭＳ Ｐゴシック" charset="0"/>
              </a:defRPr>
            </a:lvl7pPr>
            <a:lvl8pPr marL="1371600" eaLnBrk="0" fontAlgn="base" hangingPunct="0">
              <a:spcBef>
                <a:spcPct val="0"/>
              </a:spcBef>
              <a:spcAft>
                <a:spcPct val="0"/>
              </a:spcAft>
              <a:tabLst>
                <a:tab pos="169863" algn="l"/>
              </a:tabLst>
              <a:defRPr sz="2400">
                <a:solidFill>
                  <a:schemeClr val="tx1"/>
                </a:solidFill>
                <a:latin typeface="Tahoma" charset="0"/>
                <a:ea typeface="ＭＳ Ｐゴシック" charset="0"/>
              </a:defRPr>
            </a:lvl8pPr>
            <a:lvl9pPr marL="1828800" eaLnBrk="0" fontAlgn="base" hangingPunct="0">
              <a:spcBef>
                <a:spcPct val="0"/>
              </a:spcBef>
              <a:spcAft>
                <a:spcPct val="0"/>
              </a:spcAft>
              <a:tabLst>
                <a:tab pos="169863" algn="l"/>
              </a:tabLst>
              <a:defRPr sz="2400">
                <a:solidFill>
                  <a:schemeClr val="tx1"/>
                </a:solidFill>
                <a:latin typeface="Tahoma" charset="0"/>
                <a:ea typeface="ＭＳ Ｐゴシック" charset="0"/>
              </a:defRPr>
            </a:lvl9pPr>
          </a:lstStyle>
          <a:p>
            <a:pPr>
              <a:defRPr/>
            </a:pPr>
            <a:r>
              <a:rPr lang="si-LK" b="1" i="1" dirty="0"/>
              <a:t>රංගන ශිල්පි ජිම් කේරි </a:t>
            </a:r>
          </a:p>
          <a:p>
            <a:pPr>
              <a:defRPr/>
            </a:pPr>
            <a:r>
              <a:rPr lang="en-US" b="1" i="1" dirty="0"/>
              <a:t>60 Minutes</a:t>
            </a:r>
            <a:r>
              <a:rPr lang="en-US" b="1" dirty="0"/>
              <a:t>, 21 Nov 04</a:t>
            </a:r>
            <a:endParaRPr lang="en-US" sz="3200" b="1" dirty="0"/>
          </a:p>
        </p:txBody>
      </p:sp>
      <p:sp>
        <p:nvSpPr>
          <p:cNvPr id="285702"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strips(downLeft)">
                                      <p:cBhvr>
                                        <p:cTn id="7" dur="500"/>
                                        <p:tgtEl>
                                          <p:spTgt spid="798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79877"/>
                                        </p:tgtEl>
                                        <p:attrNameLst>
                                          <p:attrName>style.visibility</p:attrName>
                                        </p:attrNameLst>
                                      </p:cBhvr>
                                      <p:to>
                                        <p:strVal val="visible"/>
                                      </p:to>
                                    </p:set>
                                    <p:animEffect transition="in" filter="strips(downLeft)">
                                      <p:cBhvr>
                                        <p:cTn id="12" dur="500"/>
                                        <p:tgtEl>
                                          <p:spTgt spid="798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9878"/>
                                        </p:tgtEl>
                                        <p:attrNameLst>
                                          <p:attrName>style.visibility</p:attrName>
                                        </p:attrNameLst>
                                      </p:cBhvr>
                                      <p:to>
                                        <p:strVal val="visible"/>
                                      </p:to>
                                    </p:set>
                                    <p:animEffect transition="in" filter="strips(downLeft)">
                                      <p:cBhvr>
                                        <p:cTn id="17" dur="500"/>
                                        <p:tgtEl>
                                          <p:spTgt spid="79878"/>
                                        </p:tgtEl>
                                      </p:cBhvr>
                                    </p:animEffect>
                                  </p:childTnLst>
                                </p:cTn>
                              </p:par>
                            </p:childTnLst>
                          </p:cTn>
                        </p:par>
                        <p:par>
                          <p:cTn id="18" fill="hold" nodeType="afterGroup">
                            <p:stCondLst>
                              <p:cond delay="500"/>
                            </p:stCondLst>
                            <p:childTnLst>
                              <p:par>
                                <p:cTn id="19" presetID="18" presetClass="entr" presetSubtype="12" fill="hold" nodeType="afterEffect">
                                  <p:stCondLst>
                                    <p:cond delay="0"/>
                                  </p:stCondLst>
                                  <p:childTnLst>
                                    <p:set>
                                      <p:cBhvr>
                                        <p:cTn id="20" dur="1" fill="hold">
                                          <p:stCondLst>
                                            <p:cond delay="0"/>
                                          </p:stCondLst>
                                        </p:cTn>
                                        <p:tgtEl>
                                          <p:spTgt spid="79875"/>
                                        </p:tgtEl>
                                        <p:attrNameLst>
                                          <p:attrName>style.visibility</p:attrName>
                                        </p:attrNameLst>
                                      </p:cBhvr>
                                      <p:to>
                                        <p:strVal val="visible"/>
                                      </p:to>
                                    </p:set>
                                    <p:animEffect transition="in" filter="strips(downLeft)">
                                      <p:cBhvr>
                                        <p:cTn id="21" dur="500"/>
                                        <p:tgtEl>
                                          <p:spTgt spid="79875"/>
                                        </p:tgtEl>
                                      </p:cBhvr>
                                    </p:animEffect>
                                  </p:childTnLst>
                                </p:cTn>
                              </p:par>
                            </p:childTnLst>
                          </p:cTn>
                        </p:par>
                        <p:par>
                          <p:cTn id="22" fill="hold" nodeType="afterGroup">
                            <p:stCondLst>
                              <p:cond delay="1000"/>
                            </p:stCondLst>
                            <p:childTnLst>
                              <p:par>
                                <p:cTn id="23" presetID="18" presetClass="entr" presetSubtype="12" fill="hold" nodeType="afterEffect">
                                  <p:stCondLst>
                                    <p:cond delay="0"/>
                                  </p:stCondLst>
                                  <p:childTnLst>
                                    <p:set>
                                      <p:cBhvr>
                                        <p:cTn id="24" dur="1" fill="hold">
                                          <p:stCondLst>
                                            <p:cond delay="0"/>
                                          </p:stCondLst>
                                        </p:cTn>
                                        <p:tgtEl>
                                          <p:spTgt spid="79876"/>
                                        </p:tgtEl>
                                        <p:attrNameLst>
                                          <p:attrName>style.visibility</p:attrName>
                                        </p:attrNameLst>
                                      </p:cBhvr>
                                      <p:to>
                                        <p:strVal val="visible"/>
                                      </p:to>
                                    </p:set>
                                    <p:animEffect transition="in" filter="strips(downLeft)">
                                      <p:cBhvr>
                                        <p:cTn id="25" dur="50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P spid="7987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19200" y="1559768"/>
            <a:ext cx="6705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46" name="Title 1"/>
          <p:cNvSpPr txBox="1">
            <a:spLocks/>
          </p:cNvSpPr>
          <p:nvPr/>
        </p:nvSpPr>
        <p:spPr bwMode="auto">
          <a:xfrm>
            <a:off x="467544" y="1268934"/>
            <a:ext cx="3995737" cy="10799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2800" b="1" dirty="0">
                <a:solidFill>
                  <a:schemeClr val="tx2"/>
                </a:solidFill>
                <a:latin typeface="Arial" charset="0"/>
                <a:cs typeface="Arial" charset="0"/>
              </a:rPr>
              <a:t>ඔබ නිදහස් මතධාරියෙක්ද? </a:t>
            </a:r>
            <a:endParaRPr lang="en-US" sz="2800" b="1" dirty="0">
              <a:solidFill>
                <a:schemeClr val="tx2"/>
              </a:solidFill>
              <a:latin typeface="Arial" charset="0"/>
              <a:cs typeface="Arial" charset="0"/>
            </a:endParaRPr>
          </a:p>
        </p:txBody>
      </p:sp>
      <p:sp>
        <p:nvSpPr>
          <p:cNvPr id="287747" name="Title 1"/>
          <p:cNvSpPr txBox="1">
            <a:spLocks/>
          </p:cNvSpPr>
          <p:nvPr/>
        </p:nvSpPr>
        <p:spPr bwMode="auto">
          <a:xfrm>
            <a:off x="4371206" y="1268934"/>
            <a:ext cx="4629150" cy="1223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2800" b="1" dirty="0">
                <a:solidFill>
                  <a:schemeClr val="tx2"/>
                </a:solidFill>
                <a:latin typeface="Arial" charset="0"/>
                <a:cs typeface="Arial" charset="0"/>
              </a:rPr>
              <a:t>ඔව් එහෙත් නිතර එහි ක්‍රියාත්ම වෙන්නෙ නෑ.</a:t>
            </a:r>
            <a:endParaRPr lang="en-US" sz="2800" b="1" dirty="0">
              <a:solidFill>
                <a:schemeClr val="tx2"/>
              </a:solidFill>
              <a:latin typeface="Arial" charset="0"/>
              <a:cs typeface="Arial" charset="0"/>
            </a:endParaRPr>
          </a:p>
        </p:txBody>
      </p:sp>
      <p:sp>
        <p:nvSpPr>
          <p:cNvPr id="2" name="Title 1"/>
          <p:cNvSpPr>
            <a:spLocks noGrp="1"/>
          </p:cNvSpPr>
          <p:nvPr>
            <p:ph type="title"/>
          </p:nvPr>
        </p:nvSpPr>
        <p:spPr>
          <a:xfrm>
            <a:off x="0" y="0"/>
            <a:ext cx="9144000" cy="1268760"/>
          </a:xfrm>
          <a:solidFill>
            <a:srgbClr val="0F009D"/>
          </a:solidFill>
        </p:spPr>
        <p:txBody>
          <a:bodyPr/>
          <a:lstStyle/>
          <a:p>
            <a:pPr>
              <a:defRPr/>
            </a:pPr>
            <a:r>
              <a:rPr lang="si-LK" sz="3600" dirty="0">
                <a:solidFill>
                  <a:schemeClr val="bg1"/>
                </a:solidFill>
              </a:rPr>
              <a:t>අද සාරසංග්‍රහවාදිකයන් </a:t>
            </a:r>
            <a:r>
              <a:rPr lang="en-US" sz="3600" dirty="0">
                <a:solidFill>
                  <a:schemeClr val="bg1"/>
                </a:solidFill>
              </a:rPr>
              <a:t>=</a:t>
            </a:r>
            <a:r>
              <a:rPr lang="si-LK" sz="3600" dirty="0">
                <a:solidFill>
                  <a:schemeClr val="bg1"/>
                </a:solidFill>
              </a:rPr>
              <a:t> </a:t>
            </a:r>
            <a:br>
              <a:rPr lang="si-LK" sz="3600" dirty="0">
                <a:solidFill>
                  <a:schemeClr val="bg1"/>
                </a:solidFill>
              </a:rPr>
            </a:br>
            <a:r>
              <a:rPr lang="si-LK" sz="3600" dirty="0">
                <a:solidFill>
                  <a:schemeClr val="bg1"/>
                </a:solidFill>
              </a:rPr>
              <a:t>නිදහස් මතධාරින්</a:t>
            </a:r>
            <a:endParaRPr lang="en-US" sz="36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a:p>
        </p:txBody>
      </p:sp>
      <p:pic>
        <p:nvPicPr>
          <p:cNvPr id="288770" name="Picture 4" descr="JesusOnC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92275" y="2636838"/>
            <a:ext cx="53721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3" y="-26988"/>
            <a:ext cx="9251951" cy="1839913"/>
          </a:xfrm>
        </p:spPr>
        <p:txBody>
          <a:bodyPr/>
          <a:lstStyle/>
          <a:p>
            <a:pPr>
              <a:defRPr/>
            </a:pPr>
            <a:r>
              <a:rPr lang="si-LK" sz="4000" dirty="0">
                <a:latin typeface="Aril" charset="0"/>
                <a:ea typeface="ＭＳ Ｐゴシック" charset="0"/>
              </a:rPr>
              <a:t>කිතුණු ධර්මයට විරුද්ධව ඇති ග්‍රීක දාර්ශනික අභියෝග</a:t>
            </a:r>
            <a:endParaRPr lang="en-US" sz="4000" dirty="0">
              <a:latin typeface="Aril" charset="0"/>
              <a:ea typeface="ＭＳ Ｐゴシック" charset="0"/>
            </a:endParaRPr>
          </a:p>
        </p:txBody>
      </p:sp>
      <p:sp>
        <p:nvSpPr>
          <p:cNvPr id="288772" name="Title 1"/>
          <p:cNvSpPr txBox="1">
            <a:spLocks/>
          </p:cNvSpPr>
          <p:nvPr/>
        </p:nvSpPr>
        <p:spPr bwMode="auto">
          <a:xfrm>
            <a:off x="179388" y="2205038"/>
            <a:ext cx="37798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altLang="ja-JP" sz="3200" b="1" dirty="0"/>
              <a:t>පයිතගරස්වාදය</a:t>
            </a:r>
            <a:endParaRPr lang="en-US" altLang="ja-JP" sz="3200" b="1" dirty="0"/>
          </a:p>
        </p:txBody>
      </p:sp>
      <p:sp>
        <p:nvSpPr>
          <p:cNvPr id="288773" name="Title 1"/>
          <p:cNvSpPr txBox="1">
            <a:spLocks/>
          </p:cNvSpPr>
          <p:nvPr/>
        </p:nvSpPr>
        <p:spPr bwMode="auto">
          <a:xfrm>
            <a:off x="3492500" y="1844675"/>
            <a:ext cx="3779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altLang="ja-JP" sz="3200" b="1" dirty="0"/>
              <a:t>ප්ලේටෝවාදය</a:t>
            </a:r>
            <a:endParaRPr lang="en-US" altLang="ja-JP" sz="3200" b="1" dirty="0"/>
          </a:p>
        </p:txBody>
      </p:sp>
      <p:sp>
        <p:nvSpPr>
          <p:cNvPr id="288774" name="Title 1"/>
          <p:cNvSpPr txBox="1">
            <a:spLocks/>
          </p:cNvSpPr>
          <p:nvPr/>
        </p:nvSpPr>
        <p:spPr bwMode="auto">
          <a:xfrm>
            <a:off x="5727700" y="2565400"/>
            <a:ext cx="32369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3200" dirty="0">
                <a:latin typeface="Aril" charset="0"/>
              </a:rPr>
              <a:t>සර්වදෝෂදර්ෂිවාදය</a:t>
            </a:r>
            <a:endParaRPr lang="en-US" altLang="ja-JP" sz="3200" b="1" dirty="0"/>
          </a:p>
        </p:txBody>
      </p:sp>
      <p:sp>
        <p:nvSpPr>
          <p:cNvPr id="288775" name="Title 1"/>
          <p:cNvSpPr txBox="1">
            <a:spLocks/>
          </p:cNvSpPr>
          <p:nvPr/>
        </p:nvSpPr>
        <p:spPr bwMode="auto">
          <a:xfrm>
            <a:off x="5370513" y="4005263"/>
            <a:ext cx="37798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3200" dirty="0">
                <a:latin typeface="Aril" charset="0"/>
              </a:rPr>
              <a:t>ඇරිස්ටොටල්යානු වාදය</a:t>
            </a:r>
            <a:endParaRPr lang="en-US" altLang="ja-JP" sz="3200" b="1" dirty="0"/>
          </a:p>
        </p:txBody>
      </p:sp>
      <p:sp>
        <p:nvSpPr>
          <p:cNvPr id="288776" name="Title 1"/>
          <p:cNvSpPr txBox="1">
            <a:spLocks/>
          </p:cNvSpPr>
          <p:nvPr/>
        </p:nvSpPr>
        <p:spPr bwMode="auto">
          <a:xfrm>
            <a:off x="4932363" y="5373688"/>
            <a:ext cx="37798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3200" dirty="0">
                <a:latin typeface="Aril" charset="0"/>
              </a:rPr>
              <a:t>එපිකියුරියානු වාදය</a:t>
            </a:r>
            <a:endParaRPr lang="en-US" altLang="ja-JP" sz="3200" b="1" dirty="0"/>
          </a:p>
        </p:txBody>
      </p:sp>
      <p:sp>
        <p:nvSpPr>
          <p:cNvPr id="288777" name="Title 1"/>
          <p:cNvSpPr txBox="1">
            <a:spLocks/>
          </p:cNvSpPr>
          <p:nvPr/>
        </p:nvSpPr>
        <p:spPr bwMode="auto">
          <a:xfrm>
            <a:off x="2051050" y="5961063"/>
            <a:ext cx="3779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3200" dirty="0">
                <a:effectLst>
                  <a:glow rad="304800">
                    <a:srgbClr val="000000">
                      <a:alpha val="92000"/>
                    </a:srgbClr>
                  </a:glow>
                  <a:outerShdw blurRad="38100" dist="38100" dir="2700000" algn="tl">
                    <a:srgbClr val="000000"/>
                  </a:outerShdw>
                </a:effectLst>
                <a:latin typeface="Aril" charset="0"/>
              </a:rPr>
              <a:t>ස්ටොයික් වාදය</a:t>
            </a:r>
            <a:endParaRPr lang="en-US" altLang="ja-JP" sz="3200" b="1" dirty="0"/>
          </a:p>
        </p:txBody>
      </p:sp>
      <p:sp>
        <p:nvSpPr>
          <p:cNvPr id="288778" name="Title 1"/>
          <p:cNvSpPr txBox="1">
            <a:spLocks/>
          </p:cNvSpPr>
          <p:nvPr/>
        </p:nvSpPr>
        <p:spPr bwMode="auto">
          <a:xfrm>
            <a:off x="-28575" y="4797425"/>
            <a:ext cx="3779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3200" dirty="0">
                <a:latin typeface="Aril" charset="0"/>
              </a:rPr>
              <a:t>සංශවාදය</a:t>
            </a:r>
            <a:endParaRPr lang="en-US" altLang="ja-JP" sz="3200" b="1" dirty="0"/>
          </a:p>
        </p:txBody>
      </p:sp>
      <p:sp>
        <p:nvSpPr>
          <p:cNvPr id="288779" name="Title 1"/>
          <p:cNvSpPr txBox="1">
            <a:spLocks/>
          </p:cNvSpPr>
          <p:nvPr/>
        </p:nvSpPr>
        <p:spPr bwMode="auto">
          <a:xfrm>
            <a:off x="0" y="3573463"/>
            <a:ext cx="32845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altLang="ja-JP" sz="3200" b="1" dirty="0"/>
              <a:t>සාරසංග්‍රහවාදිකයන්</a:t>
            </a:r>
            <a:endParaRPr lang="en-US" altLang="ja-JP" sz="3200" b="1" dirty="0"/>
          </a:p>
        </p:txBody>
      </p:sp>
      <p:sp>
        <p:nvSpPr>
          <p:cNvPr id="288780"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Jupit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8" name="AutoShape 3"/>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3796" name="Rectangle 4"/>
          <p:cNvSpPr>
            <a:spLocks noGrp="1" noChangeArrowheads="1"/>
          </p:cNvSpPr>
          <p:nvPr>
            <p:ph type="ctrTitle"/>
          </p:nvPr>
        </p:nvSpPr>
        <p:spPr>
          <a:xfrm>
            <a:off x="1120080" y="304800"/>
            <a:ext cx="7772400" cy="990600"/>
          </a:xfrm>
        </p:spPr>
        <p:txBody>
          <a:bodyPr/>
          <a:lstStyle/>
          <a:p>
            <a:pPr eaLnBrk="1" hangingPunct="1">
              <a:defRPr/>
            </a:pPr>
            <a:r>
              <a:rPr lang="si-LK" sz="4800" dirty="0">
                <a:latin typeface="Aril" charset="0"/>
                <a:ea typeface="ＭＳ Ｐゴシック" charset="0"/>
              </a:rPr>
              <a:t>මිත්‍යාදෘෂ්ඨික ආගම්</a:t>
            </a:r>
            <a:endParaRPr lang="en-US" sz="4800" dirty="0">
              <a:latin typeface="Aril" charset="0"/>
              <a:ea typeface="ＭＳ Ｐゴシック" charset="0"/>
            </a:endParaRPr>
          </a:p>
        </p:txBody>
      </p:sp>
      <p:sp>
        <p:nvSpPr>
          <p:cNvPr id="33797" name="Rectangle 5"/>
          <p:cNvSpPr>
            <a:spLocks noGrp="1" noChangeArrowheads="1"/>
          </p:cNvSpPr>
          <p:nvPr>
            <p:ph type="subTitle" idx="1"/>
          </p:nvPr>
        </p:nvSpPr>
        <p:spPr>
          <a:xfrm>
            <a:off x="2758380" y="1676400"/>
            <a:ext cx="4495800" cy="1371600"/>
          </a:xfrm>
        </p:spPr>
        <p:txBody>
          <a:bodyPr/>
          <a:lstStyle/>
          <a:p>
            <a:pPr eaLnBrk="1" hangingPunct="1">
              <a:defRPr/>
            </a:pPr>
            <a:r>
              <a:rPr lang="si-LK" sz="3600" dirty="0">
                <a:latin typeface="Tahoma" charset="0"/>
                <a:ea typeface="ＭＳ Ｐゴシック" charset="0"/>
                <a:cs typeface="ＭＳ Ｐゴシック" charset="0"/>
              </a:rPr>
              <a:t>අන්‍ය ඡාතින්ගේ විශ්වාස ක්‍රම</a:t>
            </a:r>
            <a:endParaRPr lang="en-US" sz="3600" dirty="0">
              <a:latin typeface="Tahoma" charset="0"/>
              <a:ea typeface="ＭＳ Ｐゴシック" charset="0"/>
              <a:cs typeface="ＭＳ Ｐゴシック" charset="0"/>
            </a:endParaRPr>
          </a:p>
        </p:txBody>
      </p:sp>
      <p:sp>
        <p:nvSpPr>
          <p:cNvPr id="290821" name="Rectangle 6"/>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33808" name="Group 16"/>
          <p:cNvGraphicFramePr>
            <a:graphicFrameLocks noGrp="1"/>
          </p:cNvGraphicFramePr>
          <p:nvPr/>
        </p:nvGraphicFramePr>
        <p:xfrm>
          <a:off x="0" y="-681038"/>
          <a:ext cx="207964" cy="517553"/>
        </p:xfrm>
        <a:graphic>
          <a:graphicData uri="http://schemas.openxmlformats.org/drawingml/2006/table">
            <a:tbl>
              <a:tblPr/>
              <a:tblGrid>
                <a:gridCol w="207964">
                  <a:extLst>
                    <a:ext uri="{9D8B030D-6E8A-4147-A177-3AD203B41FA5}">
                      <a16:colId xmlns:a16="http://schemas.microsoft.com/office/drawing/2014/main" xmlns=""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22" charset="-52"/>
                      </a:endParaRPr>
                    </a:p>
                  </a:txBody>
                  <a:tcPr marL="91282" marR="91282" marT="45417" marB="4541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33805" name="Rectangle 13"/>
          <p:cNvSpPr>
            <a:spLocks noChangeArrowheads="1"/>
          </p:cNvSpPr>
          <p:nvPr/>
        </p:nvSpPr>
        <p:spPr bwMode="auto">
          <a:xfrm>
            <a:off x="2819400" y="3733800"/>
            <a:ext cx="6324600" cy="3505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si-LK" sz="2800" b="1" dirty="0">
                <a:effectLst>
                  <a:outerShdw blurRad="38100" dist="38100" dir="2700000" algn="tl">
                    <a:srgbClr val="000000"/>
                  </a:outerShdw>
                </a:effectLst>
              </a:rPr>
              <a:t>සම්ප්‍රදායික </a:t>
            </a:r>
            <a:r>
              <a:rPr lang="si-LK" sz="2800" b="1" dirty="0">
                <a:latin typeface="Aril" charset="0"/>
              </a:rPr>
              <a:t>මිත්‍යාදෘෂ්ඨික අගම්</a:t>
            </a:r>
            <a:endParaRPr lang="en-US" sz="2800" b="1" dirty="0">
              <a:effectLst>
                <a:outerShdw blurRad="38100" dist="38100" dir="2700000" algn="tl">
                  <a:srgbClr val="000000"/>
                </a:outerShdw>
              </a:effectLst>
            </a:endParaRPr>
          </a:p>
          <a:p>
            <a:pPr algn="ctr" eaLnBrk="1" hangingPunct="1">
              <a:spcBef>
                <a:spcPct val="20000"/>
              </a:spcBef>
              <a:buClr>
                <a:schemeClr val="hlink"/>
              </a:buClr>
              <a:buSzPct val="80000"/>
              <a:buFont typeface="Arial" charset="0"/>
              <a:buNone/>
              <a:defRPr/>
            </a:pPr>
            <a:r>
              <a:rPr lang="si-LK" sz="2800" b="1" dirty="0">
                <a:effectLst>
                  <a:outerShdw blurRad="38100" dist="38100" dir="2700000" algn="tl">
                    <a:srgbClr val="000000"/>
                  </a:outerShdw>
                </a:effectLst>
              </a:rPr>
              <a:t>විවිධ දර්ශනවාදයන් </a:t>
            </a:r>
          </a:p>
          <a:p>
            <a:pPr algn="ctr" eaLnBrk="1" hangingPunct="1">
              <a:spcBef>
                <a:spcPct val="20000"/>
              </a:spcBef>
              <a:buClr>
                <a:schemeClr val="hlink"/>
              </a:buClr>
              <a:buSzPct val="80000"/>
              <a:buFont typeface="Arial" charset="0"/>
              <a:buNone/>
              <a:defRPr/>
            </a:pPr>
            <a:r>
              <a:rPr lang="si-LK" sz="2800" b="1" dirty="0">
                <a:effectLst>
                  <a:outerShdw blurRad="38100" dist="38100" dir="2700000" algn="tl">
                    <a:srgbClr val="000000"/>
                  </a:outerShdw>
                </a:effectLst>
              </a:rPr>
              <a:t>අධිරජ ඇ</a:t>
            </a:r>
            <a:r>
              <a:rPr lang="si-LK" sz="2800" b="1" dirty="0">
                <a:latin typeface="Suranga 03" pitchFamily="2" charset="0"/>
              </a:rPr>
              <a:t>දහිමේ සංස්කෘතිය</a:t>
            </a:r>
            <a:endParaRPr lang="en-US" sz="2800" b="1" dirty="0">
              <a:effectLst>
                <a:outerShdw blurRad="38100" dist="38100" dir="2700000" algn="tl">
                  <a:srgbClr val="000000"/>
                </a:outerShdw>
              </a:effectLst>
            </a:endParaRPr>
          </a:p>
        </p:txBody>
      </p:sp>
      <p:sp>
        <p:nvSpPr>
          <p:cNvPr id="290825" name="Text Box 1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152</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5" descr="August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32288" y="0"/>
            <a:ext cx="4811712"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6" name="Rectangle 4"/>
          <p:cNvSpPr>
            <a:spLocks noGrp="1" noRot="1" noChangeArrowheads="1"/>
          </p:cNvSpPr>
          <p:nvPr>
            <p:ph type="title"/>
          </p:nvPr>
        </p:nvSpPr>
        <p:spPr>
          <a:xfrm>
            <a:off x="0" y="2924175"/>
            <a:ext cx="4356100" cy="3303588"/>
          </a:xfrm>
        </p:spPr>
        <p:txBody>
          <a:bodyPr/>
          <a:lstStyle/>
          <a:p>
            <a:pPr eaLnBrk="1" hangingPunct="1"/>
            <a:r>
              <a:rPr lang="si-LK" sz="3200" dirty="0">
                <a:solidFill>
                  <a:schemeClr val="tx1"/>
                </a:solidFill>
                <a:effectLst/>
                <a:latin typeface="Aril" charset="0"/>
                <a:ea typeface="ＭＳ Ｐゴシック" charset="0"/>
              </a:rPr>
              <a:t>ඔගස්ටස්ව </a:t>
            </a:r>
            <a:r>
              <a:rPr lang="en-US" sz="3200" dirty="0">
                <a:solidFill>
                  <a:schemeClr val="tx1"/>
                </a:solidFill>
                <a:effectLst/>
                <a:latin typeface="Aril" charset="0"/>
                <a:ea typeface="ＭＳ Ｐゴシック" charset="0"/>
              </a:rPr>
              <a:t> </a:t>
            </a:r>
            <a:br>
              <a:rPr lang="en-US" sz="3200" dirty="0">
                <a:solidFill>
                  <a:schemeClr val="tx1"/>
                </a:solidFill>
                <a:effectLst/>
                <a:latin typeface="Aril" charset="0"/>
                <a:ea typeface="ＭＳ Ｐゴシック" charset="0"/>
              </a:rPr>
            </a:br>
            <a:r>
              <a:rPr lang="en-US" sz="3200" dirty="0">
                <a:solidFill>
                  <a:schemeClr val="tx1"/>
                </a:solidFill>
                <a:effectLst/>
                <a:latin typeface="Aril" charset="0"/>
                <a:ea typeface="ＭＳ Ｐゴシック" charset="0"/>
              </a:rPr>
              <a:t>(</a:t>
            </a:r>
            <a:r>
              <a:rPr lang="si-LK" sz="3200" dirty="0">
                <a:solidFill>
                  <a:schemeClr val="tx1"/>
                </a:solidFill>
                <a:effectLst/>
                <a:latin typeface="Aril" charset="0"/>
                <a:ea typeface="ＭＳ Ｐゴシック" charset="0"/>
              </a:rPr>
              <a:t>ක්‍රි.පූ </a:t>
            </a:r>
            <a:r>
              <a:rPr lang="en-US" sz="3200" dirty="0">
                <a:solidFill>
                  <a:schemeClr val="tx1"/>
                </a:solidFill>
                <a:effectLst/>
                <a:latin typeface="Aril" charset="0"/>
                <a:ea typeface="ＭＳ Ｐゴシック" charset="0"/>
              </a:rPr>
              <a:t>30-</a:t>
            </a:r>
            <a:r>
              <a:rPr lang="si-LK" sz="3200" dirty="0">
                <a:solidFill>
                  <a:schemeClr val="tx1"/>
                </a:solidFill>
                <a:effectLst/>
                <a:latin typeface="Aril" charset="0"/>
                <a:ea typeface="ＭＳ Ｐゴシック" charset="0"/>
              </a:rPr>
              <a:t> ක්‍රි.ව </a:t>
            </a:r>
            <a:r>
              <a:rPr lang="en-US" sz="3200" dirty="0">
                <a:solidFill>
                  <a:schemeClr val="tx1"/>
                </a:solidFill>
                <a:effectLst/>
                <a:latin typeface="Aril" charset="0"/>
                <a:ea typeface="ＭＳ Ｐゴシック" charset="0"/>
              </a:rPr>
              <a:t>14) </a:t>
            </a:r>
            <a:br>
              <a:rPr lang="en-US" sz="3200" dirty="0">
                <a:solidFill>
                  <a:schemeClr val="tx1"/>
                </a:solidFill>
                <a:effectLst/>
                <a:latin typeface="Aril" charset="0"/>
                <a:ea typeface="ＭＳ Ｐゴシック" charset="0"/>
              </a:rPr>
            </a:br>
            <a:r>
              <a:rPr lang="si-LK" sz="3200" dirty="0">
                <a:solidFill>
                  <a:schemeClr val="tx1"/>
                </a:solidFill>
                <a:effectLst/>
                <a:latin typeface="Aril" charset="0"/>
                <a:ea typeface="ＭＳ Ｐゴシック" charset="0"/>
              </a:rPr>
              <a:t>ඔහුගේ මරණයෙන් පසු නමස්කාර කරන ලදී  </a:t>
            </a:r>
            <a:endParaRPr lang="en-US" sz="3200" dirty="0">
              <a:solidFill>
                <a:schemeClr val="tx1"/>
              </a:solidFill>
              <a:effectLst/>
              <a:latin typeface="Aril" charset="0"/>
              <a:ea typeface="ＭＳ Ｐゴシック" charset="0"/>
            </a:endParaRPr>
          </a:p>
        </p:txBody>
      </p:sp>
      <p:sp>
        <p:nvSpPr>
          <p:cNvPr id="292867" name="Text Box 6"/>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152</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1" descr="Caligul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6" name="Rectangle 2"/>
          <p:cNvSpPr>
            <a:spLocks noGrp="1" noChangeArrowheads="1"/>
          </p:cNvSpPr>
          <p:nvPr>
            <p:ph type="title"/>
          </p:nvPr>
        </p:nvSpPr>
        <p:spPr>
          <a:xfrm>
            <a:off x="8533" y="260648"/>
            <a:ext cx="2835275" cy="2664295"/>
          </a:xfrm>
        </p:spPr>
        <p:txBody>
          <a:bodyPr/>
          <a:lstStyle/>
          <a:p>
            <a:pPr eaLnBrk="1" hangingPunct="1">
              <a:defRPr/>
            </a:pPr>
            <a:r>
              <a:rPr lang="si-LK" sz="4000" b="1" dirty="0">
                <a:effectLst>
                  <a:glow rad="101600">
                    <a:srgbClr val="000000"/>
                  </a:glow>
                </a:effectLst>
                <a:latin typeface="Arial" charset="0"/>
                <a:ea typeface="ＭＳ Ｐゴシック" charset="0"/>
                <a:cs typeface="ＭＳ Ｐゴシック" charset="0"/>
              </a:rPr>
              <a:t>කලිග්යුලා</a:t>
            </a:r>
            <a:br>
              <a:rPr lang="si-LK" sz="4000" b="1" dirty="0">
                <a:effectLst>
                  <a:glow rad="101600">
                    <a:srgbClr val="000000"/>
                  </a:glow>
                </a:effectLst>
                <a:latin typeface="Arial" charset="0"/>
                <a:ea typeface="ＭＳ Ｐゴシック" charset="0"/>
                <a:cs typeface="ＭＳ Ｐゴシック" charset="0"/>
              </a:rPr>
            </a:br>
            <a:r>
              <a:rPr lang="en-US" sz="3600" b="1" dirty="0">
                <a:effectLst>
                  <a:glow rad="101600">
                    <a:srgbClr val="000000"/>
                  </a:glow>
                </a:effectLst>
                <a:latin typeface="Arial" charset="0"/>
                <a:ea typeface="ＭＳ Ｐゴシック" charset="0"/>
                <a:cs typeface="ＭＳ Ｐゴシック" charset="0"/>
              </a:rPr>
              <a:t>Caligula</a:t>
            </a:r>
            <a:r>
              <a:rPr lang="en-US" b="1" dirty="0">
                <a:effectLst>
                  <a:glow rad="101600">
                    <a:srgbClr val="000000"/>
                  </a:glow>
                </a:effectLst>
                <a:latin typeface="Arial" charset="0"/>
                <a:ea typeface="ＭＳ Ｐゴシック" charset="0"/>
                <a:cs typeface="ＭＳ Ｐゴシック" charset="0"/>
              </a:rPr>
              <a:t> </a:t>
            </a:r>
            <a:r>
              <a:rPr lang="en-US" sz="3200" b="1" dirty="0">
                <a:effectLst>
                  <a:glow rad="101600">
                    <a:srgbClr val="000000"/>
                  </a:glow>
                </a:effectLst>
                <a:latin typeface="Arial" charset="0"/>
                <a:ea typeface="ＭＳ Ｐゴシック" charset="0"/>
                <a:cs typeface="ＭＳ Ｐゴシック" charset="0"/>
              </a:rPr>
              <a:t>(</a:t>
            </a:r>
            <a:r>
              <a:rPr lang="si-LK" sz="4000" b="1" dirty="0">
                <a:effectLst>
                  <a:glow rad="101600">
                    <a:srgbClr val="000000"/>
                  </a:glow>
                </a:effectLst>
                <a:latin typeface="Arial" charset="0"/>
                <a:ea typeface="ＭＳ Ｐゴシック" charset="0"/>
                <a:cs typeface="ＭＳ Ｐゴシック" charset="0"/>
              </a:rPr>
              <a:t>ක්‍රි.ව</a:t>
            </a:r>
            <a:r>
              <a:rPr lang="en-US" sz="4000" b="1" dirty="0">
                <a:effectLst>
                  <a:glow rad="101600">
                    <a:srgbClr val="000000"/>
                  </a:glow>
                </a:effectLst>
                <a:latin typeface="Arial" charset="0"/>
                <a:ea typeface="ＭＳ Ｐゴシック" charset="0"/>
                <a:cs typeface="ＭＳ Ｐゴシック" charset="0"/>
              </a:rPr>
              <a:t> </a:t>
            </a:r>
            <a:r>
              <a:rPr lang="en-US" sz="3200" b="1" dirty="0">
                <a:effectLst>
                  <a:glow rad="101600">
                    <a:srgbClr val="000000"/>
                  </a:glow>
                </a:effectLst>
                <a:latin typeface="Arial" charset="0"/>
                <a:ea typeface="ＭＳ Ｐゴシック" charset="0"/>
                <a:cs typeface="ＭＳ Ｐゴシック" charset="0"/>
              </a:rPr>
              <a:t>37-41)</a:t>
            </a:r>
          </a:p>
        </p:txBody>
      </p:sp>
      <p:sp>
        <p:nvSpPr>
          <p:cNvPr id="6" name="TextBox 5"/>
          <p:cNvSpPr txBox="1"/>
          <p:nvPr/>
        </p:nvSpPr>
        <p:spPr>
          <a:xfrm>
            <a:off x="5004048" y="2870934"/>
            <a:ext cx="3932238" cy="2862322"/>
          </a:xfrm>
          <a:prstGeom prst="rect">
            <a:avLst/>
          </a:prstGeom>
          <a:noFill/>
          <a:effectLst>
            <a:outerShdw blurRad="50800" dist="38100" dir="2700000">
              <a:srgbClr val="000000">
                <a:alpha val="43000"/>
              </a:srgbClr>
            </a:outerShdw>
          </a:effectLst>
        </p:spPr>
        <p:txBody>
          <a:bodyPr>
            <a:spAutoFit/>
          </a:bodyPr>
          <a:lstStyle>
            <a:lvl1pPr>
              <a:tabLst>
                <a:tab pos="365125" algn="l"/>
              </a:tabLst>
              <a:defRPr sz="2400">
                <a:solidFill>
                  <a:schemeClr val="tx1"/>
                </a:solidFill>
                <a:latin typeface="Arial" charset="0"/>
                <a:ea typeface="ＭＳ Ｐゴシック" charset="0"/>
                <a:cs typeface="ＭＳ Ｐゴシック" charset="0"/>
              </a:defRPr>
            </a:lvl1pPr>
            <a:lvl2pPr marL="37931725" indent="-37474525">
              <a:tabLst>
                <a:tab pos="365125" algn="l"/>
              </a:tabLst>
              <a:defRPr sz="2400">
                <a:solidFill>
                  <a:schemeClr val="tx1"/>
                </a:solidFill>
                <a:latin typeface="Arial" charset="0"/>
                <a:ea typeface="ＭＳ Ｐゴシック" charset="0"/>
              </a:defRPr>
            </a:lvl2pPr>
            <a:lvl3pPr>
              <a:tabLst>
                <a:tab pos="365125" algn="l"/>
              </a:tabLst>
              <a:defRPr sz="2400">
                <a:solidFill>
                  <a:schemeClr val="tx1"/>
                </a:solidFill>
                <a:latin typeface="Arial" charset="0"/>
                <a:ea typeface="ＭＳ Ｐゴシック" charset="0"/>
              </a:defRPr>
            </a:lvl3pPr>
            <a:lvl4pPr>
              <a:tabLst>
                <a:tab pos="365125" algn="l"/>
              </a:tabLst>
              <a:defRPr sz="2400">
                <a:solidFill>
                  <a:schemeClr val="tx1"/>
                </a:solidFill>
                <a:latin typeface="Arial" charset="0"/>
                <a:ea typeface="ＭＳ Ｐゴシック" charset="0"/>
              </a:defRPr>
            </a:lvl4pPr>
            <a:lvl5pPr>
              <a:tabLst>
                <a:tab pos="3651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651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651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651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65125" algn="l"/>
              </a:tabLst>
              <a:defRPr sz="2400">
                <a:solidFill>
                  <a:schemeClr val="tx1"/>
                </a:solidFill>
                <a:latin typeface="Arial" charset="0"/>
                <a:ea typeface="ＭＳ Ｐゴシック" charset="0"/>
              </a:defRPr>
            </a:lvl9pPr>
          </a:lstStyle>
          <a:p>
            <a:pPr algn="r">
              <a:defRPr/>
            </a:pPr>
            <a:r>
              <a:rPr lang="si-LK" sz="3600" b="1" dirty="0">
                <a:solidFill>
                  <a:srgbClr val="FFFFFF"/>
                </a:solidFill>
                <a:effectLst>
                  <a:glow rad="101600">
                    <a:srgbClr val="000000"/>
                  </a:glow>
                </a:effectLst>
              </a:rPr>
              <a:t>ඔහුව නමස්කාරය ඔහු ජිවත්ව සිටියදි නියමකරන ලදි.</a:t>
            </a:r>
            <a:endParaRPr lang="en-US" sz="3600" b="1" dirty="0">
              <a:solidFill>
                <a:srgbClr val="FFFFFF"/>
              </a:solidFill>
              <a:effectLst>
                <a:glow rad="101600">
                  <a:srgbClr val="000000"/>
                </a:glo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4024_how-nero-saved-rome-13_0532029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57450"/>
            <a:ext cx="781526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2" name="Picture 1" descr="ner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872163" y="0"/>
            <a:ext cx="3240087"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2"/>
          <p:cNvSpPr>
            <a:spLocks noGrp="1" noChangeArrowheads="1"/>
          </p:cNvSpPr>
          <p:nvPr>
            <p:ph type="title"/>
          </p:nvPr>
        </p:nvSpPr>
        <p:spPr>
          <a:xfrm>
            <a:off x="0" y="32305"/>
            <a:ext cx="4343400" cy="984250"/>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p:spPr>
        <p:txBody>
          <a:bodyPr/>
          <a:lstStyle/>
          <a:p>
            <a:pPr eaLnBrk="1" hangingPunct="1">
              <a:defRPr/>
            </a:pPr>
            <a:r>
              <a:rPr lang="si-LK" b="1" dirty="0">
                <a:latin typeface="Arial" charset="0"/>
                <a:ea typeface="ＭＳ Ｐゴシック" charset="0"/>
                <a:cs typeface="ＭＳ Ｐゴシック" charset="0"/>
              </a:rPr>
              <a:t>නීරෝ</a:t>
            </a:r>
            <a:r>
              <a:rPr lang="en-US" sz="3600" b="1" dirty="0">
                <a:latin typeface="Arial" charset="0"/>
                <a:ea typeface="ＭＳ Ｐゴシック" charset="0"/>
                <a:cs typeface="ＭＳ Ｐゴシック" charset="0"/>
              </a:rPr>
              <a:t> (</a:t>
            </a:r>
            <a:r>
              <a:rPr lang="si-LK" sz="3200" b="1" dirty="0">
                <a:latin typeface="Arial" charset="0"/>
                <a:ea typeface="ＭＳ Ｐゴシック" charset="0"/>
                <a:cs typeface="ＭＳ Ｐゴシック" charset="0"/>
              </a:rPr>
              <a:t>ක්‍රි.ව</a:t>
            </a:r>
            <a:r>
              <a:rPr lang="en-US" sz="3600" b="1" dirty="0">
                <a:latin typeface="Arial" charset="0"/>
                <a:ea typeface="ＭＳ Ｐゴシック" charset="0"/>
                <a:cs typeface="ＭＳ Ｐゴシック" charset="0"/>
              </a:rPr>
              <a:t> 54-68)</a:t>
            </a:r>
          </a:p>
        </p:txBody>
      </p:sp>
      <p:sp>
        <p:nvSpPr>
          <p:cNvPr id="6" name="TextBox 5"/>
          <p:cNvSpPr txBox="1"/>
          <p:nvPr/>
        </p:nvSpPr>
        <p:spPr>
          <a:xfrm>
            <a:off x="0" y="1157843"/>
            <a:ext cx="6011863" cy="830997"/>
          </a:xfrm>
          <a:prstGeom prst="rect">
            <a:avLst/>
          </a:prstGeom>
          <a:solidFill>
            <a:srgbClr val="000000"/>
          </a:solidFill>
          <a:effectLst>
            <a:outerShdw blurRad="50800" dist="38100" dir="2700000">
              <a:srgbClr val="000000">
                <a:alpha val="43000"/>
              </a:srgbClr>
            </a:outerShdw>
          </a:effectLst>
        </p:spPr>
        <p:txBody>
          <a:bodyPr>
            <a:spAutoFit/>
          </a:bodyPr>
          <a:lstStyle>
            <a:lvl1pPr>
              <a:tabLst>
                <a:tab pos="365125" algn="l"/>
              </a:tabLst>
              <a:defRPr sz="2400">
                <a:solidFill>
                  <a:schemeClr val="tx1"/>
                </a:solidFill>
                <a:latin typeface="Arial" charset="0"/>
                <a:ea typeface="ＭＳ Ｐゴシック" charset="0"/>
                <a:cs typeface="ＭＳ Ｐゴシック" charset="0"/>
              </a:defRPr>
            </a:lvl1pPr>
            <a:lvl2pPr marL="37931725" indent="-37474525">
              <a:tabLst>
                <a:tab pos="365125" algn="l"/>
              </a:tabLst>
              <a:defRPr sz="2400">
                <a:solidFill>
                  <a:schemeClr val="tx1"/>
                </a:solidFill>
                <a:latin typeface="Arial" charset="0"/>
                <a:ea typeface="ＭＳ Ｐゴシック" charset="0"/>
              </a:defRPr>
            </a:lvl2pPr>
            <a:lvl3pPr>
              <a:tabLst>
                <a:tab pos="365125" algn="l"/>
              </a:tabLst>
              <a:defRPr sz="2400">
                <a:solidFill>
                  <a:schemeClr val="tx1"/>
                </a:solidFill>
                <a:latin typeface="Arial" charset="0"/>
                <a:ea typeface="ＭＳ Ｐゴシック" charset="0"/>
              </a:defRPr>
            </a:lvl3pPr>
            <a:lvl4pPr>
              <a:tabLst>
                <a:tab pos="365125" algn="l"/>
              </a:tabLst>
              <a:defRPr sz="2400">
                <a:solidFill>
                  <a:schemeClr val="tx1"/>
                </a:solidFill>
                <a:latin typeface="Arial" charset="0"/>
                <a:ea typeface="ＭＳ Ｐゴシック" charset="0"/>
              </a:defRPr>
            </a:lvl4pPr>
            <a:lvl5pPr>
              <a:tabLst>
                <a:tab pos="3651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651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651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651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65125" algn="l"/>
              </a:tabLst>
              <a:defRPr sz="2400">
                <a:solidFill>
                  <a:schemeClr val="tx1"/>
                </a:solidFill>
                <a:latin typeface="Arial" charset="0"/>
                <a:ea typeface="ＭＳ Ｐゴシック" charset="0"/>
              </a:defRPr>
            </a:lvl9pPr>
          </a:lstStyle>
          <a:p>
            <a:pPr>
              <a:defRPr/>
            </a:pPr>
            <a:r>
              <a:rPr lang="si-LK" b="1" dirty="0">
                <a:solidFill>
                  <a:srgbClr val="FFFFFF"/>
                </a:solidFill>
              </a:rPr>
              <a:t>ඔහුව නමස්කාරය ඔහු අධිරාජ්‍යයාව සිටියදි නියමකරන ලදි.</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1" descr="Jupit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4" name="AutoShape 12"/>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sz="1400" dirty="0"/>
          </a:p>
        </p:txBody>
      </p:sp>
      <p:sp>
        <p:nvSpPr>
          <p:cNvPr id="19458" name="Rectangle 2"/>
          <p:cNvSpPr>
            <a:spLocks noGrp="1" noChangeArrowheads="1"/>
          </p:cNvSpPr>
          <p:nvPr>
            <p:ph type="ctrTitle"/>
          </p:nvPr>
        </p:nvSpPr>
        <p:spPr>
          <a:xfrm>
            <a:off x="1192088" y="304800"/>
            <a:ext cx="7772400" cy="990600"/>
          </a:xfrm>
        </p:spPr>
        <p:txBody>
          <a:bodyPr/>
          <a:lstStyle/>
          <a:p>
            <a:pPr eaLnBrk="1" hangingPunct="1">
              <a:defRPr/>
            </a:pPr>
            <a:r>
              <a:rPr lang="si-LK" sz="4800" dirty="0">
                <a:latin typeface="Aril" charset="0"/>
                <a:ea typeface="ＭＳ Ｐゴシック" charset="0"/>
              </a:rPr>
              <a:t>මිත්‍යාදෘෂ්ඨික ආගම්</a:t>
            </a:r>
            <a:endParaRPr lang="en-US" sz="4800" dirty="0">
              <a:latin typeface="Aril" charset="0"/>
              <a:ea typeface="ＭＳ Ｐゴシック" charset="0"/>
            </a:endParaRPr>
          </a:p>
        </p:txBody>
      </p:sp>
      <p:sp>
        <p:nvSpPr>
          <p:cNvPr id="19459" name="Rectangle 3"/>
          <p:cNvSpPr>
            <a:spLocks noGrp="1" noChangeArrowheads="1"/>
          </p:cNvSpPr>
          <p:nvPr>
            <p:ph type="subTitle" idx="1"/>
          </p:nvPr>
        </p:nvSpPr>
        <p:spPr>
          <a:xfrm>
            <a:off x="2944688" y="1676400"/>
            <a:ext cx="4495800" cy="1371600"/>
          </a:xfrm>
        </p:spPr>
        <p:txBody>
          <a:bodyPr/>
          <a:lstStyle/>
          <a:p>
            <a:pPr eaLnBrk="1" hangingPunct="1">
              <a:defRPr/>
            </a:pPr>
            <a:r>
              <a:rPr lang="si-LK" sz="4000" dirty="0">
                <a:latin typeface="Tahoma" charset="0"/>
                <a:ea typeface="ＭＳ Ｐゴシック" charset="0"/>
                <a:cs typeface="ＭＳ Ｐゴシック" charset="0"/>
              </a:rPr>
              <a:t>අන්‍ය ඡාතින්ගේ විශ්වාස ක්‍රම</a:t>
            </a:r>
            <a:endParaRPr lang="en-US" sz="4000" dirty="0">
              <a:latin typeface="Tahoma" charset="0"/>
              <a:ea typeface="ＭＳ Ｐゴシック" charset="0"/>
              <a:cs typeface="ＭＳ Ｐゴシック" charset="0"/>
            </a:endParaRPr>
          </a:p>
        </p:txBody>
      </p:sp>
      <p:sp>
        <p:nvSpPr>
          <p:cNvPr id="228357" name="Rectangle 4"/>
          <p:cNvSpPr>
            <a:spLocks noChangeArrowheads="1"/>
          </p:cNvSpPr>
          <p:nvPr/>
        </p:nvSpPr>
        <p:spPr bwMode="auto">
          <a:xfrm>
            <a:off x="0" y="-681038"/>
            <a:ext cx="1846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1400" dirty="0"/>
          </a:p>
        </p:txBody>
      </p:sp>
      <p:sp>
        <p:nvSpPr>
          <p:cNvPr id="19469" name="Rectangle 13"/>
          <p:cNvSpPr>
            <a:spLocks noChangeArrowheads="1"/>
          </p:cNvSpPr>
          <p:nvPr/>
        </p:nvSpPr>
        <p:spPr bwMode="auto">
          <a:xfrm>
            <a:off x="2819400" y="3733800"/>
            <a:ext cx="6324600" cy="3505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si-LK" sz="2000" b="1" dirty="0">
                <a:effectLst>
                  <a:outerShdw blurRad="38100" dist="38100" dir="2700000" algn="tl">
                    <a:srgbClr val="000000"/>
                  </a:outerShdw>
                </a:effectLst>
              </a:rPr>
              <a:t>සම්ප්‍රදායික </a:t>
            </a:r>
            <a:r>
              <a:rPr lang="si-LK" sz="2000" b="1" dirty="0">
                <a:latin typeface="Aril" charset="0"/>
              </a:rPr>
              <a:t>මිත්‍යාදෘෂ්ඨික අගම්</a:t>
            </a:r>
            <a:endParaRPr lang="en-US" sz="2000" b="1" dirty="0">
              <a:effectLst>
                <a:outerShdw blurRad="38100" dist="38100" dir="2700000" algn="tl">
                  <a:srgbClr val="000000"/>
                </a:outerShdw>
              </a:effectLst>
            </a:endParaRPr>
          </a:p>
          <a:p>
            <a:pPr algn="ctr" eaLnBrk="1" hangingPunct="1">
              <a:spcBef>
                <a:spcPct val="20000"/>
              </a:spcBef>
              <a:buClr>
                <a:schemeClr val="hlink"/>
              </a:buClr>
              <a:buSzPct val="80000"/>
              <a:buFont typeface="Arial" charset="0"/>
              <a:buNone/>
              <a:defRPr/>
            </a:pPr>
            <a:r>
              <a:rPr lang="si-LK" sz="2000" b="1" dirty="0">
                <a:effectLst>
                  <a:outerShdw blurRad="38100" dist="38100" dir="2700000" algn="tl">
                    <a:srgbClr val="000000"/>
                  </a:outerShdw>
                </a:effectLst>
              </a:rPr>
              <a:t>විවිධ දර්ශනවාදයන් </a:t>
            </a:r>
          </a:p>
          <a:p>
            <a:pPr algn="ctr" eaLnBrk="1" hangingPunct="1">
              <a:spcBef>
                <a:spcPct val="20000"/>
              </a:spcBef>
              <a:buClr>
                <a:schemeClr val="hlink"/>
              </a:buClr>
              <a:buSzPct val="80000"/>
              <a:buFont typeface="Arial" charset="0"/>
              <a:buNone/>
              <a:defRPr/>
            </a:pPr>
            <a:r>
              <a:rPr lang="si-LK" sz="2000" b="1" dirty="0">
                <a:effectLst>
                  <a:outerShdw blurRad="38100" dist="38100" dir="2700000" algn="tl">
                    <a:srgbClr val="000000"/>
                  </a:outerShdw>
                </a:effectLst>
              </a:rPr>
              <a:t>අධිරජ ඇ</a:t>
            </a:r>
            <a:r>
              <a:rPr lang="si-LK" sz="2000" b="1" dirty="0">
                <a:latin typeface="Suranga 03" pitchFamily="2" charset="0"/>
              </a:rPr>
              <a:t>දහිම</a:t>
            </a:r>
            <a:endParaRPr lang="en-US" sz="2000" b="1" dirty="0">
              <a:effectLst>
                <a:outerShdw blurRad="38100" dist="38100" dir="2700000" algn="tl">
                  <a:srgbClr val="000000"/>
                </a:outerShdw>
              </a:effectLst>
            </a:endParaRPr>
          </a:p>
          <a:p>
            <a:pPr algn="ctr" eaLnBrk="1" hangingPunct="1">
              <a:spcBef>
                <a:spcPct val="20000"/>
              </a:spcBef>
              <a:buClr>
                <a:schemeClr val="hlink"/>
              </a:buClr>
              <a:buSzPct val="80000"/>
              <a:buFont typeface="Arial" charset="0"/>
              <a:buNone/>
              <a:defRPr/>
            </a:pPr>
            <a:r>
              <a:rPr lang="si-LK" sz="2000" b="1" dirty="0">
                <a:effectLst>
                  <a:outerShdw blurRad="38100" dist="38100" dir="2700000" algn="tl">
                    <a:srgbClr val="000000"/>
                  </a:outerShdw>
                </a:effectLst>
              </a:rPr>
              <a:t>අභිරහස් ආගම්</a:t>
            </a:r>
          </a:p>
          <a:p>
            <a:pPr algn="ctr" eaLnBrk="1" hangingPunct="1">
              <a:spcBef>
                <a:spcPct val="20000"/>
              </a:spcBef>
              <a:buClr>
                <a:schemeClr val="hlink"/>
              </a:buClr>
              <a:buSzPct val="80000"/>
              <a:buFont typeface="Arial" charset="0"/>
              <a:buNone/>
              <a:defRPr/>
            </a:pPr>
            <a:r>
              <a:rPr lang="si-LK" sz="2000" b="1" dirty="0">
                <a:effectLst>
                  <a:outerShdw blurRad="38100" dist="38100" dir="2700000" algn="tl">
                    <a:srgbClr val="000000"/>
                  </a:outerShdw>
                </a:effectLst>
              </a:rPr>
              <a:t>ඡොතිශ්‍ය හා </a:t>
            </a:r>
            <a:r>
              <a:rPr lang="si-LK" sz="2000" b="1" dirty="0">
                <a:latin typeface="Aril" charset="0"/>
              </a:rPr>
              <a:t>මිත්‍යා ඇ</a:t>
            </a:r>
            <a:r>
              <a:rPr lang="si-LK" sz="2000" b="1" dirty="0">
                <a:latin typeface="Suranga 03" pitchFamily="2" charset="0"/>
              </a:rPr>
              <a:t>දහිලිි </a:t>
            </a:r>
            <a:r>
              <a:rPr lang="si-LK" sz="2000" b="1" dirty="0"/>
              <a:t>ක්‍රම</a:t>
            </a:r>
            <a:endParaRPr lang="en-US" sz="2000" b="1" dirty="0">
              <a:effectLst>
                <a:outerShdw blurRad="38100" dist="38100" dir="2700000" algn="tl">
                  <a:srgbClr val="000000"/>
                </a:outerShdw>
              </a:effectLst>
              <a:latin typeface="Suranga 03" pitchFamily="2" charset="0"/>
            </a:endParaRPr>
          </a:p>
          <a:p>
            <a:pPr algn="ctr" eaLnBrk="1" hangingPunct="1">
              <a:spcBef>
                <a:spcPct val="20000"/>
              </a:spcBef>
              <a:buClr>
                <a:schemeClr val="hlink"/>
              </a:buClr>
              <a:buSzPct val="80000"/>
              <a:buFont typeface="Arial" charset="0"/>
              <a:buNone/>
              <a:defRPr/>
            </a:pPr>
            <a:r>
              <a:rPr lang="si-LK" sz="2000" b="1" dirty="0">
                <a:effectLst>
                  <a:outerShdw blurRad="38100" dist="38100" dir="2700000" algn="tl">
                    <a:srgbClr val="000000"/>
                  </a:outerShdw>
                </a:effectLst>
              </a:rPr>
              <a:t>ඟුානවාදය</a:t>
            </a:r>
            <a:endParaRPr lang="en-US" sz="2000" b="1" dirty="0">
              <a:effectLst>
                <a:outerShdw blurRad="38100" dist="38100" dir="2700000" algn="tl">
                  <a:srgbClr val="000000"/>
                </a:outerShdw>
              </a:effectLst>
            </a:endParaRPr>
          </a:p>
        </p:txBody>
      </p:sp>
      <p:sp>
        <p:nvSpPr>
          <p:cNvPr id="228361" name="Text Box 1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dirty="0"/>
              <a:t>150</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4" descr="Domit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54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0" name="Picture 5" descr="Domit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51950" y="1347788"/>
            <a:ext cx="29305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Rectangle 2"/>
          <p:cNvSpPr>
            <a:spLocks noGrp="1" noChangeArrowheads="1"/>
          </p:cNvSpPr>
          <p:nvPr>
            <p:ph type="title"/>
          </p:nvPr>
        </p:nvSpPr>
        <p:spPr>
          <a:xfrm>
            <a:off x="3048000" y="277813"/>
            <a:ext cx="5638800" cy="847725"/>
          </a:xfrm>
          <a:solidFill>
            <a:srgbClr val="FF0000"/>
          </a:solidFill>
        </p:spPr>
        <p:txBody>
          <a:bodyPr/>
          <a:lstStyle/>
          <a:p>
            <a:pPr eaLnBrk="1" hangingPunct="1">
              <a:defRPr/>
            </a:pPr>
            <a:r>
              <a:rPr lang="si-LK" sz="4000" b="1" dirty="0">
                <a:latin typeface="Arial" charset="0"/>
                <a:ea typeface="ＭＳ Ｐゴシック" charset="0"/>
                <a:cs typeface="ＭＳ Ｐゴシック" charset="0"/>
              </a:rPr>
              <a:t>ඩොමීශියන්</a:t>
            </a:r>
            <a:r>
              <a:rPr lang="en-US" sz="4000" b="1" dirty="0">
                <a:latin typeface="Arial" charset="0"/>
                <a:ea typeface="ＭＳ Ｐゴシック" charset="0"/>
                <a:cs typeface="ＭＳ Ｐゴシック" charset="0"/>
              </a:rPr>
              <a:t> </a:t>
            </a:r>
            <a:r>
              <a:rPr lang="en-US" sz="3200" b="1" dirty="0">
                <a:latin typeface="Arial" charset="0"/>
                <a:ea typeface="ＭＳ Ｐゴシック" charset="0"/>
                <a:cs typeface="ＭＳ Ｐゴシック" charset="0"/>
              </a:rPr>
              <a:t>(</a:t>
            </a:r>
            <a:r>
              <a:rPr lang="si-LK" sz="2400" b="1" dirty="0">
                <a:latin typeface="Arial" charset="0"/>
                <a:ea typeface="ＭＳ Ｐゴシック" charset="0"/>
                <a:cs typeface="ＭＳ Ｐゴシック" charset="0"/>
              </a:rPr>
              <a:t>ක්‍රි.ව </a:t>
            </a:r>
            <a:r>
              <a:rPr lang="en-US" sz="3200" b="1" dirty="0">
                <a:latin typeface="Arial" charset="0"/>
                <a:ea typeface="ＭＳ Ｐゴシック" charset="0"/>
                <a:cs typeface="ＭＳ Ｐゴシック" charset="0"/>
              </a:rPr>
              <a:t> 81-96)</a:t>
            </a:r>
          </a:p>
        </p:txBody>
      </p:sp>
      <p:sp>
        <p:nvSpPr>
          <p:cNvPr id="5" name="Rectangle 2"/>
          <p:cNvSpPr txBox="1">
            <a:spLocks noChangeArrowheads="1"/>
          </p:cNvSpPr>
          <p:nvPr/>
        </p:nvSpPr>
        <p:spPr bwMode="auto">
          <a:xfrm>
            <a:off x="5795963" y="1340768"/>
            <a:ext cx="3313112" cy="54451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si-LK" sz="2800" b="1" dirty="0">
                <a:solidFill>
                  <a:srgbClr val="FFFFFF"/>
                </a:solidFill>
                <a:latin typeface="Arial" charset="0"/>
                <a:ea typeface="ＭＳ Ｐゴシック" charset="0"/>
                <a:cs typeface="ＭＳ Ｐゴシック" charset="0"/>
              </a:rPr>
              <a:t>මේ ඩොමීශියන්ගෙ උඩුකය එපීසයේ ඔහුගේ සුවිශාල දේවාලයෙ හමුවි ඇති අතර, ඔහු දිව්‍යයම ගෞරවයට හිමිකම් කීමට අණුරූප වේ.    </a:t>
            </a:r>
            <a:endParaRPr lang="en-US" sz="2000" b="1" dirty="0">
              <a:solidFill>
                <a:srgbClr val="FFFFFF"/>
              </a:solidFill>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037263"/>
            <a:ext cx="5724525" cy="846137"/>
          </a:xfrm>
          <a:prstGeom prst="rect">
            <a:avLst/>
          </a:prstGeom>
          <a:solidFill>
            <a:srgbClr val="FF000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si-LK" sz="2800" b="1" kern="0" dirty="0">
                <a:solidFill>
                  <a:srgbClr val="FFFFFF"/>
                </a:solidFill>
                <a:latin typeface="Arial" charset="0"/>
                <a:ea typeface="ＭＳ Ｐゴシック" charset="0"/>
                <a:cs typeface="ＭＳ Ｐゴシック" charset="0"/>
              </a:rPr>
              <a:t>එළිදරව් පොත </a:t>
            </a:r>
            <a:r>
              <a:rPr lang="en-US" sz="2800" b="1" kern="0" dirty="0">
                <a:solidFill>
                  <a:srgbClr val="FFFFFF"/>
                </a:solidFill>
                <a:latin typeface="Arial" charset="0"/>
                <a:ea typeface="ＭＳ Ｐゴシック" charset="0"/>
                <a:cs typeface="ＭＳ Ｐゴシック" charset="0"/>
              </a:rPr>
              <a:t>(</a:t>
            </a:r>
            <a:r>
              <a:rPr lang="si-LK" sz="2800" b="1" kern="0" dirty="0">
                <a:solidFill>
                  <a:srgbClr val="FFFFFF"/>
                </a:solidFill>
                <a:latin typeface="Arial" charset="0"/>
                <a:ea typeface="ＭＳ Ｐゴシック" charset="0"/>
                <a:cs typeface="ＭＳ Ｐゴシック" charset="0"/>
              </a:rPr>
              <a:t>ක්‍රි.ව </a:t>
            </a:r>
            <a:r>
              <a:rPr lang="en-US" sz="2800" b="1" kern="0" dirty="0">
                <a:solidFill>
                  <a:srgbClr val="FFFFFF"/>
                </a:solidFill>
                <a:latin typeface="Arial" charset="0"/>
                <a:ea typeface="ＭＳ Ｐゴシック" charset="0"/>
                <a:cs typeface="ＭＳ Ｐゴシック" charset="0"/>
              </a:rPr>
              <a:t>95)</a:t>
            </a:r>
            <a:endParaRPr lang="en-US" sz="2000" b="1" dirty="0">
              <a:solidFill>
                <a:srgbClr val="FFFFFF"/>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gs>
            <a:gs pos="100000">
              <a:srgbClr val="FF0000"/>
            </a:gs>
          </a:gsLst>
          <a:path path="rect">
            <a:fillToRect l="100000" t="100000"/>
          </a:path>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788"/>
            <a:ext cx="9180513" cy="706437"/>
          </a:xfrm>
          <a:solidFill>
            <a:schemeClr val="accent6">
              <a:lumMod val="75000"/>
            </a:schemeClr>
          </a:solidFill>
          <a:ln w="28575">
            <a:solidFill>
              <a:srgbClr val="FFFF00"/>
            </a:solidFill>
          </a:ln>
        </p:spPr>
        <p:txBody>
          <a:bodyPr>
            <a:spAutoFit/>
          </a:bodyPr>
          <a:lstStyle/>
          <a:p>
            <a:pPr>
              <a:defRPr/>
            </a:pPr>
            <a:r>
              <a:rPr lang="si-LK" sz="4000" b="1" i="1" dirty="0">
                <a:solidFill>
                  <a:schemeClr val="bg1"/>
                </a:solidFill>
                <a:effectLst>
                  <a:outerShdw blurRad="38100" dist="38100" dir="2700000" algn="tl">
                    <a:srgbClr val="000000"/>
                  </a:outerShdw>
                </a:effectLst>
                <a:ea typeface="ＭＳ Ｐゴシック" charset="0"/>
              </a:rPr>
              <a:t>එළිදරව් පොත ලියුවේ </a:t>
            </a:r>
            <a:r>
              <a:rPr lang="si-LK" sz="4000" b="1" i="1" dirty="0">
                <a:solidFill>
                  <a:srgbClr val="FFFF00"/>
                </a:solidFill>
                <a:effectLst>
                  <a:outerShdw blurRad="38100" dist="38100" dir="2700000" algn="tl">
                    <a:srgbClr val="000000"/>
                  </a:outerShdw>
                </a:effectLst>
                <a:ea typeface="ＭＳ Ｐゴシック" charset="0"/>
              </a:rPr>
              <a:t>කවදාද?</a:t>
            </a:r>
            <a:endParaRPr lang="en-US" sz="4000" b="1" dirty="0">
              <a:solidFill>
                <a:srgbClr val="FFFFFF"/>
              </a:solidFill>
              <a:effectLst>
                <a:outerShdw blurRad="38100" dist="38100" dir="2700000" algn="tl">
                  <a:srgbClr val="000000"/>
                </a:outerShdw>
              </a:effectLst>
              <a:ea typeface="ＭＳ Ｐゴシック" charset="0"/>
            </a:endParaRPr>
          </a:p>
        </p:txBody>
      </p:sp>
      <p:sp>
        <p:nvSpPr>
          <p:cNvPr id="588806" name="Line 6"/>
          <p:cNvSpPr>
            <a:spLocks noChangeShapeType="1"/>
          </p:cNvSpPr>
          <p:nvPr/>
        </p:nvSpPr>
        <p:spPr bwMode="auto">
          <a:xfrm flipV="1">
            <a:off x="0" y="3355975"/>
            <a:ext cx="9144000" cy="46038"/>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588822" name="Text Box 22"/>
          <p:cNvSpPr txBox="1">
            <a:spLocks noChangeArrowheads="1"/>
          </p:cNvSpPr>
          <p:nvPr/>
        </p:nvSpPr>
        <p:spPr bwMode="auto">
          <a:xfrm>
            <a:off x="9467850" y="188913"/>
            <a:ext cx="3168650" cy="463550"/>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algn="r">
              <a:defRPr/>
            </a:pPr>
            <a:r>
              <a:rPr lang="en-US" sz="2400" b="1" dirty="0">
                <a:solidFill>
                  <a:srgbClr val="FFFFFF"/>
                </a:solidFill>
                <a:latin typeface="Arial"/>
                <a:cs typeface="Arial"/>
              </a:rPr>
              <a:t>NTS 39-41, 320</a:t>
            </a:r>
          </a:p>
        </p:txBody>
      </p:sp>
      <p:sp>
        <p:nvSpPr>
          <p:cNvPr id="19" name="Text Box 18"/>
          <p:cNvSpPr txBox="1">
            <a:spLocks noChangeArrowheads="1"/>
          </p:cNvSpPr>
          <p:nvPr/>
        </p:nvSpPr>
        <p:spPr bwMode="auto">
          <a:xfrm>
            <a:off x="0" y="1371600"/>
            <a:ext cx="9144000" cy="586957"/>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a:spcBef>
                <a:spcPct val="50000"/>
              </a:spcBef>
              <a:defRPr/>
            </a:pPr>
            <a:r>
              <a:rPr lang="si-LK" sz="3200" b="1" dirty="0">
                <a:solidFill>
                  <a:srgbClr val="FFFFFF"/>
                </a:solidFill>
                <a:latin typeface="Comic Sans MS" pitchFamily="-111" charset="0"/>
              </a:rPr>
              <a:t>එකල් හි රෝම අධිරාජ්යයා කවුද?</a:t>
            </a:r>
            <a:endParaRPr lang="en-US" sz="3200" b="1" dirty="0">
              <a:solidFill>
                <a:srgbClr val="FFFFFF"/>
              </a:solidFill>
              <a:latin typeface="Comic Sans MS" pitchFamily="-111" charset="0"/>
            </a:endParaRPr>
          </a:p>
        </p:txBody>
      </p:sp>
      <p:grpSp>
        <p:nvGrpSpPr>
          <p:cNvPr id="20" name="Group 19"/>
          <p:cNvGrpSpPr>
            <a:grpSpLocks/>
          </p:cNvGrpSpPr>
          <p:nvPr/>
        </p:nvGrpSpPr>
        <p:grpSpPr bwMode="auto">
          <a:xfrm>
            <a:off x="-6350" y="2189163"/>
            <a:ext cx="2490118" cy="2537597"/>
            <a:chOff x="-107878" y="2188663"/>
            <a:chExt cx="2490392" cy="2538317"/>
          </a:xfrm>
        </p:grpSpPr>
        <p:grpSp>
          <p:nvGrpSpPr>
            <p:cNvPr id="30107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a:defRPr/>
                </a:pPr>
                <a:endParaRPr lang="en-US" sz="2400">
                  <a:solidFill>
                    <a:srgbClr val="000000"/>
                  </a:solidFill>
                  <a:latin typeface="Comic Sans MS" pitchFamily="-112" charset="0"/>
                </a:endParaRPr>
              </a:p>
            </p:txBody>
          </p:sp>
        </p:grpSp>
        <p:sp>
          <p:nvSpPr>
            <p:cNvPr id="21" name="Text Box 18"/>
            <p:cNvSpPr txBox="1">
              <a:spLocks noChangeArrowheads="1"/>
            </p:cNvSpPr>
            <p:nvPr/>
          </p:nvSpPr>
          <p:spPr bwMode="auto">
            <a:xfrm>
              <a:off x="-107878" y="3524129"/>
              <a:ext cx="2490392" cy="1202851"/>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a:spcBef>
                  <a:spcPct val="50000"/>
                </a:spcBef>
                <a:defRPr/>
              </a:pPr>
              <a:r>
                <a:rPr lang="si-LK" sz="2400" b="1" dirty="0">
                  <a:solidFill>
                    <a:srgbClr val="FFFFFF"/>
                  </a:solidFill>
                  <a:latin typeface="Comic Sans MS" pitchFamily="-111" charset="0"/>
                </a:rPr>
                <a:t>ක්‍රිස්තුස් වහන්සෙ කුරුසිපත් වීම</a:t>
              </a:r>
              <a:r>
                <a:rPr lang="en-US" sz="2400" b="1" dirty="0">
                  <a:solidFill>
                    <a:srgbClr val="FFFFFF"/>
                  </a:solidFill>
                  <a:latin typeface="Comic Sans MS" pitchFamily="-111" charset="0"/>
                </a:rPr>
                <a:t/>
              </a:r>
              <a:br>
                <a:rPr lang="en-US" sz="2400" b="1" dirty="0">
                  <a:solidFill>
                    <a:srgbClr val="FFFFFF"/>
                  </a:solidFill>
                  <a:latin typeface="Comic Sans MS" pitchFamily="-111" charset="0"/>
                </a:rPr>
              </a:br>
              <a:r>
                <a:rPr lang="si-LK" sz="2400" b="1" dirty="0">
                  <a:solidFill>
                    <a:srgbClr val="FFFFFF"/>
                  </a:solidFill>
                  <a:latin typeface="Comic Sans MS" pitchFamily="-111" charset="0"/>
                </a:rPr>
                <a:t>ක්‍රි.ව 33</a:t>
              </a:r>
              <a:endParaRPr lang="en-US" sz="2400" b="1" dirty="0">
                <a:solidFill>
                  <a:srgbClr val="FFFFFF"/>
                </a:solidFill>
                <a:latin typeface="Comic Sans MS" pitchFamily="-111" charset="0"/>
              </a:endParaRPr>
            </a:p>
          </p:txBody>
        </p:sp>
      </p:grpSp>
      <p:sp>
        <p:nvSpPr>
          <p:cNvPr id="3" name="Chevron 2"/>
          <p:cNvSpPr>
            <a:spLocks noChangeAspect="1"/>
          </p:cNvSpPr>
          <p:nvPr/>
        </p:nvSpPr>
        <p:spPr bwMode="auto">
          <a:xfrm>
            <a:off x="-284163" y="4716463"/>
            <a:ext cx="1903835" cy="494624"/>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algn="ctr">
              <a:defRPr/>
            </a:pPr>
            <a:r>
              <a:rPr lang="si-LK" sz="1400" b="1" dirty="0">
                <a:solidFill>
                  <a:srgbClr val="000000"/>
                </a:solidFill>
                <a:latin typeface="Arial"/>
                <a:cs typeface="Arial"/>
              </a:rPr>
              <a:t>ටයිබීරියස්</a:t>
            </a:r>
            <a:r>
              <a:rPr lang="en-US" b="1" dirty="0">
                <a:solidFill>
                  <a:srgbClr val="000000"/>
                </a:solidFill>
                <a:latin typeface="Arial"/>
                <a:cs typeface="Arial"/>
              </a:rPr>
              <a:t/>
            </a:r>
            <a:br>
              <a:rPr lang="en-US" b="1" dirty="0">
                <a:solidFill>
                  <a:srgbClr val="000000"/>
                </a:solidFill>
                <a:latin typeface="Arial"/>
                <a:cs typeface="Arial"/>
              </a:rPr>
            </a:br>
            <a:r>
              <a:rPr lang="en-US" sz="1200" b="1" dirty="0">
                <a:solidFill>
                  <a:srgbClr val="000000"/>
                </a:solidFill>
                <a:latin typeface="Arial"/>
                <a:cs typeface="Arial"/>
              </a:rPr>
              <a:t>14-37</a:t>
            </a:r>
            <a:endParaRPr lang="en-US" b="1" dirty="0">
              <a:solidFill>
                <a:srgbClr val="000000"/>
              </a:solidFill>
              <a:latin typeface="Arial"/>
              <a:cs typeface="Arial"/>
            </a:endParaRPr>
          </a:p>
        </p:txBody>
      </p:sp>
      <p:sp>
        <p:nvSpPr>
          <p:cNvPr id="12" name="Chevron 11"/>
          <p:cNvSpPr>
            <a:spLocks noChangeAspect="1"/>
          </p:cNvSpPr>
          <p:nvPr/>
        </p:nvSpPr>
        <p:spPr bwMode="auto">
          <a:xfrm>
            <a:off x="924702" y="4716463"/>
            <a:ext cx="1864536" cy="494624"/>
          </a:xfrm>
          <a:prstGeom prst="chevron">
            <a:avLst>
              <a:gd name="adj" fmla="val 49905"/>
            </a:avLst>
          </a:prstGeom>
          <a:solidFill>
            <a:schemeClr val="tx1"/>
          </a:solidFill>
          <a:ln w="9525">
            <a:solidFill>
              <a:schemeClr val="bg1"/>
            </a:solidFill>
            <a:round/>
            <a:headEnd/>
            <a:tailEnd type="stealth" w="lg" len="lg"/>
          </a:ln>
        </p:spPr>
        <p:txBody>
          <a:bodyPr wrap="square" lIns="90000" tIns="46800" rIns="90000" bIns="46800">
            <a:spAutoFit/>
          </a:bodyPr>
          <a:lstStyle/>
          <a:p>
            <a:pPr algn="ctr"/>
            <a:r>
              <a:rPr lang="si-LK" sz="1400" b="1" dirty="0">
                <a:solidFill>
                  <a:srgbClr val="FFFFFF"/>
                </a:solidFill>
                <a:latin typeface="Arial" charset="0"/>
                <a:cs typeface="Arial" charset="0"/>
              </a:rPr>
              <a:t>කලිග්යුලා</a:t>
            </a:r>
            <a:r>
              <a:rPr lang="en-US" b="1" dirty="0">
                <a:solidFill>
                  <a:srgbClr val="FFFFFF"/>
                </a:solidFill>
                <a:latin typeface="Arial" charset="0"/>
                <a:cs typeface="Arial" charset="0"/>
              </a:rPr>
              <a:t/>
            </a:r>
            <a:br>
              <a:rPr lang="en-US" b="1" dirty="0">
                <a:solidFill>
                  <a:srgbClr val="FFFFFF"/>
                </a:solidFill>
                <a:latin typeface="Arial" charset="0"/>
                <a:cs typeface="Arial" charset="0"/>
              </a:rPr>
            </a:br>
            <a:r>
              <a:rPr lang="en-US" sz="1200" b="1" dirty="0">
                <a:solidFill>
                  <a:srgbClr val="FFFFFF"/>
                </a:solidFill>
                <a:latin typeface="Arial" charset="0"/>
                <a:cs typeface="Arial" charset="0"/>
              </a:rPr>
              <a:t>37-41</a:t>
            </a:r>
            <a:endParaRPr lang="en-US" b="1" dirty="0">
              <a:solidFill>
                <a:srgbClr val="FFFFFF"/>
              </a:solidFill>
              <a:latin typeface="Arial" charset="0"/>
              <a:cs typeface="Arial" charset="0"/>
            </a:endParaRPr>
          </a:p>
        </p:txBody>
      </p:sp>
      <p:sp>
        <p:nvSpPr>
          <p:cNvPr id="13" name="Chevron 12"/>
          <p:cNvSpPr>
            <a:spLocks noChangeAspect="1"/>
          </p:cNvSpPr>
          <p:nvPr/>
        </p:nvSpPr>
        <p:spPr bwMode="auto">
          <a:xfrm>
            <a:off x="2290763" y="4716463"/>
            <a:ext cx="1828800" cy="494624"/>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r>
              <a:rPr lang="si-LK" sz="1400" b="1" dirty="0">
                <a:solidFill>
                  <a:srgbClr val="000000"/>
                </a:solidFill>
                <a:latin typeface="Arial"/>
                <a:cs typeface="Arial"/>
              </a:rPr>
              <a:t>ක්ලෝඩියස්</a:t>
            </a:r>
            <a:r>
              <a:rPr lang="en-US" b="1" dirty="0">
                <a:solidFill>
                  <a:srgbClr val="000000"/>
                </a:solidFill>
                <a:latin typeface="Arial"/>
                <a:cs typeface="Arial"/>
              </a:rPr>
              <a:t/>
            </a:r>
            <a:br>
              <a:rPr lang="en-US" b="1" dirty="0">
                <a:solidFill>
                  <a:srgbClr val="000000"/>
                </a:solidFill>
                <a:latin typeface="Arial"/>
                <a:cs typeface="Arial"/>
              </a:rPr>
            </a:br>
            <a:r>
              <a:rPr lang="en-US" sz="1200" b="1" dirty="0">
                <a:solidFill>
                  <a:srgbClr val="000000"/>
                </a:solidFill>
                <a:latin typeface="Arial"/>
                <a:cs typeface="Arial"/>
              </a:rPr>
              <a:t>41-54</a:t>
            </a:r>
            <a:endParaRPr lang="en-US" b="1" dirty="0">
              <a:solidFill>
                <a:srgbClr val="000000"/>
              </a:solidFill>
              <a:latin typeface="Arial"/>
              <a:cs typeface="Arial"/>
            </a:endParaRPr>
          </a:p>
        </p:txBody>
      </p:sp>
      <p:sp>
        <p:nvSpPr>
          <p:cNvPr id="14" name="Chevron 13"/>
          <p:cNvSpPr>
            <a:spLocks noChangeAspect="1"/>
          </p:cNvSpPr>
          <p:nvPr/>
        </p:nvSpPr>
        <p:spPr bwMode="auto">
          <a:xfrm>
            <a:off x="3665538" y="4729163"/>
            <a:ext cx="1414462" cy="494624"/>
          </a:xfrm>
          <a:prstGeom prst="chevron">
            <a:avLst>
              <a:gd name="adj" fmla="val 49995"/>
            </a:avLst>
          </a:prstGeom>
          <a:solidFill>
            <a:schemeClr val="tx1"/>
          </a:solidFill>
          <a:ln w="9525">
            <a:solidFill>
              <a:schemeClr val="bg1"/>
            </a:solidFill>
            <a:round/>
            <a:headEnd/>
            <a:tailEnd type="stealth" w="lg" len="lg"/>
          </a:ln>
        </p:spPr>
        <p:txBody>
          <a:bodyPr lIns="90000" tIns="46800" rIns="90000" bIns="46800">
            <a:spAutoFit/>
          </a:bodyPr>
          <a:lstStyle/>
          <a:p>
            <a:pPr algn="ctr"/>
            <a:r>
              <a:rPr lang="si-LK" sz="1400" b="1" dirty="0">
                <a:solidFill>
                  <a:srgbClr val="FFFFFF"/>
                </a:solidFill>
                <a:latin typeface="Arial" charset="0"/>
                <a:cs typeface="Arial" charset="0"/>
              </a:rPr>
              <a:t>නීරෝ </a:t>
            </a:r>
            <a:r>
              <a:rPr lang="en-US" b="1" dirty="0">
                <a:solidFill>
                  <a:srgbClr val="FFFFFF"/>
                </a:solidFill>
                <a:latin typeface="Arial" charset="0"/>
                <a:cs typeface="Arial" charset="0"/>
              </a:rPr>
              <a:t/>
            </a:r>
            <a:br>
              <a:rPr lang="en-US" b="1" dirty="0">
                <a:solidFill>
                  <a:srgbClr val="FFFFFF"/>
                </a:solidFill>
                <a:latin typeface="Arial" charset="0"/>
                <a:cs typeface="Arial" charset="0"/>
              </a:rPr>
            </a:br>
            <a:r>
              <a:rPr lang="en-US" sz="1200" b="1" dirty="0">
                <a:solidFill>
                  <a:srgbClr val="FFFFFF"/>
                </a:solidFill>
                <a:latin typeface="Arial" charset="0"/>
                <a:cs typeface="Arial" charset="0"/>
              </a:rPr>
              <a:t>54-68</a:t>
            </a:r>
            <a:endParaRPr lang="en-US" b="1" dirty="0">
              <a:solidFill>
                <a:srgbClr val="FFFFFF"/>
              </a:solidFill>
              <a:latin typeface="Arial" charset="0"/>
              <a:cs typeface="Arial" charset="0"/>
            </a:endParaRPr>
          </a:p>
        </p:txBody>
      </p:sp>
      <p:sp>
        <p:nvSpPr>
          <p:cNvPr id="15" name="Chevron 14"/>
          <p:cNvSpPr>
            <a:spLocks noChangeAspect="1"/>
          </p:cNvSpPr>
          <p:nvPr/>
        </p:nvSpPr>
        <p:spPr bwMode="auto">
          <a:xfrm>
            <a:off x="4638675" y="4716463"/>
            <a:ext cx="2244725" cy="494624"/>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r>
              <a:rPr lang="si-LK" sz="1400" b="1" dirty="0">
                <a:solidFill>
                  <a:srgbClr val="000000"/>
                </a:solidFill>
                <a:latin typeface="Arial"/>
                <a:cs typeface="Arial"/>
              </a:rPr>
              <a:t>වෙස්පාසියානු</a:t>
            </a:r>
            <a:r>
              <a:rPr lang="en-US" b="1" dirty="0">
                <a:solidFill>
                  <a:srgbClr val="000000"/>
                </a:solidFill>
                <a:latin typeface="Arial"/>
                <a:cs typeface="Arial"/>
              </a:rPr>
              <a:t/>
            </a:r>
            <a:br>
              <a:rPr lang="en-US" b="1" dirty="0">
                <a:solidFill>
                  <a:srgbClr val="000000"/>
                </a:solidFill>
                <a:latin typeface="Arial"/>
                <a:cs typeface="Arial"/>
              </a:rPr>
            </a:br>
            <a:r>
              <a:rPr lang="en-US" sz="1200" b="1" dirty="0">
                <a:solidFill>
                  <a:srgbClr val="000000"/>
                </a:solidFill>
                <a:latin typeface="Arial"/>
                <a:cs typeface="Arial"/>
              </a:rPr>
              <a:t>69-79</a:t>
            </a:r>
            <a:endParaRPr lang="en-US" b="1" dirty="0">
              <a:solidFill>
                <a:srgbClr val="000000"/>
              </a:solidFill>
              <a:latin typeface="Arial"/>
              <a:cs typeface="Arial"/>
            </a:endParaRPr>
          </a:p>
        </p:txBody>
      </p:sp>
      <p:sp>
        <p:nvSpPr>
          <p:cNvPr id="17" name="Chevron 16"/>
          <p:cNvSpPr>
            <a:spLocks noChangeAspect="1"/>
          </p:cNvSpPr>
          <p:nvPr/>
        </p:nvSpPr>
        <p:spPr bwMode="auto">
          <a:xfrm>
            <a:off x="7337424" y="4716463"/>
            <a:ext cx="1971677" cy="463846"/>
          </a:xfrm>
          <a:prstGeom prst="chevron">
            <a:avLst>
              <a:gd name="adj" fmla="val 49886"/>
            </a:avLst>
          </a:prstGeom>
          <a:solidFill>
            <a:schemeClr val="tx1"/>
          </a:solidFill>
          <a:ln w="9525">
            <a:solidFill>
              <a:schemeClr val="bg1"/>
            </a:solidFill>
            <a:round/>
            <a:headEnd/>
            <a:tailEnd type="stealth" w="lg" len="lg"/>
          </a:ln>
        </p:spPr>
        <p:txBody>
          <a:bodyPr wrap="square" lIns="90000" tIns="46800" rIns="90000" bIns="46800">
            <a:spAutoFit/>
          </a:bodyPr>
          <a:lstStyle/>
          <a:p>
            <a:pPr algn="ctr"/>
            <a:r>
              <a:rPr lang="si-LK" sz="1200" b="1" dirty="0">
                <a:solidFill>
                  <a:srgbClr val="FFFFFF"/>
                </a:solidFill>
                <a:latin typeface="Arial" charset="0"/>
                <a:cs typeface="Arial" charset="0"/>
              </a:rPr>
              <a:t>ඩොමීශියන්</a:t>
            </a:r>
            <a:r>
              <a:rPr lang="en-US" sz="1600" b="1" dirty="0">
                <a:solidFill>
                  <a:srgbClr val="FFFFFF"/>
                </a:solidFill>
                <a:latin typeface="Arial" charset="0"/>
                <a:cs typeface="Arial" charset="0"/>
              </a:rPr>
              <a:t/>
            </a:r>
            <a:br>
              <a:rPr lang="en-US" sz="1600" b="1" dirty="0">
                <a:solidFill>
                  <a:srgbClr val="FFFFFF"/>
                </a:solidFill>
                <a:latin typeface="Arial" charset="0"/>
                <a:cs typeface="Arial" charset="0"/>
              </a:rPr>
            </a:br>
            <a:r>
              <a:rPr lang="en-US" sz="1100" b="1" dirty="0">
                <a:solidFill>
                  <a:srgbClr val="FFFFFF"/>
                </a:solidFill>
                <a:latin typeface="Arial" charset="0"/>
                <a:cs typeface="Arial" charset="0"/>
              </a:rPr>
              <a:t>81-96</a:t>
            </a:r>
            <a:endParaRPr lang="en-US" sz="1600" b="1" dirty="0">
              <a:solidFill>
                <a:srgbClr val="FFFFFF"/>
              </a:solidFill>
              <a:latin typeface="Arial" charset="0"/>
              <a:cs typeface="Arial" charset="0"/>
            </a:endParaRPr>
          </a:p>
        </p:txBody>
      </p:sp>
      <p:grpSp>
        <p:nvGrpSpPr>
          <p:cNvPr id="23" name="Group 22"/>
          <p:cNvGrpSpPr>
            <a:grpSpLocks/>
          </p:cNvGrpSpPr>
          <p:nvPr/>
        </p:nvGrpSpPr>
        <p:grpSpPr bwMode="auto">
          <a:xfrm>
            <a:off x="7200900" y="2201863"/>
            <a:ext cx="1976438" cy="2087304"/>
            <a:chOff x="7200672" y="2202092"/>
            <a:chExt cx="1977348" cy="2086624"/>
          </a:xfrm>
        </p:grpSpPr>
        <p:sp>
          <p:nvSpPr>
            <p:cNvPr id="18" name="Text Box 18"/>
            <p:cNvSpPr txBox="1">
              <a:spLocks noChangeArrowheads="1"/>
            </p:cNvSpPr>
            <p:nvPr/>
          </p:nvSpPr>
          <p:spPr bwMode="auto">
            <a:xfrm>
              <a:off x="7200672" y="3455809"/>
              <a:ext cx="1977348" cy="832907"/>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a:spcBef>
                  <a:spcPct val="50000"/>
                </a:spcBef>
                <a:defRPr/>
              </a:pPr>
              <a:r>
                <a:rPr lang="si-LK" sz="2400" b="1" kern="0" dirty="0">
                  <a:solidFill>
                    <a:srgbClr val="FFFFFF"/>
                  </a:solidFill>
                  <a:latin typeface="Arial" charset="0"/>
                </a:rPr>
                <a:t>එළිදරව් පොත ලිවීම</a:t>
              </a:r>
              <a:r>
                <a:rPr lang="si-LK" sz="2400" b="1" kern="0" dirty="0">
                  <a:solidFill>
                    <a:srgbClr val="FFFFFF"/>
                  </a:solidFill>
                  <a:latin typeface="Comic Sans MS" pitchFamily="-111" charset="0"/>
                </a:rPr>
                <a:t> </a:t>
              </a:r>
              <a:r>
                <a:rPr lang="si-LK" sz="2400" b="1" dirty="0">
                  <a:solidFill>
                    <a:srgbClr val="FFFFFF"/>
                  </a:solidFill>
                  <a:latin typeface="Comic Sans MS" pitchFamily="-111" charset="0"/>
                </a:rPr>
                <a:t>ක්‍රි.ව 95</a:t>
              </a:r>
              <a:endParaRPr lang="en-US" sz="2400" b="1" dirty="0">
                <a:solidFill>
                  <a:srgbClr val="FFFFFF"/>
                </a:solidFill>
                <a:latin typeface="Comic Sans MS" pitchFamily="-111" charset="0"/>
              </a:endParaRPr>
            </a:p>
          </p:txBody>
        </p:sp>
        <p:pic>
          <p:nvPicPr>
            <p:cNvPr id="301076"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29119" y="2202092"/>
              <a:ext cx="1527263" cy="136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 Box 18"/>
          <p:cNvSpPr txBox="1">
            <a:spLocks noChangeArrowheads="1"/>
          </p:cNvSpPr>
          <p:nvPr/>
        </p:nvSpPr>
        <p:spPr bwMode="auto">
          <a:xfrm>
            <a:off x="4127500" y="3455988"/>
            <a:ext cx="2030413"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a:spcBef>
                <a:spcPct val="50000"/>
              </a:spcBef>
              <a:defRPr/>
            </a:pPr>
            <a:r>
              <a:rPr lang="si-LK" sz="2400" b="1" dirty="0">
                <a:solidFill>
                  <a:srgbClr val="FFFFFF"/>
                </a:solidFill>
                <a:latin typeface="Comic Sans MS" pitchFamily="-111" charset="0"/>
              </a:rPr>
              <a:t>යෙරුසලම විනාශ කිරිම ක්‍රි.ව 70</a:t>
            </a:r>
          </a:p>
        </p:txBody>
      </p:sp>
      <p:pic>
        <p:nvPicPr>
          <p:cNvPr id="8" name="Picture 7" descr="Herod's Temple model 4.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30738" y="2030413"/>
            <a:ext cx="9715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ultiply 9"/>
          <p:cNvSpPr/>
          <p:nvPr/>
        </p:nvSpPr>
        <p:spPr bwMode="auto">
          <a:xfrm>
            <a:off x="4532313" y="1973263"/>
            <a:ext cx="1168400" cy="1281112"/>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30" name="Chevron 29"/>
          <p:cNvSpPr>
            <a:spLocks noChangeAspect="1"/>
          </p:cNvSpPr>
          <p:nvPr/>
        </p:nvSpPr>
        <p:spPr bwMode="auto">
          <a:xfrm>
            <a:off x="6259513" y="4716463"/>
            <a:ext cx="1428750" cy="494624"/>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r>
              <a:rPr lang="si-LK" sz="1400" b="1" dirty="0">
                <a:solidFill>
                  <a:srgbClr val="000000"/>
                </a:solidFill>
                <a:latin typeface="Arial"/>
                <a:cs typeface="Arial"/>
              </a:rPr>
              <a:t>ටයිටස්</a:t>
            </a:r>
            <a:r>
              <a:rPr lang="en-US" b="1" dirty="0">
                <a:solidFill>
                  <a:srgbClr val="000000"/>
                </a:solidFill>
                <a:latin typeface="Arial"/>
                <a:cs typeface="Arial"/>
              </a:rPr>
              <a:t/>
            </a:r>
            <a:br>
              <a:rPr lang="en-US" b="1" dirty="0">
                <a:solidFill>
                  <a:srgbClr val="000000"/>
                </a:solidFill>
                <a:latin typeface="Arial"/>
                <a:cs typeface="Arial"/>
              </a:rPr>
            </a:br>
            <a:r>
              <a:rPr lang="en-US" sz="1200" b="1" dirty="0">
                <a:solidFill>
                  <a:srgbClr val="000000"/>
                </a:solidFill>
                <a:latin typeface="Arial"/>
                <a:cs typeface="Arial"/>
              </a:rPr>
              <a:t>79-81</a:t>
            </a:r>
            <a:endParaRPr lang="en-US" b="1" dirty="0">
              <a:solidFill>
                <a:srgbClr val="000000"/>
              </a:solidFill>
              <a:latin typeface="Arial"/>
              <a:cs typeface="Arial"/>
            </a:endParaRPr>
          </a:p>
        </p:txBody>
      </p:sp>
      <p:sp>
        <p:nvSpPr>
          <p:cNvPr id="31" name="Text Box 18"/>
          <p:cNvSpPr txBox="1">
            <a:spLocks noChangeArrowheads="1"/>
          </p:cNvSpPr>
          <p:nvPr/>
        </p:nvSpPr>
        <p:spPr bwMode="auto">
          <a:xfrm>
            <a:off x="6746875" y="5487988"/>
            <a:ext cx="2397125" cy="1325562"/>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a:spcBef>
                <a:spcPct val="50000"/>
              </a:spcBef>
              <a:defRPr/>
            </a:pPr>
            <a:r>
              <a:rPr lang="en-US" sz="1600" b="1" dirty="0">
                <a:solidFill>
                  <a:srgbClr val="FFFFFF"/>
                </a:solidFill>
                <a:latin typeface="Comic Sans MS" pitchFamily="-111" charset="0"/>
              </a:rPr>
              <a:t>Supported by:</a:t>
            </a:r>
            <a:br>
              <a:rPr lang="en-US" sz="1600" b="1" dirty="0">
                <a:solidFill>
                  <a:srgbClr val="FFFFFF"/>
                </a:solidFill>
                <a:latin typeface="Comic Sans MS" pitchFamily="-111" charset="0"/>
              </a:rPr>
            </a:br>
            <a:r>
              <a:rPr lang="en-US" sz="1600" b="1" dirty="0">
                <a:solidFill>
                  <a:srgbClr val="FFFFFF"/>
                </a:solidFill>
                <a:latin typeface="Comic Sans MS" pitchFamily="-111" charset="0"/>
              </a:rPr>
              <a:t>Irenaeus</a:t>
            </a:r>
            <a:br>
              <a:rPr lang="en-US" sz="1600" b="1" dirty="0">
                <a:solidFill>
                  <a:srgbClr val="FFFFFF"/>
                </a:solidFill>
                <a:latin typeface="Comic Sans MS" pitchFamily="-111" charset="0"/>
              </a:rPr>
            </a:br>
            <a:r>
              <a:rPr lang="en-US" sz="1600" b="1" dirty="0" err="1">
                <a:solidFill>
                  <a:srgbClr val="FFFFFF"/>
                </a:solidFill>
                <a:latin typeface="Comic Sans MS" pitchFamily="-111" charset="0"/>
              </a:rPr>
              <a:t>Victorinus</a:t>
            </a:r>
            <a:r>
              <a:rPr lang="en-US" sz="1600" b="1" dirty="0">
                <a:solidFill>
                  <a:srgbClr val="FFFFFF"/>
                </a:solidFill>
                <a:latin typeface="Comic Sans MS" pitchFamily="-111" charset="0"/>
              </a:rPr>
              <a:t> of </a:t>
            </a:r>
            <a:r>
              <a:rPr lang="en-US" sz="1600" b="1" dirty="0" err="1">
                <a:solidFill>
                  <a:srgbClr val="FFFFFF"/>
                </a:solidFill>
                <a:latin typeface="Comic Sans MS" pitchFamily="-111" charset="0"/>
              </a:rPr>
              <a:t>Pettau</a:t>
            </a:r>
            <a:r>
              <a:rPr lang="en-US" sz="1600" b="1" dirty="0">
                <a:solidFill>
                  <a:srgbClr val="FFFFFF"/>
                </a:solidFill>
                <a:latin typeface="Comic Sans MS" pitchFamily="-111" charset="0"/>
              </a:rPr>
              <a:t> Clement of Alexandria</a:t>
            </a:r>
            <a:br>
              <a:rPr lang="en-US" sz="1600" b="1" dirty="0">
                <a:solidFill>
                  <a:srgbClr val="FFFFFF"/>
                </a:solidFill>
                <a:latin typeface="Comic Sans MS" pitchFamily="-111" charset="0"/>
              </a:rPr>
            </a:br>
            <a:r>
              <a:rPr lang="en-US" sz="1600" b="1" dirty="0">
                <a:solidFill>
                  <a:srgbClr val="FFFFFF"/>
                </a:solidFill>
                <a:latin typeface="Comic Sans MS" pitchFamily="-111" charset="0"/>
              </a:rPr>
              <a:t> Eusebius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nodeType="afterGroup">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nodeType="afterGroup">
                            <p:stCondLst>
                              <p:cond delay="500"/>
                            </p:stCondLst>
                            <p:childTnLst>
                              <p:par>
                                <p:cTn id="46" presetID="31" presetClass="entr" presetSubtype="0"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12" grpId="0" animBg="1"/>
      <p:bldP spid="13" grpId="0" animBg="1"/>
      <p:bldP spid="14" grpId="0" animBg="1"/>
      <p:bldP spid="15" grpId="0" animBg="1"/>
      <p:bldP spid="17" grpId="0" animBg="1"/>
      <p:bldP spid="22" grpId="0"/>
      <p:bldP spid="30" grpId="0" animBg="1"/>
      <p:bldP spid="3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2" descr="Ignatiu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226"/>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3"/>
          <p:cNvSpPr>
            <a:spLocks noGrp="1" noChangeArrowheads="1"/>
          </p:cNvSpPr>
          <p:nvPr>
            <p:ph type="ctrTitle"/>
          </p:nvPr>
        </p:nvSpPr>
        <p:spPr>
          <a:xfrm>
            <a:off x="0" y="216024"/>
            <a:ext cx="9144000" cy="3645024"/>
          </a:xfrm>
        </p:spPr>
        <p:txBody>
          <a:bodyPr anchor="t"/>
          <a:lstStyle/>
          <a:p>
            <a:pPr eaLnBrk="1" hangingPunct="1">
              <a:defRPr/>
            </a:pPr>
            <a:r>
              <a:rPr lang="si-LK" sz="4800" dirty="0">
                <a:solidFill>
                  <a:schemeClr val="tx1"/>
                </a:solidFill>
                <a:effectLst>
                  <a:glow rad="177800">
                    <a:srgbClr val="000000"/>
                  </a:glow>
                </a:effectLst>
                <a:latin typeface="Aril" charset="0"/>
                <a:ea typeface="ＭＳ Ｐゴシック" charset="0"/>
              </a:rPr>
              <a:t>අධිරජ ඇදහිමේ සංස්කෘතිය</a:t>
            </a:r>
            <a:br>
              <a:rPr lang="si-LK" sz="4800" dirty="0">
                <a:solidFill>
                  <a:schemeClr val="tx1"/>
                </a:solidFill>
                <a:effectLst>
                  <a:glow rad="177800">
                    <a:srgbClr val="000000"/>
                  </a:glow>
                </a:effectLst>
                <a:latin typeface="Aril" charset="0"/>
                <a:ea typeface="ＭＳ Ｐゴシック" charset="0"/>
              </a:rPr>
            </a:br>
            <a:r>
              <a:rPr lang="si-LK" sz="4800" dirty="0">
                <a:solidFill>
                  <a:schemeClr val="tx1"/>
                </a:solidFill>
                <a:effectLst>
                  <a:glow rad="177800">
                    <a:srgbClr val="000000"/>
                  </a:glow>
                </a:effectLst>
                <a:latin typeface="Aril" charset="0"/>
                <a:ea typeface="ＭＳ Ｐゴシック" charset="0"/>
              </a:rPr>
              <a:t>කිතුණුවන්ට තර්ජනයක් විය.</a:t>
            </a:r>
            <a:endParaRPr lang="en-US" sz="4000" dirty="0">
              <a:solidFill>
                <a:schemeClr val="tx1"/>
              </a:solidFill>
              <a:effectLst>
                <a:glow rad="177800">
                  <a:srgbClr val="000000"/>
                </a:glow>
              </a:effectLst>
              <a:latin typeface="Aril" charset="0"/>
              <a:ea typeface="ＭＳ Ｐゴシック" charset="0"/>
            </a:endParaRPr>
          </a:p>
        </p:txBody>
      </p:sp>
      <p:sp>
        <p:nvSpPr>
          <p:cNvPr id="123909" name="Rectangle 5"/>
          <p:cNvSpPr>
            <a:spLocks noChangeArrowheads="1"/>
          </p:cNvSpPr>
          <p:nvPr/>
        </p:nvSpPr>
        <p:spPr bwMode="auto">
          <a:xfrm>
            <a:off x="1143000" y="5791200"/>
            <a:ext cx="7391400" cy="1066800"/>
          </a:xfrm>
          <a:prstGeom prst="rect">
            <a:avLst/>
          </a:prstGeom>
          <a:gradFill rotWithShape="1">
            <a:gsLst>
              <a:gs pos="0">
                <a:schemeClr val="bg1"/>
              </a:gs>
              <a:gs pos="100000">
                <a:schemeClr val="bg1">
                  <a:gamma/>
                  <a:shade val="46275"/>
                  <a:invGamma/>
                </a:schemeClr>
              </a:gs>
            </a:gsLst>
            <a:lin ang="5400000" scaled="1"/>
          </a:gradFill>
          <a:ln w="9525">
            <a:noFill/>
            <a:miter lim="800000"/>
            <a:headEnd/>
            <a:tailEnd/>
          </a:ln>
          <a:effectLst/>
        </p:spPr>
        <p:txBody>
          <a:bodyPr anchor="ctr"/>
          <a:lstStyle/>
          <a:p>
            <a:pPr algn="ctr" eaLnBrk="1" hangingPunct="1">
              <a:lnSpc>
                <a:spcPct val="80000"/>
              </a:lnSpc>
              <a:spcBef>
                <a:spcPct val="20000"/>
              </a:spcBef>
              <a:buClr>
                <a:schemeClr val="hlink"/>
              </a:buClr>
              <a:buSzPct val="80000"/>
              <a:buFont typeface="Arial" charset="0"/>
              <a:buNone/>
              <a:defRPr/>
            </a:pPr>
            <a:r>
              <a:rPr lang="si-LK" sz="2100" i="1" dirty="0">
                <a:effectLst>
                  <a:outerShdw blurRad="38100" dist="38100" dir="2700000" algn="tl">
                    <a:srgbClr val="000000"/>
                  </a:outerShdw>
                </a:effectLst>
              </a:rPr>
              <a:t>ඉග්නේෂස් </a:t>
            </a:r>
            <a:r>
              <a:rPr lang="en-US" sz="2100" i="1" dirty="0">
                <a:effectLst>
                  <a:outerShdw blurRad="38100" dist="38100" dir="2700000" algn="tl">
                    <a:srgbClr val="000000"/>
                  </a:outerShdw>
                </a:effectLst>
              </a:rPr>
              <a:t> </a:t>
            </a:r>
            <a:r>
              <a:rPr lang="mr-IN" sz="2100" dirty="0"/>
              <a:t>(c. 35 – c. 107)</a:t>
            </a:r>
            <a:r>
              <a:rPr lang="en-US" sz="2100" i="1" dirty="0">
                <a:effectLst>
                  <a:outerShdw blurRad="38100" dist="38100" dir="2700000" algn="tl">
                    <a:srgbClr val="000000"/>
                  </a:outerShdw>
                </a:effectLst>
              </a:rPr>
              <a:t>, </a:t>
            </a:r>
            <a:r>
              <a:rPr lang="si-LK" sz="2100" i="1" dirty="0">
                <a:effectLst>
                  <a:outerShdw blurRad="38100" dist="38100" dir="2700000" algn="tl">
                    <a:srgbClr val="000000"/>
                  </a:outerShdw>
                </a:effectLst>
              </a:rPr>
              <a:t>අන්තියෝකියේ අගරදගුරු</a:t>
            </a:r>
            <a:r>
              <a:rPr lang="en-US" sz="2100" i="1" dirty="0">
                <a:effectLst>
                  <a:outerShdw blurRad="38100" dist="38100" dir="2700000" algn="tl">
                    <a:srgbClr val="000000"/>
                  </a:outerShdw>
                </a:effectLst>
              </a:rPr>
              <a:t>, </a:t>
            </a:r>
            <a:r>
              <a:rPr lang="si-LK" sz="2100" i="1" dirty="0">
                <a:effectLst>
                  <a:outerShdw blurRad="38100" dist="38100" dir="2700000" algn="tl">
                    <a:srgbClr val="000000"/>
                  </a:outerShdw>
                </a:effectLst>
              </a:rPr>
              <a:t>අධිරාජ්ය නමස්කාරය ප්රතික්ෂේප කළ නිසා, රෝමයට ගෙනැවිත්, මෘගයන්ගේ කෑමට දමන ලදී. එම ගමන තුල ලිපි හතක් ලියන ලදී.</a:t>
            </a:r>
            <a:endParaRPr lang="en-US" sz="2100" i="1" dirty="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4" descr="Polycar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9775" y="0"/>
            <a:ext cx="7210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2"/>
          <p:cNvSpPr>
            <a:spLocks noGrp="1" noRot="1" noChangeArrowheads="1"/>
          </p:cNvSpPr>
          <p:nvPr>
            <p:ph type="title"/>
          </p:nvPr>
        </p:nvSpPr>
        <p:spPr>
          <a:xfrm>
            <a:off x="0" y="0"/>
            <a:ext cx="6443663" cy="914400"/>
          </a:xfrm>
          <a:solidFill>
            <a:srgbClr val="006600"/>
          </a:solidFill>
        </p:spPr>
        <p:txBody>
          <a:bodyPr/>
          <a:lstStyle/>
          <a:p>
            <a:pPr eaLnBrk="1" hangingPunct="1">
              <a:defRPr/>
            </a:pPr>
            <a:r>
              <a:rPr lang="si-LK" sz="4000" dirty="0">
                <a:ea typeface="+mj-ea"/>
                <a:cs typeface="+mj-cs"/>
              </a:rPr>
              <a:t>පොලිකාප්ගේ ප්‍රාණත්‍යාගය</a:t>
            </a:r>
            <a:endParaRPr lang="en-US" sz="4000" dirty="0">
              <a:ea typeface="+mj-ea"/>
              <a:cs typeface="+mj-cs"/>
            </a:endParaRPr>
          </a:p>
        </p:txBody>
      </p:sp>
      <p:sp>
        <p:nvSpPr>
          <p:cNvPr id="11270" name="Rectangle 6"/>
          <p:cNvSpPr>
            <a:spLocks noRot="1" noChangeArrowheads="1"/>
          </p:cNvSpPr>
          <p:nvPr/>
        </p:nvSpPr>
        <p:spPr bwMode="auto">
          <a:xfrm>
            <a:off x="0" y="914400"/>
            <a:ext cx="5292080" cy="144780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si-LK" altLang="ja-JP" sz="2800" b="1" dirty="0">
                <a:solidFill>
                  <a:srgbClr val="E5E5FF"/>
                </a:solidFill>
                <a:effectLst>
                  <a:outerShdw blurRad="38100" dist="38100" dir="2700000" algn="tl">
                    <a:srgbClr val="000000"/>
                  </a:outerShdw>
                </a:effectLst>
                <a:latin typeface="Arial"/>
                <a:cs typeface="Arial"/>
              </a:rPr>
              <a:t>“ප්‍රාණත්‍යාගිකයොගෙ රුධිරය සභාවේ බීජය වේ”</a:t>
            </a:r>
            <a:r>
              <a:rPr lang="en-US" sz="2800" b="1" dirty="0">
                <a:solidFill>
                  <a:srgbClr val="E5E5FF"/>
                </a:solidFill>
                <a:effectLst>
                  <a:outerShdw blurRad="38100" dist="38100" dir="2700000" algn="tl">
                    <a:srgbClr val="000000"/>
                  </a:outerShdw>
                </a:effectLst>
                <a:latin typeface="Arial"/>
                <a:cs typeface="Arial"/>
              </a:rPr>
              <a:t/>
            </a:r>
            <a:br>
              <a:rPr lang="en-US" sz="2800" b="1" dirty="0">
                <a:solidFill>
                  <a:srgbClr val="E5E5FF"/>
                </a:solidFill>
                <a:effectLst>
                  <a:outerShdw blurRad="38100" dist="38100" dir="2700000" algn="tl">
                    <a:srgbClr val="000000"/>
                  </a:outerShdw>
                </a:effectLst>
                <a:latin typeface="Arial"/>
                <a:cs typeface="Arial"/>
              </a:rPr>
            </a:br>
            <a:r>
              <a:rPr lang="en-US" sz="2000" b="1" dirty="0">
                <a:solidFill>
                  <a:srgbClr val="E5E5FF"/>
                </a:solidFill>
                <a:effectLst>
                  <a:outerShdw blurRad="38100" dist="38100" dir="2700000" algn="tl">
                    <a:srgbClr val="000000"/>
                  </a:outerShdw>
                </a:effectLst>
                <a:latin typeface="Arial"/>
                <a:cs typeface="Arial"/>
              </a:rPr>
              <a:t>(</a:t>
            </a:r>
            <a:r>
              <a:rPr lang="si-LK" sz="2400" b="1" dirty="0">
                <a:solidFill>
                  <a:srgbClr val="E5E5FF"/>
                </a:solidFill>
                <a:effectLst>
                  <a:outerShdw blurRad="38100" dist="38100" dir="2700000" algn="tl">
                    <a:srgbClr val="000000"/>
                  </a:outerShdw>
                </a:effectLst>
                <a:latin typeface="Arial"/>
                <a:cs typeface="Arial"/>
              </a:rPr>
              <a:t>ටර්ටුලියන්</a:t>
            </a:r>
            <a:r>
              <a:rPr lang="si-LK" sz="2000" b="1" dirty="0">
                <a:solidFill>
                  <a:srgbClr val="E5E5FF"/>
                </a:solidFill>
                <a:effectLst>
                  <a:outerShdw blurRad="38100" dist="38100" dir="2700000" algn="tl">
                    <a:srgbClr val="000000"/>
                  </a:outerShdw>
                </a:effectLst>
                <a:latin typeface="Arial"/>
                <a:cs typeface="Arial"/>
              </a:rPr>
              <a:t>-</a:t>
            </a:r>
            <a:r>
              <a:rPr lang="en-US" sz="2000" b="1" dirty="0">
                <a:solidFill>
                  <a:srgbClr val="E5E5FF"/>
                </a:solidFill>
                <a:effectLst>
                  <a:outerShdw blurRad="38100" dist="38100" dir="2700000" algn="tl">
                    <a:srgbClr val="000000"/>
                  </a:outerShdw>
                </a:effectLst>
                <a:latin typeface="Arial"/>
                <a:cs typeface="Arial"/>
              </a:rPr>
              <a:t>Tertullian, </a:t>
            </a:r>
            <a:r>
              <a:rPr lang="si-LK" sz="2400" b="1" dirty="0">
                <a:solidFill>
                  <a:srgbClr val="E5E5FF"/>
                </a:solidFill>
                <a:effectLst>
                  <a:outerShdw blurRad="38100" dist="38100" dir="2700000" algn="tl">
                    <a:srgbClr val="000000"/>
                  </a:outerShdw>
                </a:effectLst>
                <a:latin typeface="Arial"/>
                <a:cs typeface="Arial"/>
              </a:rPr>
              <a:t>ක්‍රි.ව </a:t>
            </a:r>
            <a:r>
              <a:rPr lang="en-US" sz="2000" dirty="0">
                <a:solidFill>
                  <a:srgbClr val="E5E5FF"/>
                </a:solidFill>
                <a:effectLst>
                  <a:outerShdw blurRad="38100" dist="38100" dir="2700000" algn="tl">
                    <a:srgbClr val="000000"/>
                  </a:outerShdw>
                </a:effectLst>
                <a:latin typeface="Arial"/>
                <a:cs typeface="Arial"/>
              </a:rPr>
              <a:t>160-225)</a:t>
            </a:r>
          </a:p>
        </p:txBody>
      </p:sp>
      <p:sp>
        <p:nvSpPr>
          <p:cNvPr id="5" name="Snip Single Corner Rectangle 4"/>
          <p:cNvSpPr/>
          <p:nvPr/>
        </p:nvSpPr>
        <p:spPr bwMode="auto">
          <a:xfrm rot="735809" flipH="1">
            <a:off x="5921693" y="4939392"/>
            <a:ext cx="3565557" cy="2240956"/>
          </a:xfrm>
          <a:prstGeom prst="snip1Rect">
            <a:avLst>
              <a:gd name="adj" fmla="val 50000"/>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aramond" charset="0"/>
              <a:ea typeface="ＭＳ Ｐゴシック" charset="0"/>
            </a:endParaRPr>
          </a:p>
        </p:txBody>
      </p:sp>
    </p:spTree>
    <p:extLst>
      <p:ext uri="{BB962C8B-B14F-4D97-AF65-F5344CB8AC3E}">
        <p14:creationId xmlns:p14="http://schemas.microsoft.com/office/powerpoint/2010/main" val="35333361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70"/>
                                        </p:tgtEl>
                                        <p:attrNameLst>
                                          <p:attrName>style.visibility</p:attrName>
                                        </p:attrNameLst>
                                      </p:cBhvr>
                                      <p:to>
                                        <p:strVal val="visible"/>
                                      </p:to>
                                    </p:set>
                                    <p:animEffect transition="in" filter="dissolve">
                                      <p:cBhvr>
                                        <p:cTn id="7"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2700"/>
            <a:ext cx="9144000" cy="1544638"/>
          </a:xfrm>
          <a:effectLst>
            <a:outerShdw blurRad="63500" dist="35921" dir="2700000" algn="ctr" rotWithShape="0">
              <a:schemeClr val="tx2">
                <a:alpha val="74998"/>
              </a:schemeClr>
            </a:outerShdw>
          </a:effectLst>
        </p:spPr>
        <p:txBody>
          <a:bodyPr rtlCol="0">
            <a:normAutofit/>
          </a:bodyPr>
          <a:lstStyle/>
          <a:p>
            <a:pPr eaLnBrk="1" fontAlgn="auto" hangingPunct="1">
              <a:spcAft>
                <a:spcPts val="0"/>
              </a:spcAft>
              <a:defRPr/>
            </a:pPr>
            <a:r>
              <a:rPr lang="si-LK" b="1" dirty="0"/>
              <a:t>පර්ගමම් ආකෘතිය</a:t>
            </a:r>
            <a:r>
              <a:rPr lang="en-US" b="1" dirty="0"/>
              <a:t>: </a:t>
            </a:r>
            <a:br>
              <a:rPr lang="en-US" b="1" dirty="0"/>
            </a:br>
            <a:r>
              <a:rPr lang="si-LK" b="1" dirty="0"/>
              <a:t>තවමත් අඛණ්ඩව පවතී</a:t>
            </a:r>
            <a:endParaRPr lang="en-US" b="1" dirty="0"/>
          </a:p>
        </p:txBody>
      </p:sp>
      <p:pic>
        <p:nvPicPr>
          <p:cNvPr id="305155" name="Picture 2" descr="rev 2 800px-Modell_Pergamonmuseum.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570038"/>
            <a:ext cx="91440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6" name="Oval 1"/>
          <p:cNvSpPr>
            <a:spLocks noChangeArrowheads="1"/>
          </p:cNvSpPr>
          <p:nvPr/>
        </p:nvSpPr>
        <p:spPr bwMode="auto">
          <a:xfrm>
            <a:off x="4221163" y="3738563"/>
            <a:ext cx="2187575" cy="1541462"/>
          </a:xfrm>
          <a:prstGeom prst="ellipse">
            <a:avLst/>
          </a:prstGeom>
          <a:noFill/>
          <a:ln w="762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sz="2400">
              <a:solidFill>
                <a:srgbClr val="000000"/>
              </a:solidFill>
              <a:latin typeface="Comic Sans MS" charset="0"/>
            </a:endParaRPr>
          </a:p>
        </p:txBody>
      </p:sp>
      <p:sp>
        <p:nvSpPr>
          <p:cNvPr id="305157"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b="1">
                <a:solidFill>
                  <a:srgbClr val="FFFFFF"/>
                </a:solidFill>
                <a:latin typeface="Arial" charset="0"/>
                <a:cs typeface="Arial" charset="0"/>
              </a:rPr>
              <a:t>353</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02" name="Picture 1" descr="rev 2 PergamunModelSatansThron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838200"/>
          </a:xfrm>
          <a:effectLst>
            <a:outerShdw blurRad="63500" dist="35921" dir="2700000" algn="ctr" rotWithShape="0">
              <a:schemeClr val="tx2">
                <a:alpha val="74998"/>
              </a:schemeClr>
            </a:outerShdw>
          </a:effectLst>
          <a:extLst/>
        </p:spPr>
        <p:txBody>
          <a:bodyPr rtlCol="0">
            <a:normAutofit/>
          </a:bodyPr>
          <a:lstStyle/>
          <a:p>
            <a:pPr eaLnBrk="1" fontAlgn="auto" hangingPunct="1">
              <a:spcAft>
                <a:spcPts val="0"/>
              </a:spcAft>
              <a:defRPr/>
            </a:pPr>
            <a:r>
              <a:rPr lang="si-LK" b="1" dirty="0">
                <a:effectLst>
                  <a:glow rad="101600">
                    <a:schemeClr val="tx1">
                      <a:alpha val="75000"/>
                    </a:schemeClr>
                  </a:glow>
                </a:effectLst>
              </a:rPr>
              <a:t>සියුස්ගේ අල්තාරය</a:t>
            </a:r>
            <a:endParaRPr lang="en-US" b="1" dirty="0">
              <a:effectLst>
                <a:glow rad="101600">
                  <a:schemeClr val="tx1">
                    <a:alpha val="75000"/>
                  </a:schemeClr>
                </a:glow>
              </a:effectLst>
            </a:endParaRPr>
          </a:p>
        </p:txBody>
      </p:sp>
      <p:sp>
        <p:nvSpPr>
          <p:cNvPr id="5" name="Rectangle 2"/>
          <p:cNvSpPr txBox="1">
            <a:spLocks noChangeArrowheads="1"/>
          </p:cNvSpPr>
          <p:nvPr/>
        </p:nvSpPr>
        <p:spPr bwMode="auto">
          <a:xfrm>
            <a:off x="0" y="5308373"/>
            <a:ext cx="9144000" cy="14565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si-LK" sz="3600" b="1" dirty="0">
                <a:solidFill>
                  <a:prstClr val="white"/>
                </a:solidFill>
                <a:effectLst>
                  <a:glow rad="101600">
                    <a:prstClr val="black">
                      <a:alpha val="75000"/>
                    </a:prstClr>
                  </a:glow>
                </a:effectLst>
                <a:ea typeface="ＭＳ Ｐゴシック" charset="0"/>
              </a:rPr>
              <a:t>ඔබ වාසය කරන තැන මම දනිමි. එය සාතන්ගේ සිංහාසනය පිහිටි ස්ථානය යි. </a:t>
            </a:r>
            <a:r>
              <a:rPr lang="si-LK" sz="3200" b="1" dirty="0">
                <a:solidFill>
                  <a:prstClr val="white"/>
                </a:solidFill>
                <a:effectLst>
                  <a:glow rad="101600">
                    <a:prstClr val="black">
                      <a:alpha val="75000"/>
                    </a:prstClr>
                  </a:glow>
                </a:effectLst>
                <a:ea typeface="ＭＳ Ｐゴシック" charset="0"/>
              </a:rPr>
              <a:t>එළිදරව් 2:13</a:t>
            </a:r>
            <a:r>
              <a:rPr lang="en-US" sz="3200" b="1" dirty="0">
                <a:solidFill>
                  <a:prstClr val="white"/>
                </a:solidFill>
                <a:effectLst>
                  <a:glow rad="101600">
                    <a:prstClr val="black">
                      <a:alpha val="75000"/>
                    </a:prstClr>
                  </a:glow>
                </a:effectLst>
                <a:ea typeface="ＭＳ Ｐゴシック" charset="0"/>
              </a:rPr>
              <a:t> </a:t>
            </a:r>
            <a:endParaRPr lang="en-US" sz="3600" b="1" dirty="0">
              <a:solidFill>
                <a:prstClr val="white"/>
              </a:solidFill>
              <a:effectLst>
                <a:glow rad="101600">
                  <a:prstClr val="black">
                    <a:alpha val="75000"/>
                  </a:prstClr>
                </a:glow>
              </a:effectLst>
              <a:ea typeface="ＭＳ Ｐゴシック" charset="0"/>
            </a:endParaRPr>
          </a:p>
        </p:txBody>
      </p:sp>
      <p:sp>
        <p:nvSpPr>
          <p:cNvPr id="307205" name="Text Box 37"/>
          <p:cNvSpPr txBox="1">
            <a:spLocks noChangeArrowheads="1"/>
          </p:cNvSpPr>
          <p:nvPr/>
        </p:nvSpPr>
        <p:spPr bwMode="auto">
          <a:xfrm>
            <a:off x="8413750" y="44450"/>
            <a:ext cx="695325" cy="463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b="1">
                <a:solidFill>
                  <a:srgbClr val="FFFFFF"/>
                </a:solidFill>
                <a:latin typeface="Arial" charset="0"/>
                <a:cs typeface="Arial" charset="0"/>
              </a:rPr>
              <a:t>353</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4" descr="Plin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228600" y="76200"/>
            <a:ext cx="8229600" cy="838200"/>
          </a:xfrm>
          <a:solidFill>
            <a:schemeClr val="folHlink"/>
          </a:solidFill>
          <a:ln w="76200">
            <a:solidFill>
              <a:schemeClr val="bg2"/>
            </a:solidFill>
          </a:ln>
        </p:spPr>
        <p:txBody>
          <a:bodyPr/>
          <a:lstStyle/>
          <a:p>
            <a:pPr eaLnBrk="1" hangingPunct="1">
              <a:defRPr/>
            </a:pPr>
            <a:r>
              <a:rPr lang="si-LK" sz="4000" dirty="0">
                <a:solidFill>
                  <a:srgbClr val="000000"/>
                </a:solidFill>
                <a:effectLst>
                  <a:outerShdw blurRad="38100" dist="38100" dir="2700000" algn="tl">
                    <a:srgbClr val="FFFFFF"/>
                  </a:outerShdw>
                </a:effectLst>
                <a:latin typeface="Arial" charset="0"/>
                <a:ea typeface="ＭＳ Ｐゴシック" charset="0"/>
                <a:cs typeface="ＭＳ Ｐゴシック" charset="0"/>
              </a:rPr>
              <a:t>තරුණ ප්ලිනි-</a:t>
            </a:r>
            <a:r>
              <a:rPr lang="en-US" sz="2400" dirty="0">
                <a:solidFill>
                  <a:srgbClr val="000000"/>
                </a:solidFill>
                <a:effectLst>
                  <a:outerShdw blurRad="38100" dist="38100" dir="2700000" algn="tl">
                    <a:srgbClr val="FFFFFF"/>
                  </a:outerShdw>
                </a:effectLst>
                <a:latin typeface="Arial" charset="0"/>
                <a:ea typeface="ＭＳ Ｐゴシック" charset="0"/>
                <a:cs typeface="ＭＳ Ｐゴシック" charset="0"/>
              </a:rPr>
              <a:t>Pliny the Younger </a:t>
            </a:r>
            <a:r>
              <a:rPr lang="en-US" sz="2000" dirty="0">
                <a:solidFill>
                  <a:srgbClr val="000000"/>
                </a:solidFill>
                <a:effectLst>
                  <a:outerShdw blurRad="38100" dist="38100" dir="2700000" algn="tl">
                    <a:srgbClr val="FFFFFF"/>
                  </a:outerShdw>
                </a:effectLst>
                <a:latin typeface="Arial" charset="0"/>
                <a:ea typeface="ＭＳ Ｐゴシック" charset="0"/>
                <a:cs typeface="ＭＳ Ｐゴシック" charset="0"/>
              </a:rPr>
              <a:t>(</a:t>
            </a:r>
            <a:r>
              <a:rPr lang="si-LK" sz="2000" dirty="0">
                <a:solidFill>
                  <a:srgbClr val="000000"/>
                </a:solidFill>
                <a:effectLst>
                  <a:outerShdw blurRad="38100" dist="38100" dir="2700000" algn="tl">
                    <a:srgbClr val="FFFFFF"/>
                  </a:outerShdw>
                </a:effectLst>
                <a:latin typeface="Arial" charset="0"/>
                <a:ea typeface="ＭＳ Ｐゴシック" charset="0"/>
                <a:cs typeface="ＭＳ Ｐゴシック" charset="0"/>
              </a:rPr>
              <a:t>ක්‍රි.ව</a:t>
            </a:r>
            <a:r>
              <a:rPr lang="en-US" sz="2000" dirty="0">
                <a:solidFill>
                  <a:srgbClr val="000000"/>
                </a:solidFill>
                <a:effectLst>
                  <a:outerShdw blurRad="38100" dist="38100" dir="2700000" algn="tl">
                    <a:srgbClr val="FFFFFF"/>
                  </a:outerShdw>
                </a:effectLst>
                <a:latin typeface="Arial" charset="0"/>
                <a:ea typeface="ＭＳ Ｐゴシック" charset="0"/>
                <a:cs typeface="ＭＳ Ｐゴシック" charset="0"/>
              </a:rPr>
              <a:t>111-113)</a:t>
            </a:r>
            <a:endParaRPr lang="en-US" sz="4000"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33795" name="Rectangle 3"/>
          <p:cNvSpPr>
            <a:spLocks noGrp="1" noChangeArrowheads="1"/>
          </p:cNvSpPr>
          <p:nvPr>
            <p:ph type="body" idx="1"/>
          </p:nvPr>
        </p:nvSpPr>
        <p:spPr>
          <a:xfrm>
            <a:off x="76200" y="5334000"/>
            <a:ext cx="8991600" cy="1524000"/>
          </a:xfrm>
          <a:gradFill rotWithShape="1">
            <a:gsLst>
              <a:gs pos="0">
                <a:schemeClr val="bg2"/>
              </a:gs>
              <a:gs pos="50000">
                <a:schemeClr val="accent2"/>
              </a:gs>
              <a:gs pos="100000">
                <a:schemeClr val="bg2"/>
              </a:gs>
            </a:gsLst>
            <a:lin ang="5400000" scaled="1"/>
          </a:gradFill>
        </p:spPr>
        <p:txBody>
          <a:bodyPr/>
          <a:lstStyle/>
          <a:p>
            <a:pPr eaLnBrk="1" hangingPunct="1">
              <a:lnSpc>
                <a:spcPct val="90000"/>
              </a:lnSpc>
              <a:defRPr/>
            </a:pPr>
            <a:r>
              <a:rPr lang="si-LK" sz="2800" dirty="0">
                <a:latin typeface="Arial" charset="0"/>
                <a:ea typeface="ＭＳ Ｐゴシック" charset="0"/>
                <a:cs typeface="ＭＳ Ｐゴシック" charset="0"/>
              </a:rPr>
              <a:t>ඔහු විවිධාකාර කාරණා සම්බන්ධයෙන් උපදෙස් ලබාගැනීම සඳහා ට්රේජන් අධිරාජ්‍යයයාට ලිපි ලියූ බිතිනියා ආණ්ඩුකාරයා විය</a:t>
            </a:r>
            <a:endParaRPr lang="en-US" sz="2800" dirty="0">
              <a:latin typeface="Arial" charset="0"/>
              <a:ea typeface="ＭＳ Ｐゴシック" charset="0"/>
              <a:cs typeface="ＭＳ Ｐゴシック" charset="0"/>
            </a:endParaRPr>
          </a:p>
        </p:txBody>
      </p:sp>
      <p:sp>
        <p:nvSpPr>
          <p:cNvPr id="309252"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FFFFFF"/>
                </a:solidFill>
                <a:latin typeface="Arial" charset="0"/>
              </a:rPr>
              <a:t>159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bg/>
                                          </p:spTgt>
                                        </p:tgtEl>
                                        <p:attrNameLst>
                                          <p:attrName>style.visibility</p:attrName>
                                        </p:attrNameLst>
                                      </p:cBhvr>
                                      <p:to>
                                        <p:strVal val="visible"/>
                                      </p:to>
                                    </p:set>
                                    <p:animEffect transition="in" filter="dissolve">
                                      <p:cBhvr>
                                        <p:cTn id="7" dur="500"/>
                                        <p:tgtEl>
                                          <p:spTgt spid="33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dissolve">
                                      <p:cBhvr>
                                        <p:cTn id="10" dur="5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4" descr="Roman Empi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531440"/>
            <a:ext cx="9753600" cy="786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62" name="Rectangle 2"/>
          <p:cNvSpPr>
            <a:spLocks noGrp="1" noChangeArrowheads="1"/>
          </p:cNvSpPr>
          <p:nvPr>
            <p:ph type="title"/>
          </p:nvPr>
        </p:nvSpPr>
        <p:spPr>
          <a:xfrm>
            <a:off x="0" y="914400"/>
            <a:ext cx="9144000" cy="1143000"/>
          </a:xfrm>
          <a:solidFill>
            <a:srgbClr val="000099"/>
          </a:solidFill>
        </p:spPr>
        <p:txBody>
          <a:bodyPr/>
          <a:lstStyle/>
          <a:p>
            <a:pPr eaLnBrk="1" hangingPunct="1">
              <a:defRPr/>
            </a:pPr>
            <a:r>
              <a:rPr lang="si-LK" sz="4000" dirty="0">
                <a:latin typeface="Arial" charset="0"/>
                <a:ea typeface="ＭＳ Ｐゴシック" charset="0"/>
                <a:cs typeface="Arial" charset="0"/>
              </a:rPr>
              <a:t>ප්‍රයොජනවත් සංයෝජන</a:t>
            </a:r>
            <a:r>
              <a:rPr lang="en-US" sz="4000" dirty="0">
                <a:latin typeface="Arial" charset="0"/>
                <a:ea typeface="ＭＳ Ｐゴシック" charset="0"/>
                <a:cs typeface="Arial" charset="0"/>
              </a:rPr>
              <a:t>(</a:t>
            </a:r>
            <a:r>
              <a:rPr lang="si-LK" sz="4000" dirty="0">
                <a:latin typeface="Arial" charset="0"/>
                <a:ea typeface="ＭＳ Ｐゴシック" charset="0"/>
                <a:cs typeface="Arial" charset="0"/>
              </a:rPr>
              <a:t>ක්‍රි.ව</a:t>
            </a:r>
            <a:r>
              <a:rPr lang="en-US" sz="4000" dirty="0">
                <a:latin typeface="Arial" charset="0"/>
                <a:ea typeface="ＭＳ Ｐゴシック" charset="0"/>
                <a:cs typeface="Arial" charset="0"/>
              </a:rPr>
              <a:t> 111)</a:t>
            </a:r>
          </a:p>
        </p:txBody>
      </p:sp>
      <p:sp>
        <p:nvSpPr>
          <p:cNvPr id="450566" name="Text Box 6"/>
          <p:cNvSpPr txBox="1">
            <a:spLocks noChangeArrowheads="1"/>
          </p:cNvSpPr>
          <p:nvPr/>
        </p:nvSpPr>
        <p:spPr bwMode="auto">
          <a:xfrm>
            <a:off x="6781800" y="2533650"/>
            <a:ext cx="1828800" cy="120015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si-LK" b="1" dirty="0">
                <a:solidFill>
                  <a:srgbClr val="FFFFFF"/>
                </a:solidFill>
                <a:latin typeface="Arial" charset="0"/>
                <a:cs typeface="Arial" charset="0"/>
              </a:rPr>
              <a:t>බිතිනියේ ආණ්ඩුකාර ප්ලිනි</a:t>
            </a:r>
            <a:endParaRPr lang="en-US" b="1" dirty="0">
              <a:solidFill>
                <a:srgbClr val="FFFFFF"/>
              </a:solidFill>
              <a:latin typeface="Arial" charset="0"/>
              <a:cs typeface="Arial" charset="0"/>
            </a:endParaRPr>
          </a:p>
        </p:txBody>
      </p:sp>
      <p:sp>
        <p:nvSpPr>
          <p:cNvPr id="270342" name="Text Box 7"/>
          <p:cNvSpPr txBox="1">
            <a:spLocks noChangeArrowheads="1"/>
          </p:cNvSpPr>
          <p:nvPr/>
        </p:nvSpPr>
        <p:spPr bwMode="auto">
          <a:xfrm>
            <a:off x="1763688" y="2457450"/>
            <a:ext cx="2198712" cy="1200150"/>
          </a:xfrm>
          <a:prstGeom prst="rect">
            <a:avLst/>
          </a:prstGeom>
          <a:solidFill>
            <a:srgbClr val="990033"/>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si-LK" b="1" dirty="0">
                <a:solidFill>
                  <a:srgbClr val="FFFFFF"/>
                </a:solidFill>
                <a:latin typeface="Arial" charset="0"/>
                <a:cs typeface="Arial" charset="0"/>
              </a:rPr>
              <a:t>රෝමයේ ට්රේජන් අධිරාජ්‍යයය</a:t>
            </a:r>
            <a:endParaRPr lang="en-US" b="1" dirty="0">
              <a:solidFill>
                <a:srgbClr val="FFFFFF"/>
              </a:solidFill>
              <a:latin typeface="Arial" charset="0"/>
              <a:cs typeface="Arial" charset="0"/>
            </a:endParaRPr>
          </a:p>
        </p:txBody>
      </p:sp>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a:lstStyle/>
          <a:p>
            <a:pPr algn="ctr" eaLnBrk="1" hangingPunct="1"/>
            <a:endParaRPr lang="en-US" sz="2400">
              <a:latin typeface="Times New Roman" charset="0"/>
            </a:endParaRPr>
          </a:p>
        </p:txBody>
      </p:sp>
      <p:sp>
        <p:nvSpPr>
          <p:cNvPr id="8" name="Curved Up Arrow 7"/>
          <p:cNvSpPr>
            <a:spLocks noChangeArrowheads="1"/>
          </p:cNvSpPr>
          <p:nvPr/>
        </p:nvSpPr>
        <p:spPr bwMode="auto">
          <a:xfrm>
            <a:off x="3505200" y="3657600"/>
            <a:ext cx="4876800" cy="1524000"/>
          </a:xfrm>
          <a:prstGeom prst="curvedUpArrow">
            <a:avLst>
              <a:gd name="adj1" fmla="val 19289"/>
              <a:gd name="adj2" fmla="val 32474"/>
              <a:gd name="adj3" fmla="val 24273"/>
            </a:avLst>
          </a:prstGeom>
          <a:solidFill>
            <a:srgbClr val="0F009D"/>
          </a:solidFill>
          <a:ln w="12700" cap="sq">
            <a:solidFill>
              <a:schemeClr val="tx1"/>
            </a:solidFill>
            <a:round/>
            <a:headEnd type="none" w="sm" len="sm"/>
            <a:tailEnd type="none" w="sm" len="sm"/>
          </a:ln>
        </p:spPr>
        <p:txBody>
          <a:bodyPr wrap="none"/>
          <a:lstStyle/>
          <a:p>
            <a:pPr algn="ctr" eaLnBrk="1" hangingPunct="1"/>
            <a:endParaRPr lang="en-US" sz="2400">
              <a:latin typeface="Times New Roman" charset="0"/>
            </a:endParaRPr>
          </a:p>
        </p:txBody>
      </p:sp>
      <p:sp>
        <p:nvSpPr>
          <p:cNvPr id="311303" name="Text Box 7"/>
          <p:cNvSpPr txBox="1">
            <a:spLocks noChangeArrowheads="1"/>
          </p:cNvSpPr>
          <p:nvPr/>
        </p:nvSpPr>
        <p:spPr bwMode="auto">
          <a:xfrm>
            <a:off x="5651500" y="44624"/>
            <a:ext cx="3421063" cy="8309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si-LK" b="1" dirty="0">
                <a:solidFill>
                  <a:schemeClr val="bg2"/>
                </a:solidFill>
                <a:latin typeface="Arial" charset="0"/>
                <a:cs typeface="Arial" charset="0"/>
              </a:rPr>
              <a:t>රෝම අධිරාජ්‍යයයේ සිතියම</a:t>
            </a:r>
            <a:endParaRPr lang="en-US" b="1" dirty="0">
              <a:solidFill>
                <a:schemeClr val="bg2"/>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99392"/>
            <a:ext cx="9144000" cy="1203325"/>
          </a:xfrm>
        </p:spPr>
        <p:txBody>
          <a:bodyPr/>
          <a:lstStyle/>
          <a:p>
            <a:pPr eaLnBrk="1" hangingPunct="1">
              <a:defRPr/>
            </a:pPr>
            <a:r>
              <a:rPr lang="si-LK" sz="4000" dirty="0">
                <a:latin typeface="Arial" charset="0"/>
                <a:ea typeface="ＭＳ Ｐゴシック" charset="0"/>
                <a:cs typeface="Arial" charset="0"/>
              </a:rPr>
              <a:t>මුල් සභාවේ දුක් විඳීම</a:t>
            </a:r>
            <a:endParaRPr lang="en-US" sz="4000" dirty="0">
              <a:latin typeface="Arial" charset="0"/>
              <a:ea typeface="ＭＳ Ｐゴシック" charset="0"/>
              <a:cs typeface="Arial" charset="0"/>
            </a:endParaRPr>
          </a:p>
        </p:txBody>
      </p:sp>
      <p:sp>
        <p:nvSpPr>
          <p:cNvPr id="125956" name="Text Box 4"/>
          <p:cNvSpPr txBox="1">
            <a:spLocks noChangeArrowheads="1"/>
          </p:cNvSpPr>
          <p:nvPr/>
        </p:nvSpPr>
        <p:spPr bwMode="auto">
          <a:xfrm>
            <a:off x="7620000" y="76200"/>
            <a:ext cx="1587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a:solidFill>
                  <a:srgbClr val="FFFFFF"/>
                </a:solidFill>
                <a:latin typeface="Arial" charset="0"/>
                <a:cs typeface="Arial" charset="0"/>
              </a:rPr>
              <a:t>NTS 281b</a:t>
            </a:r>
            <a:endParaRPr lang="en-US" sz="3200">
              <a:solidFill>
                <a:srgbClr val="FFFF00"/>
              </a:solidFill>
              <a:latin typeface="Arial" charset="0"/>
              <a:cs typeface="Arial" charset="0"/>
            </a:endParaRPr>
          </a:p>
        </p:txBody>
      </p:sp>
      <p:sp>
        <p:nvSpPr>
          <p:cNvPr id="312323" name="Text Box 5"/>
          <p:cNvSpPr txBox="1">
            <a:spLocks noChangeArrowheads="1"/>
          </p:cNvSpPr>
          <p:nvPr/>
        </p:nvSpPr>
        <p:spPr bwMode="auto">
          <a:xfrm>
            <a:off x="5595938" y="5791200"/>
            <a:ext cx="32432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a:solidFill>
                  <a:srgbClr val="FFFF00"/>
                </a:solidFill>
                <a:latin typeface="Arial" charset="0"/>
                <a:cs typeface="Arial" charset="0"/>
              </a:rPr>
              <a:t>Pliny, </a:t>
            </a:r>
            <a:r>
              <a:rPr lang="en-US" sz="2800" i="1">
                <a:solidFill>
                  <a:srgbClr val="FFFF00"/>
                </a:solidFill>
                <a:latin typeface="Arial" charset="0"/>
                <a:cs typeface="Arial" charset="0"/>
              </a:rPr>
              <a:t>Letters</a:t>
            </a:r>
            <a:r>
              <a:rPr lang="en-US" sz="2800">
                <a:solidFill>
                  <a:srgbClr val="FFFF00"/>
                </a:solidFill>
                <a:latin typeface="Arial" charset="0"/>
                <a:cs typeface="Arial" charset="0"/>
              </a:rPr>
              <a:t> 10.96</a:t>
            </a:r>
          </a:p>
        </p:txBody>
      </p:sp>
      <p:sp>
        <p:nvSpPr>
          <p:cNvPr id="312324" name="Text Box 6"/>
          <p:cNvSpPr txBox="1">
            <a:spLocks noChangeArrowheads="1"/>
          </p:cNvSpPr>
          <p:nvPr/>
        </p:nvSpPr>
        <p:spPr bwMode="auto">
          <a:xfrm>
            <a:off x="539750" y="6477000"/>
            <a:ext cx="853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latin typeface="Arial" charset="0"/>
                <a:cs typeface="Arial" charset="0"/>
              </a:rPr>
              <a:t>(c)Paul Halsall Mar 1996. halsall@murray.fordham.edu http://www.fordham.edu/halsall/source/pliny1.html</a:t>
            </a:r>
          </a:p>
        </p:txBody>
      </p:sp>
      <p:sp>
        <p:nvSpPr>
          <p:cNvPr id="125959" name="Rectangle 7"/>
          <p:cNvSpPr>
            <a:spLocks noChangeArrowheads="1"/>
          </p:cNvSpPr>
          <p:nvPr/>
        </p:nvSpPr>
        <p:spPr bwMode="auto">
          <a:xfrm>
            <a:off x="457200" y="1371600"/>
            <a:ext cx="8229600" cy="4267200"/>
          </a:xfrm>
          <a:prstGeom prst="rect">
            <a:avLst/>
          </a:prstGeom>
          <a:noFill/>
          <a:ln w="9525">
            <a:noFill/>
            <a:miter lim="800000"/>
            <a:headEnd/>
            <a:tailEnd/>
          </a:ln>
          <a:effectLst>
            <a:outerShdw blurRad="50800" dist="38100" dir="2700000">
              <a:srgbClr val="000000">
                <a:alpha val="43000"/>
              </a:srgbClr>
            </a:outerShdw>
          </a:effectLst>
        </p:spPr>
        <p:txBody>
          <a:bodyPr/>
          <a:lstStyle/>
          <a:p>
            <a:pPr eaLnBrk="1" hangingPunct="1">
              <a:spcBef>
                <a:spcPct val="20000"/>
              </a:spcBef>
              <a:buClr>
                <a:schemeClr val="hlink"/>
              </a:buClr>
              <a:buSzPct val="80000"/>
              <a:buFont typeface="Arial" charset="0"/>
              <a:buNone/>
              <a:defRPr/>
            </a:pPr>
            <a:r>
              <a:rPr lang="en-US" sz="2800" u="sng">
                <a:effectLst>
                  <a:outerShdw blurRad="38100" dist="38100" dir="2700000" algn="tl">
                    <a:srgbClr val="000000"/>
                  </a:outerShdw>
                </a:effectLst>
                <a:latin typeface="Arial" charset="0"/>
                <a:cs typeface="Arial" charset="0"/>
              </a:rPr>
              <a:t>Governor Pliny to Emperor Trajan (AD 111):</a:t>
            </a:r>
          </a:p>
          <a:p>
            <a:pPr algn="ctr" eaLnBrk="1" hangingPunct="1">
              <a:spcBef>
                <a:spcPct val="20000"/>
              </a:spcBef>
              <a:buClr>
                <a:schemeClr val="hlink"/>
              </a:buClr>
              <a:buSzPct val="80000"/>
              <a:buFont typeface="Arial" charset="0"/>
              <a:buNone/>
              <a:defRPr/>
            </a:pPr>
            <a:endParaRPr lang="en-US" sz="2400">
              <a:effectLst>
                <a:outerShdw blurRad="38100" dist="38100" dir="2700000" algn="tl">
                  <a:srgbClr val="000000"/>
                </a:outerShdw>
              </a:effectLst>
              <a:latin typeface="Arial" charset="0"/>
              <a:cs typeface="Arial" charset="0"/>
            </a:endParaRPr>
          </a:p>
          <a:p>
            <a:pPr eaLnBrk="1" hangingPunct="1">
              <a:spcBef>
                <a:spcPct val="20000"/>
              </a:spcBef>
              <a:buClr>
                <a:schemeClr val="hlink"/>
              </a:buClr>
              <a:buSzPct val="80000"/>
              <a:buFont typeface="Arial" charset="0"/>
              <a:buNone/>
              <a:defRPr/>
            </a:pPr>
            <a:r>
              <a:rPr lang="en-US" sz="2800">
                <a:effectLst>
                  <a:outerShdw blurRad="38100" dist="38100" dir="2700000" algn="tl">
                    <a:srgbClr val="000000"/>
                  </a:outerShdw>
                </a:effectLst>
                <a:latin typeface="Arial" charset="0"/>
                <a:cs typeface="Arial" charset="0"/>
              </a:rPr>
              <a:t>I have observed the following procedure: I interrogated these as to whether they were Christians; those who confessed I interrogated a second and a third time, threatening them with punishment; those who persisted I ordered executed…</a:t>
            </a:r>
            <a:endParaRPr lang="en-US" sz="2800" u="sng">
              <a:effectLst>
                <a:outerShdw blurRad="38100" dist="38100" dir="2700000" algn="tl">
                  <a:srgbClr val="000000"/>
                </a:outerShdw>
              </a:effectLst>
              <a:latin typeface="Arial" charset="0"/>
              <a:cs typeface="Arial" charset="0"/>
            </a:endParaRPr>
          </a:p>
        </p:txBody>
      </p:sp>
      <p:pic>
        <p:nvPicPr>
          <p:cNvPr id="312326" name="Picture 6" descr="earlychurchsuffer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95400"/>
            <a:ext cx="91551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9144000" cy="1203325"/>
          </a:xfrm>
        </p:spPr>
        <p:txBody>
          <a:bodyPr/>
          <a:lstStyle/>
          <a:p>
            <a:pPr eaLnBrk="1" hangingPunct="1">
              <a:defRPr/>
            </a:pPr>
            <a:r>
              <a:rPr lang="si-LK" sz="4800" dirty="0">
                <a:latin typeface="Arial" charset="0"/>
                <a:ea typeface="ＭＳ Ｐゴシック" charset="0"/>
                <a:cs typeface="Arial" charset="0"/>
              </a:rPr>
              <a:t>මුල් සභාවේ දුක් විඳීම</a:t>
            </a:r>
            <a:endParaRPr lang="en-US" sz="4800" dirty="0">
              <a:latin typeface="Arial" charset="0"/>
              <a:ea typeface="ＭＳ Ｐゴシック" charset="0"/>
              <a:cs typeface="Arial" charset="0"/>
            </a:endParaRPr>
          </a:p>
        </p:txBody>
      </p:sp>
      <p:sp>
        <p:nvSpPr>
          <p:cNvPr id="125956" name="Text Box 4"/>
          <p:cNvSpPr txBox="1">
            <a:spLocks noChangeArrowheads="1"/>
          </p:cNvSpPr>
          <p:nvPr/>
        </p:nvSpPr>
        <p:spPr bwMode="auto">
          <a:xfrm>
            <a:off x="7620000" y="76200"/>
            <a:ext cx="1587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a:solidFill>
                  <a:srgbClr val="FFFFFF"/>
                </a:solidFill>
                <a:latin typeface="Arial" charset="0"/>
                <a:cs typeface="Arial" charset="0"/>
              </a:rPr>
              <a:t>NTS 281b</a:t>
            </a:r>
            <a:endParaRPr lang="en-US" sz="3200">
              <a:solidFill>
                <a:srgbClr val="FFFF00"/>
              </a:solidFill>
              <a:latin typeface="Arial" charset="0"/>
              <a:cs typeface="Arial" charset="0"/>
            </a:endParaRPr>
          </a:p>
        </p:txBody>
      </p:sp>
      <p:sp>
        <p:nvSpPr>
          <p:cNvPr id="314371" name="Text Box 5"/>
          <p:cNvSpPr txBox="1">
            <a:spLocks noChangeArrowheads="1"/>
          </p:cNvSpPr>
          <p:nvPr/>
        </p:nvSpPr>
        <p:spPr bwMode="auto">
          <a:xfrm>
            <a:off x="5595938" y="5791200"/>
            <a:ext cx="26180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2800" dirty="0">
                <a:solidFill>
                  <a:srgbClr val="FFFF00"/>
                </a:solidFill>
                <a:latin typeface="Arial" charset="0"/>
                <a:cs typeface="Arial" charset="0"/>
              </a:rPr>
              <a:t>ප්ලිනි, ලිපි 10.96</a:t>
            </a:r>
            <a:endParaRPr lang="en-US" sz="2800" dirty="0">
              <a:solidFill>
                <a:srgbClr val="FFFF00"/>
              </a:solidFill>
              <a:latin typeface="Arial" charset="0"/>
              <a:cs typeface="Arial" charset="0"/>
            </a:endParaRPr>
          </a:p>
        </p:txBody>
      </p:sp>
      <p:sp>
        <p:nvSpPr>
          <p:cNvPr id="314372" name="Text Box 6"/>
          <p:cNvSpPr txBox="1">
            <a:spLocks noChangeArrowheads="1"/>
          </p:cNvSpPr>
          <p:nvPr/>
        </p:nvSpPr>
        <p:spPr bwMode="auto">
          <a:xfrm>
            <a:off x="539750" y="6477000"/>
            <a:ext cx="853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latin typeface="Arial" charset="0"/>
                <a:cs typeface="Arial" charset="0"/>
              </a:rPr>
              <a:t>(c)Paul Halsall Mar 1996. halsall@murray.fordham.edu http://www.fordham.edu/halsall/source/pliny1.html</a:t>
            </a:r>
          </a:p>
        </p:txBody>
      </p:sp>
      <p:sp>
        <p:nvSpPr>
          <p:cNvPr id="125959" name="Rectangle 7"/>
          <p:cNvSpPr>
            <a:spLocks noChangeArrowheads="1"/>
          </p:cNvSpPr>
          <p:nvPr/>
        </p:nvSpPr>
        <p:spPr bwMode="auto">
          <a:xfrm>
            <a:off x="457200" y="1371600"/>
            <a:ext cx="8229600" cy="4267200"/>
          </a:xfrm>
          <a:prstGeom prst="rect">
            <a:avLst/>
          </a:prstGeom>
          <a:noFill/>
          <a:ln w="9525">
            <a:noFill/>
            <a:miter lim="800000"/>
            <a:headEnd/>
            <a:tailEnd/>
          </a:ln>
          <a:effectLst>
            <a:outerShdw blurRad="50800" dist="38100" dir="2700000">
              <a:srgbClr val="000000">
                <a:alpha val="43000"/>
              </a:srgbClr>
            </a:outerShdw>
          </a:effectLst>
        </p:spPr>
        <p:txBody>
          <a:bodyPr/>
          <a:lstStyle/>
          <a:p>
            <a:pPr eaLnBrk="1" hangingPunct="1">
              <a:spcBef>
                <a:spcPct val="20000"/>
              </a:spcBef>
              <a:buClr>
                <a:schemeClr val="hlink"/>
              </a:buClr>
              <a:buSzPct val="80000"/>
              <a:buFont typeface="Arial" charset="0"/>
              <a:buNone/>
              <a:defRPr/>
            </a:pPr>
            <a:r>
              <a:rPr lang="si-LK" sz="2800" u="sng" dirty="0">
                <a:effectLst>
                  <a:outerShdw blurRad="38100" dist="38100" dir="2700000" algn="tl">
                    <a:srgbClr val="000000"/>
                  </a:outerShdw>
                </a:effectLst>
                <a:latin typeface="Arial" charset="0"/>
                <a:cs typeface="Arial" charset="0"/>
              </a:rPr>
              <a:t>අධිරාජ්‍යයා ට්ර්රේන් වෙත ආණ්ඩුකාර ප්ලිනි</a:t>
            </a:r>
            <a:r>
              <a:rPr lang="en-US" sz="2800" u="sng" dirty="0">
                <a:effectLst>
                  <a:outerShdw blurRad="38100" dist="38100" dir="2700000" algn="tl">
                    <a:srgbClr val="000000"/>
                  </a:outerShdw>
                </a:effectLst>
                <a:latin typeface="Arial" charset="0"/>
                <a:cs typeface="Arial" charset="0"/>
              </a:rPr>
              <a:t>(</a:t>
            </a:r>
            <a:r>
              <a:rPr lang="si-LK" sz="2800" u="sng" dirty="0">
                <a:effectLst>
                  <a:outerShdw blurRad="38100" dist="38100" dir="2700000" algn="tl">
                    <a:srgbClr val="000000"/>
                  </a:outerShdw>
                </a:effectLst>
                <a:latin typeface="Arial" charset="0"/>
                <a:cs typeface="Arial" charset="0"/>
              </a:rPr>
              <a:t>ක්‍රිව</a:t>
            </a:r>
            <a:r>
              <a:rPr lang="en-US" sz="2800" u="sng" dirty="0">
                <a:effectLst>
                  <a:outerShdw blurRad="38100" dist="38100" dir="2700000" algn="tl">
                    <a:srgbClr val="000000"/>
                  </a:outerShdw>
                </a:effectLst>
                <a:latin typeface="Arial" charset="0"/>
                <a:cs typeface="Arial" charset="0"/>
              </a:rPr>
              <a:t> 111):</a:t>
            </a:r>
          </a:p>
          <a:p>
            <a:pPr algn="ctr" eaLnBrk="1" hangingPunct="1">
              <a:spcBef>
                <a:spcPct val="20000"/>
              </a:spcBef>
              <a:buClr>
                <a:schemeClr val="hlink"/>
              </a:buClr>
              <a:buSzPct val="80000"/>
              <a:buFont typeface="Arial" charset="0"/>
              <a:buNone/>
              <a:defRPr/>
            </a:pPr>
            <a:endParaRPr lang="en-US" sz="2400" dirty="0">
              <a:effectLst>
                <a:outerShdw blurRad="38100" dist="38100" dir="2700000" algn="tl">
                  <a:srgbClr val="000000"/>
                </a:outerShdw>
              </a:effectLst>
              <a:latin typeface="Arial" charset="0"/>
              <a:cs typeface="Arial" charset="0"/>
            </a:endParaRPr>
          </a:p>
          <a:p>
            <a:pPr eaLnBrk="1" hangingPunct="1">
              <a:spcBef>
                <a:spcPct val="20000"/>
              </a:spcBef>
              <a:buClr>
                <a:schemeClr val="hlink"/>
              </a:buClr>
              <a:buSzPct val="80000"/>
              <a:buFont typeface="Arial" charset="0"/>
              <a:buNone/>
              <a:defRPr/>
            </a:pPr>
            <a:r>
              <a:rPr lang="si-LK" sz="2800" dirty="0">
                <a:effectLst>
                  <a:outerShdw blurRad="38100" dist="38100" dir="2700000" algn="tl">
                    <a:srgbClr val="000000"/>
                  </a:outerShdw>
                </a:effectLst>
                <a:latin typeface="Arial" charset="0"/>
                <a:cs typeface="Arial" charset="0"/>
              </a:rPr>
              <a:t>මම මතු සඳහන් ක්‍රියා පටිය දැක ඇත: මොව්න් කිතුණුවන් ද යත් මම ප්‍රශ්න කර දැනගෙන; කිතුණුවන් යැයි ප්‍රකාශ කරන අය මා දෙවන වතාවටත් ප්‍රශ්න කොට හා තුන්වන වර දඬුවම් කරන බව කියා තර්ජනය කොට; ඒත් මුරන්ඬු අය මරණ දඬුවම් පැමණවීමට අණු දෙමි.</a:t>
            </a:r>
            <a:endParaRPr lang="en-US" sz="2800" u="sng" dirty="0">
              <a:effectLst>
                <a:outerShdw blurRad="38100" dist="38100" dir="2700000" algn="tl">
                  <a:srgbClr val="000000"/>
                </a:outerShdw>
              </a:effectLst>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Jupit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2" name="AutoShape 3"/>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dirty="0"/>
          </a:p>
        </p:txBody>
      </p:sp>
      <p:sp>
        <p:nvSpPr>
          <p:cNvPr id="31748" name="Rectangle 4"/>
          <p:cNvSpPr>
            <a:spLocks noGrp="1" noChangeArrowheads="1"/>
          </p:cNvSpPr>
          <p:nvPr>
            <p:ph type="ctrTitle"/>
          </p:nvPr>
        </p:nvSpPr>
        <p:spPr>
          <a:xfrm>
            <a:off x="1120080" y="304800"/>
            <a:ext cx="7772400" cy="990600"/>
          </a:xfrm>
        </p:spPr>
        <p:txBody>
          <a:bodyPr/>
          <a:lstStyle/>
          <a:p>
            <a:pPr eaLnBrk="1" hangingPunct="1">
              <a:defRPr/>
            </a:pPr>
            <a:r>
              <a:rPr lang="si-LK" sz="4800" dirty="0">
                <a:latin typeface="Aril" charset="0"/>
                <a:ea typeface="ＭＳ Ｐゴシック" charset="0"/>
              </a:rPr>
              <a:t>මිත්‍යාදෘෂ්ඨික ආගම්</a:t>
            </a:r>
            <a:endParaRPr lang="en-US" sz="4800" dirty="0">
              <a:latin typeface="Aril" charset="0"/>
              <a:ea typeface="ＭＳ Ｐゴシック" charset="0"/>
            </a:endParaRPr>
          </a:p>
        </p:txBody>
      </p:sp>
      <p:sp>
        <p:nvSpPr>
          <p:cNvPr id="31749" name="Rectangle 5"/>
          <p:cNvSpPr>
            <a:spLocks noGrp="1" noChangeArrowheads="1"/>
          </p:cNvSpPr>
          <p:nvPr>
            <p:ph type="subTitle" idx="1"/>
          </p:nvPr>
        </p:nvSpPr>
        <p:spPr>
          <a:xfrm>
            <a:off x="2872680" y="1676400"/>
            <a:ext cx="4495800" cy="1371600"/>
          </a:xfrm>
        </p:spPr>
        <p:txBody>
          <a:bodyPr/>
          <a:lstStyle/>
          <a:p>
            <a:pPr eaLnBrk="1" hangingPunct="1">
              <a:defRPr/>
            </a:pPr>
            <a:r>
              <a:rPr lang="si-LK" sz="4000" dirty="0">
                <a:latin typeface="Tahoma" charset="0"/>
                <a:ea typeface="ＭＳ Ｐゴシック" charset="0"/>
                <a:cs typeface="ＭＳ Ｐゴシック" charset="0"/>
              </a:rPr>
              <a:t>අන්‍ය ඡාතින්ගේ විශ්වාස ක්‍රම</a:t>
            </a:r>
            <a:endParaRPr lang="en-US" sz="4000" dirty="0">
              <a:latin typeface="Tahoma" charset="0"/>
              <a:ea typeface="ＭＳ Ｐゴシック" charset="0"/>
              <a:cs typeface="ＭＳ Ｐゴシック" charset="0"/>
            </a:endParaRPr>
          </a:p>
        </p:txBody>
      </p:sp>
      <p:sp>
        <p:nvSpPr>
          <p:cNvPr id="230405" name="Rectangle 6"/>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dirty="0"/>
          </a:p>
        </p:txBody>
      </p:sp>
      <p:graphicFrame>
        <p:nvGraphicFramePr>
          <p:cNvPr id="31760" name="Group 16"/>
          <p:cNvGraphicFramePr>
            <a:graphicFrameLocks noGrp="1"/>
          </p:cNvGraphicFramePr>
          <p:nvPr/>
        </p:nvGraphicFramePr>
        <p:xfrm>
          <a:off x="0" y="-681038"/>
          <a:ext cx="207964" cy="517553"/>
        </p:xfrm>
        <a:graphic>
          <a:graphicData uri="http://schemas.openxmlformats.org/drawingml/2006/table">
            <a:tbl>
              <a:tblPr/>
              <a:tblGrid>
                <a:gridCol w="207964">
                  <a:extLst>
                    <a:ext uri="{9D8B030D-6E8A-4147-A177-3AD203B41FA5}">
                      <a16:colId xmlns:a16="http://schemas.microsoft.com/office/drawing/2014/main" xmlns=""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ahoma" pitchFamily="22" charset="-52"/>
                      </a:endParaRPr>
                    </a:p>
                  </a:txBody>
                  <a:tcPr marL="91282" marR="91282" marT="45417" marB="4541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31757" name="Rectangle 13"/>
          <p:cNvSpPr>
            <a:spLocks noChangeArrowheads="1"/>
          </p:cNvSpPr>
          <p:nvPr/>
        </p:nvSpPr>
        <p:spPr bwMode="auto">
          <a:xfrm>
            <a:off x="2819400" y="3733800"/>
            <a:ext cx="6324600" cy="3505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si-LK" sz="2800" b="1" dirty="0">
                <a:effectLst>
                  <a:outerShdw blurRad="38100" dist="38100" dir="2700000" algn="tl">
                    <a:srgbClr val="000000"/>
                  </a:outerShdw>
                </a:effectLst>
              </a:rPr>
              <a:t>සම්ප්‍රදායික </a:t>
            </a:r>
            <a:r>
              <a:rPr lang="si-LK" sz="2800" b="1" dirty="0">
                <a:latin typeface="Aril" charset="0"/>
              </a:rPr>
              <a:t>මිත්‍යාදෘෂ්ඨික අගම්</a:t>
            </a:r>
            <a:endParaRPr lang="en-US" sz="2800" b="1" dirty="0">
              <a:effectLst>
                <a:outerShdw blurRad="38100" dist="38100" dir="2700000" algn="tl">
                  <a:srgbClr val="000000"/>
                </a:outerShdw>
              </a:effectLst>
            </a:endParaRPr>
          </a:p>
        </p:txBody>
      </p:sp>
      <p:sp>
        <p:nvSpPr>
          <p:cNvPr id="230409" name="Text Box 1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dirty="0"/>
              <a:t>150</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0" y="0"/>
            <a:ext cx="9144000" cy="1203325"/>
          </a:xfrm>
        </p:spPr>
        <p:txBody>
          <a:bodyPr/>
          <a:lstStyle/>
          <a:p>
            <a:pPr algn="l" eaLnBrk="1" hangingPunct="1">
              <a:defRPr/>
            </a:pPr>
            <a:r>
              <a:rPr lang="si-LK" sz="4800" dirty="0">
                <a:latin typeface="Arial" charset="0"/>
                <a:ea typeface="ＭＳ Ｐゴシック" charset="0"/>
                <a:cs typeface="Arial" charset="0"/>
              </a:rPr>
              <a:t>මුල් සභාවේ දුක් විඳීම</a:t>
            </a:r>
            <a:endParaRPr lang="en-US" sz="4800" dirty="0">
              <a:latin typeface="Arial" charset="0"/>
              <a:ea typeface="ＭＳ Ｐゴシック" charset="0"/>
              <a:cs typeface="Arial" charset="0"/>
            </a:endParaRPr>
          </a:p>
        </p:txBody>
      </p:sp>
      <p:sp>
        <p:nvSpPr>
          <p:cNvPr id="128004" name="Text Box 4"/>
          <p:cNvSpPr txBox="1">
            <a:spLocks noChangeArrowheads="1"/>
          </p:cNvSpPr>
          <p:nvPr/>
        </p:nvSpPr>
        <p:spPr bwMode="auto">
          <a:xfrm>
            <a:off x="7664450" y="76200"/>
            <a:ext cx="1587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a:solidFill>
                  <a:srgbClr val="FFFFFF"/>
                </a:solidFill>
                <a:latin typeface="Arial" charset="0"/>
                <a:cs typeface="Arial" charset="0"/>
              </a:rPr>
              <a:t>NTS 281b</a:t>
            </a:r>
            <a:endParaRPr lang="en-US" sz="3200">
              <a:solidFill>
                <a:srgbClr val="FFFF00"/>
              </a:solidFill>
              <a:latin typeface="Arial" charset="0"/>
              <a:cs typeface="Arial" charset="0"/>
            </a:endParaRPr>
          </a:p>
        </p:txBody>
      </p:sp>
      <p:sp>
        <p:nvSpPr>
          <p:cNvPr id="316419" name="Text Box 5"/>
          <p:cNvSpPr txBox="1">
            <a:spLocks noChangeArrowheads="1"/>
          </p:cNvSpPr>
          <p:nvPr/>
        </p:nvSpPr>
        <p:spPr bwMode="auto">
          <a:xfrm>
            <a:off x="5595938" y="5957888"/>
            <a:ext cx="26180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2800" dirty="0">
                <a:solidFill>
                  <a:srgbClr val="FFFF00"/>
                </a:solidFill>
                <a:latin typeface="Arial" charset="0"/>
                <a:cs typeface="Arial" charset="0"/>
              </a:rPr>
              <a:t>ප්ලිනි, ලිපි 10.96</a:t>
            </a:r>
            <a:endParaRPr lang="en-US" sz="2800" dirty="0">
              <a:solidFill>
                <a:srgbClr val="FFFF00"/>
              </a:solidFill>
              <a:latin typeface="Arial" charset="0"/>
              <a:cs typeface="Arial" charset="0"/>
            </a:endParaRPr>
          </a:p>
        </p:txBody>
      </p:sp>
      <p:sp>
        <p:nvSpPr>
          <p:cNvPr id="316420" name="Text Box 6"/>
          <p:cNvSpPr txBox="1">
            <a:spLocks noChangeArrowheads="1"/>
          </p:cNvSpPr>
          <p:nvPr/>
        </p:nvSpPr>
        <p:spPr bwMode="auto">
          <a:xfrm>
            <a:off x="539750" y="6477000"/>
            <a:ext cx="853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dirty="0">
                <a:latin typeface="Arial" charset="0"/>
                <a:cs typeface="Arial" charset="0"/>
              </a:rPr>
              <a:t>(c)Paul Halsall Mar 1996. halsall@murray.fordham.edu http://www.fordham.edu/halsall/source/pliny1.html</a:t>
            </a:r>
          </a:p>
        </p:txBody>
      </p:sp>
      <p:sp>
        <p:nvSpPr>
          <p:cNvPr id="128007" name="Rectangle 7"/>
          <p:cNvSpPr>
            <a:spLocks noChangeArrowheads="1"/>
          </p:cNvSpPr>
          <p:nvPr/>
        </p:nvSpPr>
        <p:spPr bwMode="auto">
          <a:xfrm>
            <a:off x="304800" y="1447800"/>
            <a:ext cx="8839200" cy="4267200"/>
          </a:xfrm>
          <a:prstGeom prst="rect">
            <a:avLst/>
          </a:prstGeom>
          <a:noFill/>
          <a:ln w="9525">
            <a:noFill/>
            <a:miter lim="800000"/>
            <a:headEnd/>
            <a:tailEnd/>
          </a:ln>
          <a:effectLst/>
        </p:spPr>
        <p:txBody>
          <a:bodyPr/>
          <a:lstStyle/>
          <a:p>
            <a:pPr eaLnBrk="1" hangingPunct="1">
              <a:spcBef>
                <a:spcPct val="20000"/>
              </a:spcBef>
              <a:buClr>
                <a:schemeClr val="hlink"/>
              </a:buClr>
              <a:buSzPct val="80000"/>
              <a:buFont typeface="Arial" charset="0"/>
              <a:buNone/>
              <a:defRPr/>
            </a:pPr>
            <a:r>
              <a:rPr lang="si-LK" sz="2800" u="sng" dirty="0">
                <a:effectLst>
                  <a:outerShdw blurRad="38100" dist="38100" dir="2700000" algn="tl">
                    <a:srgbClr val="000000"/>
                  </a:outerShdw>
                </a:effectLst>
                <a:latin typeface="Arial" charset="0"/>
                <a:cs typeface="Arial" charset="0"/>
              </a:rPr>
              <a:t>අධිරාජ්‍යයා ට්ර්රේන් වෙත ආණ්ඩුකාර ප්ලිනි</a:t>
            </a:r>
            <a:r>
              <a:rPr lang="en-US" sz="2800" u="sng" dirty="0">
                <a:effectLst>
                  <a:outerShdw blurRad="38100" dist="38100" dir="2700000" algn="tl">
                    <a:srgbClr val="000000"/>
                  </a:outerShdw>
                </a:effectLst>
                <a:latin typeface="Arial" charset="0"/>
                <a:cs typeface="Arial" charset="0"/>
              </a:rPr>
              <a:t>(</a:t>
            </a:r>
            <a:r>
              <a:rPr lang="si-LK" sz="2800" u="sng" dirty="0">
                <a:effectLst>
                  <a:outerShdw blurRad="38100" dist="38100" dir="2700000" algn="tl">
                    <a:srgbClr val="000000"/>
                  </a:outerShdw>
                </a:effectLst>
                <a:latin typeface="Arial" charset="0"/>
                <a:cs typeface="Arial" charset="0"/>
              </a:rPr>
              <a:t>ක්‍රිව</a:t>
            </a:r>
            <a:r>
              <a:rPr lang="en-US" sz="2800" u="sng" dirty="0">
                <a:effectLst>
                  <a:outerShdw blurRad="38100" dist="38100" dir="2700000" algn="tl">
                    <a:srgbClr val="000000"/>
                  </a:outerShdw>
                </a:effectLst>
                <a:latin typeface="Arial" charset="0"/>
                <a:cs typeface="Arial" charset="0"/>
              </a:rPr>
              <a:t> 111):</a:t>
            </a:r>
          </a:p>
          <a:p>
            <a:pPr eaLnBrk="1" hangingPunct="1">
              <a:spcBef>
                <a:spcPct val="20000"/>
              </a:spcBef>
              <a:buClr>
                <a:schemeClr val="hlink"/>
              </a:buClr>
              <a:buSzPct val="80000"/>
              <a:buFont typeface="Arial" charset="0"/>
              <a:buNone/>
              <a:defRPr/>
            </a:pPr>
            <a:r>
              <a:rPr lang="si-LK" sz="2800" dirty="0">
                <a:effectLst>
                  <a:outerShdw blurRad="38100" dist="38100" dir="2700000" algn="tl">
                    <a:srgbClr val="000000"/>
                  </a:outerShdw>
                </a:effectLst>
                <a:latin typeface="Arial" charset="0"/>
                <a:cs typeface="Arial" charset="0"/>
              </a:rPr>
              <a:t>තවද කිතුණුවන් නොවේ යැයි ප්‍රකාශ කරන හො කිතුණුවෙකු වී සිටියා යැයි ප්‍රකාශ කරන්නො, මම ප්‍රකාශ කරන ප්‍රකාරයෙන් දෙවියන්ට යාඡනා කිරිමෙන් පසු, සුවඳ දුම් හා මිදි යුෂ සමඟ ඔබේ පිළිරුවට යාච්ඤා කරයි, මක්නිසාද යත් අනෙක් දෙව් පිළිම ගෙන ආවේ</a:t>
            </a:r>
            <a:r>
              <a:rPr lang="en-US" sz="2800" dirty="0">
                <a:effectLst>
                  <a:outerShdw blurRad="38100" dist="38100" dir="2700000" algn="tl">
                    <a:srgbClr val="000000"/>
                  </a:outerShdw>
                </a:effectLst>
                <a:latin typeface="Arial" charset="0"/>
                <a:cs typeface="Arial" charset="0"/>
              </a:rPr>
              <a:t> </a:t>
            </a:r>
            <a:r>
              <a:rPr lang="si-LK" sz="2800" dirty="0">
                <a:effectLst>
                  <a:outerShdw blurRad="38100" dist="38100" dir="2700000" algn="tl">
                    <a:srgbClr val="000000"/>
                  </a:outerShdw>
                </a:effectLst>
                <a:latin typeface="Arial" charset="0"/>
                <a:cs typeface="Arial" charset="0"/>
              </a:rPr>
              <a:t>මේ අභිමතාර්ථය නිසාය-- සැබැවින්ම කිතුණුවෙකු සිටින කිසිවෙකු, කිසිවකුට මෙසේ කිරීමට බලකෙරිය නොහැකිය.</a:t>
            </a:r>
            <a:r>
              <a:rPr lang="en-US" sz="2800" dirty="0">
                <a:effectLst>
                  <a:outerShdw blurRad="38100" dist="38100" dir="2700000" algn="tl">
                    <a:srgbClr val="000000"/>
                  </a:outerShdw>
                </a:effectLst>
                <a:latin typeface="Arial" charset="0"/>
                <a:cs typeface="Arial" charset="0"/>
              </a:rPr>
              <a:t>.</a:t>
            </a:r>
            <a:endParaRPr lang="en-US" sz="2800" u="sng" dirty="0">
              <a:effectLst>
                <a:outerShdw blurRad="38100" dist="38100" dir="2700000" algn="tl">
                  <a:srgbClr val="000000"/>
                </a:outerShdw>
              </a:effectLst>
              <a:latin typeface="Arial" charset="0"/>
              <a:cs typeface="Arial"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Jupit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66" name="AutoShape 3"/>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4820" name="Rectangle 4"/>
          <p:cNvSpPr>
            <a:spLocks noGrp="1" noChangeArrowheads="1"/>
          </p:cNvSpPr>
          <p:nvPr>
            <p:ph type="ctrTitle"/>
          </p:nvPr>
        </p:nvSpPr>
        <p:spPr>
          <a:xfrm>
            <a:off x="976064" y="304800"/>
            <a:ext cx="7772400" cy="990600"/>
          </a:xfrm>
        </p:spPr>
        <p:txBody>
          <a:bodyPr/>
          <a:lstStyle/>
          <a:p>
            <a:pPr eaLnBrk="1" hangingPunct="1">
              <a:defRPr/>
            </a:pPr>
            <a:r>
              <a:rPr lang="si-LK" sz="4800" dirty="0">
                <a:latin typeface="Aril" charset="0"/>
                <a:ea typeface="ＭＳ Ｐゴシック" charset="0"/>
              </a:rPr>
              <a:t>මිත්‍යාදෘෂ්ඨික ආගම්</a:t>
            </a:r>
            <a:endParaRPr lang="en-US" sz="4800" dirty="0">
              <a:latin typeface="Aril" charset="0"/>
              <a:ea typeface="ＭＳ Ｐゴシック" charset="0"/>
            </a:endParaRPr>
          </a:p>
        </p:txBody>
      </p:sp>
      <p:sp>
        <p:nvSpPr>
          <p:cNvPr id="34821" name="Rectangle 5"/>
          <p:cNvSpPr>
            <a:spLocks noGrp="1" noChangeArrowheads="1"/>
          </p:cNvSpPr>
          <p:nvPr>
            <p:ph type="subTitle" idx="1"/>
          </p:nvPr>
        </p:nvSpPr>
        <p:spPr>
          <a:xfrm>
            <a:off x="2728664" y="1676400"/>
            <a:ext cx="4495800" cy="1371600"/>
          </a:xfrm>
        </p:spPr>
        <p:txBody>
          <a:bodyPr/>
          <a:lstStyle/>
          <a:p>
            <a:pPr eaLnBrk="1" hangingPunct="1">
              <a:defRPr/>
            </a:pPr>
            <a:r>
              <a:rPr lang="si-LK" sz="4000" dirty="0">
                <a:latin typeface="Tahoma" charset="0"/>
                <a:ea typeface="ＭＳ Ｐゴシック" charset="0"/>
                <a:cs typeface="ＭＳ Ｐゴシック" charset="0"/>
              </a:rPr>
              <a:t>අන්‍ය ඡාතින්ගේ විශ්වාස ක්‍රම</a:t>
            </a:r>
            <a:endParaRPr lang="en-US" sz="4000" dirty="0">
              <a:latin typeface="Tahoma" charset="0"/>
              <a:ea typeface="ＭＳ Ｐゴシック" charset="0"/>
              <a:cs typeface="ＭＳ Ｐゴシック" charset="0"/>
            </a:endParaRPr>
          </a:p>
        </p:txBody>
      </p:sp>
      <p:sp>
        <p:nvSpPr>
          <p:cNvPr id="318469" name="Rectangle 6"/>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34831" name="Group 15"/>
          <p:cNvGraphicFramePr>
            <a:graphicFrameLocks noGrp="1"/>
          </p:cNvGraphicFramePr>
          <p:nvPr/>
        </p:nvGraphicFramePr>
        <p:xfrm>
          <a:off x="0" y="-681038"/>
          <a:ext cx="207964" cy="517553"/>
        </p:xfrm>
        <a:graphic>
          <a:graphicData uri="http://schemas.openxmlformats.org/drawingml/2006/table">
            <a:tbl>
              <a:tblPr/>
              <a:tblGrid>
                <a:gridCol w="207964">
                  <a:extLst>
                    <a:ext uri="{9D8B030D-6E8A-4147-A177-3AD203B41FA5}">
                      <a16:colId xmlns:a16="http://schemas.microsoft.com/office/drawing/2014/main" xmlns=""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22" charset="-52"/>
                      </a:endParaRPr>
                    </a:p>
                  </a:txBody>
                  <a:tcPr marL="91282" marR="91282" marT="45417" marB="4541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34829" name="Rectangle 13"/>
          <p:cNvSpPr>
            <a:spLocks noChangeArrowheads="1"/>
          </p:cNvSpPr>
          <p:nvPr/>
        </p:nvSpPr>
        <p:spPr bwMode="auto">
          <a:xfrm>
            <a:off x="2819400" y="3733800"/>
            <a:ext cx="6324600" cy="3505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si-LK" sz="2800" b="1" dirty="0">
                <a:effectLst>
                  <a:outerShdw blurRad="38100" dist="38100" dir="2700000" algn="tl">
                    <a:srgbClr val="000000"/>
                  </a:outerShdw>
                </a:effectLst>
              </a:rPr>
              <a:t>සම්ප්‍රදායික </a:t>
            </a:r>
            <a:r>
              <a:rPr lang="si-LK" sz="2800" b="1" dirty="0">
                <a:latin typeface="Aril" charset="0"/>
              </a:rPr>
              <a:t>මිත්‍යාදෘෂ්ඨික අගම්</a:t>
            </a:r>
            <a:endParaRPr lang="en-US" sz="2800" b="1" dirty="0">
              <a:effectLst>
                <a:outerShdw blurRad="38100" dist="38100" dir="2700000" algn="tl">
                  <a:srgbClr val="000000"/>
                </a:outerShdw>
              </a:effectLst>
            </a:endParaRPr>
          </a:p>
          <a:p>
            <a:pPr algn="ctr" eaLnBrk="1" hangingPunct="1">
              <a:spcBef>
                <a:spcPct val="20000"/>
              </a:spcBef>
              <a:buClr>
                <a:schemeClr val="hlink"/>
              </a:buClr>
              <a:buSzPct val="80000"/>
              <a:buFont typeface="Arial" charset="0"/>
              <a:buNone/>
              <a:defRPr/>
            </a:pPr>
            <a:r>
              <a:rPr lang="si-LK" sz="2800" b="1" dirty="0">
                <a:effectLst>
                  <a:outerShdw blurRad="38100" dist="38100" dir="2700000" algn="tl">
                    <a:srgbClr val="000000"/>
                  </a:outerShdw>
                </a:effectLst>
              </a:rPr>
              <a:t>විවිධ දර්ශනවාදයන් </a:t>
            </a:r>
          </a:p>
          <a:p>
            <a:pPr algn="ctr" eaLnBrk="1" hangingPunct="1">
              <a:spcBef>
                <a:spcPct val="20000"/>
              </a:spcBef>
              <a:buClr>
                <a:schemeClr val="hlink"/>
              </a:buClr>
              <a:buSzPct val="80000"/>
              <a:buFont typeface="Arial" charset="0"/>
              <a:buNone/>
              <a:defRPr/>
            </a:pPr>
            <a:r>
              <a:rPr lang="si-LK" sz="2800" b="1" dirty="0">
                <a:effectLst>
                  <a:outerShdw blurRad="38100" dist="38100" dir="2700000" algn="tl">
                    <a:srgbClr val="000000"/>
                  </a:outerShdw>
                </a:effectLst>
              </a:rPr>
              <a:t>අධිරජ ඇ</a:t>
            </a:r>
            <a:r>
              <a:rPr lang="si-LK" sz="2800" b="1" dirty="0">
                <a:latin typeface="Suranga 03" pitchFamily="2" charset="0"/>
              </a:rPr>
              <a:t>දහිම</a:t>
            </a:r>
            <a:endParaRPr lang="en-US" sz="2800" b="1" dirty="0">
              <a:effectLst>
                <a:outerShdw blurRad="38100" dist="38100" dir="2700000" algn="tl">
                  <a:srgbClr val="000000"/>
                </a:outerShdw>
              </a:effectLst>
            </a:endParaRPr>
          </a:p>
          <a:p>
            <a:pPr algn="ctr" eaLnBrk="1" hangingPunct="1">
              <a:spcBef>
                <a:spcPct val="20000"/>
              </a:spcBef>
              <a:buClr>
                <a:schemeClr val="hlink"/>
              </a:buClr>
              <a:buSzPct val="80000"/>
              <a:buFont typeface="Arial" charset="0"/>
              <a:buNone/>
              <a:defRPr/>
            </a:pPr>
            <a:r>
              <a:rPr lang="si-LK" sz="2800" b="1" dirty="0">
                <a:effectLst>
                  <a:outerShdw blurRad="38100" dist="38100" dir="2700000" algn="tl">
                    <a:srgbClr val="000000"/>
                  </a:outerShdw>
                </a:effectLst>
              </a:rPr>
              <a:t>අභිරහස් ආගම්</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4" descr="Gods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8475" y="28575"/>
            <a:ext cx="8147050" cy="680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14" name="Rectangle 2"/>
          <p:cNvSpPr>
            <a:spLocks noGrp="1" noRot="1" noChangeArrowheads="1"/>
          </p:cNvSpPr>
          <p:nvPr>
            <p:ph type="title"/>
          </p:nvPr>
        </p:nvSpPr>
        <p:spPr>
          <a:xfrm>
            <a:off x="0" y="2743200"/>
            <a:ext cx="7162800" cy="3124200"/>
          </a:xfrm>
          <a:solidFill>
            <a:srgbClr val="000000"/>
          </a:solidFill>
        </p:spPr>
        <p:txBody>
          <a:bodyPr/>
          <a:lstStyle/>
          <a:p>
            <a:pPr eaLnBrk="1" hangingPunct="1"/>
            <a:r>
              <a:rPr lang="si-LK" dirty="0">
                <a:solidFill>
                  <a:schemeClr val="tx1"/>
                </a:solidFill>
                <a:effectLst/>
                <a:latin typeface="Aril" charset="0"/>
                <a:ea typeface="ＭＳ Ｐゴシック" charset="0"/>
              </a:rPr>
              <a:t>අභිරහස් ආගම්</a:t>
            </a:r>
            <a:endParaRPr lang="en-US" dirty="0">
              <a:solidFill>
                <a:schemeClr val="tx1"/>
              </a:solidFill>
              <a:effectLst/>
              <a:latin typeface="Ari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2561" name="Group 8"/>
          <p:cNvGrpSpPr>
            <a:grpSpLocks/>
          </p:cNvGrpSpPr>
          <p:nvPr/>
        </p:nvGrpSpPr>
        <p:grpSpPr bwMode="auto">
          <a:xfrm>
            <a:off x="1066800" y="-315416"/>
            <a:ext cx="7010400" cy="5105400"/>
            <a:chOff x="864" y="816"/>
            <a:chExt cx="4616" cy="3425"/>
          </a:xfrm>
        </p:grpSpPr>
        <p:pic>
          <p:nvPicPr>
            <p:cNvPr id="322564" name="Picture 4" descr="Mysteri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4" y="816"/>
              <a:ext cx="4616" cy="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5" name="AutoShape 5"/>
            <p:cNvSpPr>
              <a:spLocks noChangeArrowheads="1"/>
            </p:cNvSpPr>
            <p:nvPr/>
          </p:nvSpPr>
          <p:spPr bwMode="auto">
            <a:xfrm flipV="1">
              <a:off x="864" y="816"/>
              <a:ext cx="192" cy="1248"/>
            </a:xfrm>
            <a:prstGeom prst="rtTriangl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2566" name="AutoShape 6"/>
            <p:cNvSpPr>
              <a:spLocks noChangeArrowheads="1"/>
            </p:cNvSpPr>
            <p:nvPr/>
          </p:nvSpPr>
          <p:spPr bwMode="auto">
            <a:xfrm flipH="1" flipV="1">
              <a:off x="4704" y="816"/>
              <a:ext cx="768" cy="1152"/>
            </a:xfrm>
            <a:prstGeom prst="rtTriangl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322562" name="Rectangle 2"/>
          <p:cNvSpPr>
            <a:spLocks noGrp="1" noRot="1" noChangeArrowheads="1"/>
          </p:cNvSpPr>
          <p:nvPr>
            <p:ph type="title"/>
          </p:nvPr>
        </p:nvSpPr>
        <p:spPr>
          <a:xfrm>
            <a:off x="2590800" y="0"/>
            <a:ext cx="6553200" cy="1066800"/>
          </a:xfrm>
          <a:solidFill>
            <a:srgbClr val="000000"/>
          </a:solidFill>
        </p:spPr>
        <p:txBody>
          <a:bodyPr/>
          <a:lstStyle/>
          <a:p>
            <a:pPr eaLnBrk="1" hangingPunct="1"/>
            <a:r>
              <a:rPr lang="si-LK" sz="4000" dirty="0">
                <a:effectLst/>
                <a:latin typeface="Arial" charset="0"/>
                <a:ea typeface="ＭＳ Ｐゴシック" charset="0"/>
                <a:cs typeface="Arial" charset="0"/>
              </a:rPr>
              <a:t>ග්‍රීක අභිරහස් ආගම</a:t>
            </a:r>
            <a:endParaRPr lang="en-US" sz="4000" dirty="0">
              <a:effectLst/>
              <a:latin typeface="Arial" charset="0"/>
              <a:ea typeface="ＭＳ Ｐゴシック" charset="0"/>
              <a:cs typeface="Arial" charset="0"/>
            </a:endParaRPr>
          </a:p>
        </p:txBody>
      </p:sp>
      <p:sp>
        <p:nvSpPr>
          <p:cNvPr id="9225" name="Text Box 9"/>
          <p:cNvSpPr txBox="1">
            <a:spLocks noChangeArrowheads="1"/>
          </p:cNvSpPr>
          <p:nvPr/>
        </p:nvSpPr>
        <p:spPr bwMode="auto">
          <a:xfrm>
            <a:off x="0" y="4832847"/>
            <a:ext cx="9144000" cy="203132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si-LK" sz="1800" dirty="0">
                <a:effectLst>
                  <a:outerShdw blurRad="38100" dist="38100" dir="2700000" algn="tl">
                    <a:srgbClr val="000000"/>
                  </a:outerShdw>
                </a:effectLst>
              </a:rPr>
              <a:t>යම් කෙනෙකුට ට්රොෆෝනියස්</a:t>
            </a:r>
            <a:r>
              <a:rPr lang="en-US" sz="1800" dirty="0">
                <a:effectLst>
                  <a:outerShdw blurRad="38100" dist="38100" dir="2700000" algn="tl">
                    <a:srgbClr val="000000"/>
                  </a:outerShdw>
                </a:effectLst>
              </a:rPr>
              <a:t> </a:t>
            </a:r>
            <a:r>
              <a:rPr lang="si-LK" sz="1800" dirty="0">
                <a:effectLst>
                  <a:outerShdw blurRad="38100" dist="38100" dir="2700000" algn="tl">
                    <a:srgbClr val="000000"/>
                  </a:outerShdw>
                </a:effectLst>
              </a:rPr>
              <a:t>හි භයන්කාර දිවැස් කියන ස්ථානයට (මධ්‍යම ග්‍රීසියේ ඇත) ළගා වීමට, ඔහු ගල්වලින් සාදා ඇති වළට</a:t>
            </a:r>
            <a:r>
              <a:rPr lang="en-US" sz="1800" dirty="0">
                <a:effectLst>
                  <a:outerShdw blurRad="38100" dist="38100" dir="2700000" algn="tl">
                    <a:srgbClr val="000000"/>
                  </a:outerShdw>
                </a:effectLst>
              </a:rPr>
              <a:t> </a:t>
            </a:r>
            <a:r>
              <a:rPr lang="si-LK" sz="1800" dirty="0">
                <a:effectLst>
                  <a:outerShdw blurRad="38100" dist="38100" dir="2700000" algn="tl">
                    <a:srgbClr val="000000"/>
                  </a:outerShdw>
                </a:effectLst>
              </a:rPr>
              <a:t>එක් අතක ආධාරයෙන් බැසිය යුතය, පසුව ඔහුව කුඩා සිදුරක් තුලින් කළුවර මාර්ගයකට ඇද ගනි. මේ මර්ගයේ හමුවිය හැකි මිත්‍යා සර්පයන්ට කැවිමට අතේ මීපැණි කේක් රැගෙන, මේ බියෙන් කැළබුනු අයදින්නා පසුව නැවත එම කුඩා සිදුරෙන්ම, පාද ප්‍රථමයෙන් එළියට පැමිණෙ. එසේ පැමිණින්නෙ ජයෙන් පිනාගිය අනාගතය පිළිබඳ දර්ශනයක් සමගය.</a:t>
            </a:r>
            <a:r>
              <a:rPr lang="en-US" sz="1800" dirty="0">
                <a:effectLst>
                  <a:outerShdw blurRad="38100" dist="38100" dir="2700000" algn="tl">
                    <a:srgbClr val="000000"/>
                  </a:outerShdw>
                </a:effectLst>
              </a:rPr>
              <a:t> </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Rot="1" noChangeArrowheads="1"/>
          </p:cNvSpPr>
          <p:nvPr>
            <p:ph type="body" idx="1"/>
          </p:nvPr>
        </p:nvSpPr>
        <p:spPr>
          <a:xfrm>
            <a:off x="5181600" y="4953000"/>
            <a:ext cx="3584575" cy="1905000"/>
          </a:xfrm>
        </p:spPr>
        <p:txBody>
          <a:bodyPr/>
          <a:lstStyle/>
          <a:p>
            <a:pPr marL="0" indent="0" eaLnBrk="1" hangingPunct="1">
              <a:buNone/>
              <a:defRPr/>
            </a:pPr>
            <a:r>
              <a:rPr lang="si-LK" dirty="0">
                <a:latin typeface="Tahoma" charset="0"/>
                <a:ea typeface="ＭＳ Ｐゴシック" charset="0"/>
                <a:cs typeface="ＭＳ Ｐゴシック" charset="0"/>
              </a:rPr>
              <a:t>එපීසයේ අසලදී එලිෂිස්හිදී ආරම්භ විය</a:t>
            </a:r>
            <a:endParaRPr lang="en-US" dirty="0">
              <a:latin typeface="Tahoma" charset="0"/>
              <a:ea typeface="ＭＳ Ｐゴシック" charset="0"/>
              <a:cs typeface="ＭＳ Ｐゴシック" charset="0"/>
            </a:endParaRPr>
          </a:p>
        </p:txBody>
      </p:sp>
      <p:pic>
        <p:nvPicPr>
          <p:cNvPr id="324610" name="Picture 4" descr="Ephesian Theat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10540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Rot="1" noChangeArrowheads="1"/>
          </p:cNvSpPr>
          <p:nvPr>
            <p:ph type="title"/>
          </p:nvPr>
        </p:nvSpPr>
        <p:spPr>
          <a:xfrm>
            <a:off x="5181600" y="228600"/>
            <a:ext cx="3660775" cy="2667000"/>
          </a:xfrm>
        </p:spPr>
        <p:txBody>
          <a:bodyPr/>
          <a:lstStyle/>
          <a:p>
            <a:pPr eaLnBrk="1" hangingPunct="1">
              <a:defRPr/>
            </a:pPr>
            <a:r>
              <a:rPr lang="si-LK" dirty="0">
                <a:latin typeface="Aril" charset="0"/>
                <a:ea typeface="ＭＳ Ｐゴシック" charset="0"/>
              </a:rPr>
              <a:t>දිලිසීන්</a:t>
            </a:r>
            <a:r>
              <a:rPr lang="en-US" dirty="0">
                <a:latin typeface="Aril" charset="0"/>
                <a:ea typeface="ＭＳ Ｐゴシック" charset="0"/>
              </a:rPr>
              <a:t> </a:t>
            </a:r>
            <a:r>
              <a:rPr lang="si-LK" dirty="0">
                <a:latin typeface="Aril" charset="0"/>
                <a:ea typeface="ＭＳ Ｐゴシック" charset="0"/>
              </a:rPr>
              <a:t>වන්දනාව</a:t>
            </a:r>
            <a:endParaRPr lang="en-US" dirty="0">
              <a:latin typeface="Ari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7" descr="starry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Rectangle 2"/>
          <p:cNvSpPr>
            <a:spLocks noGrp="1" noRot="1" noChangeArrowheads="1"/>
          </p:cNvSpPr>
          <p:nvPr>
            <p:ph type="title"/>
          </p:nvPr>
        </p:nvSpPr>
        <p:spPr>
          <a:xfrm>
            <a:off x="0" y="44450"/>
            <a:ext cx="9144000" cy="1143000"/>
          </a:xfrm>
        </p:spPr>
        <p:txBody>
          <a:bodyPr/>
          <a:lstStyle/>
          <a:p>
            <a:pPr eaLnBrk="1" hangingPunct="1">
              <a:defRPr/>
            </a:pPr>
            <a:r>
              <a:rPr lang="si-LK" sz="3600" dirty="0">
                <a:latin typeface="Aril" charset="0"/>
                <a:ea typeface="ＭＳ Ｐゴシック" charset="0"/>
              </a:rPr>
              <a:t>අනාවර්නය වු දේ වරද්දා ගන්න එපා</a:t>
            </a:r>
            <a:r>
              <a:rPr lang="en-US" sz="3600" dirty="0">
                <a:latin typeface="Aril" charset="0"/>
                <a:ea typeface="ＭＳ Ｐゴシック" charset="0"/>
              </a:rPr>
              <a:t>!</a:t>
            </a:r>
          </a:p>
        </p:txBody>
      </p:sp>
      <p:sp>
        <p:nvSpPr>
          <p:cNvPr id="8197" name="Rectangle 5"/>
          <p:cNvSpPr>
            <a:spLocks noRot="1" noChangeArrowheads="1"/>
          </p:cNvSpPr>
          <p:nvPr/>
        </p:nvSpPr>
        <p:spPr bwMode="auto">
          <a:xfrm>
            <a:off x="304800" y="1268413"/>
            <a:ext cx="8686800" cy="5181600"/>
          </a:xfrm>
          <a:prstGeom prst="rect">
            <a:avLst/>
          </a:prstGeom>
          <a:noFill/>
          <a:ln w="9525">
            <a:noFill/>
            <a:miter lim="800000"/>
            <a:headEnd/>
            <a:tailEnd/>
          </a:ln>
          <a:effectLst/>
        </p:spPr>
        <p:txBody>
          <a:bodyPr/>
          <a:lstStyle/>
          <a:p>
            <a:pPr indent="566738" eaLnBrk="1" hangingPunct="1">
              <a:lnSpc>
                <a:spcPct val="80000"/>
              </a:lnSpc>
              <a:spcBef>
                <a:spcPct val="20000"/>
              </a:spcBef>
              <a:buClr>
                <a:schemeClr val="hlink"/>
              </a:buClr>
              <a:buSzPct val="80000"/>
              <a:buFont typeface="Arial" charset="0"/>
              <a:buNone/>
              <a:defRPr/>
            </a:pPr>
            <a:r>
              <a:rPr lang="si-LK" sz="2400" b="1" dirty="0">
                <a:effectLst>
                  <a:outerShdw blurRad="50800" dist="76200" dir="2700000" algn="tl" rotWithShape="0">
                    <a:srgbClr val="000000"/>
                  </a:outerShdw>
                </a:effectLst>
              </a:rPr>
              <a:t>ෂර්ලොක් හෝම්ස් සහ ආචාර්ය වොට්සන් කඳවුරු බැඳගෙන කාලයක් ගතකරන්න ගියහ. රත්‍රි තාරකාවන්ට යටින් ඔවුන්ගේ කූඩාරම තනා නින්දට ගියහ.</a:t>
            </a:r>
            <a:r>
              <a:rPr lang="en-US" sz="2400" b="1" dirty="0">
                <a:effectLst>
                  <a:outerShdw blurRad="50800" dist="76200" dir="2700000" algn="tl" rotWithShape="0">
                    <a:srgbClr val="000000"/>
                  </a:outerShdw>
                </a:effectLst>
              </a:rPr>
              <a:t> </a:t>
            </a:r>
            <a:r>
              <a:rPr lang="si-LK" sz="2400" b="1" dirty="0">
                <a:effectLst>
                  <a:outerShdw blurRad="50800" dist="76200" dir="2700000" algn="tl" rotWithShape="0">
                    <a:srgbClr val="000000"/>
                  </a:outerShdw>
                </a:effectLst>
              </a:rPr>
              <a:t>රත්‍රියේ යම් කලෙක, හෝම්ස් වොට්සන්ව නින්දෙන් නැගිට්ටවා “වොට්සන් උඩ තාරකා දිහා බලා මට කියන්න ඔබ නිගමනය කරන දේ.”</a:t>
            </a:r>
            <a:endParaRPr lang="en-US" sz="2400" b="1" dirty="0">
              <a:effectLst>
                <a:outerShdw blurRad="50800" dist="76200" dir="2700000" algn="tl" rotWithShape="0">
                  <a:srgbClr val="000000"/>
                </a:outerShdw>
              </a:effectLst>
            </a:endParaRPr>
          </a:p>
          <a:p>
            <a:pPr indent="566738" eaLnBrk="1" hangingPunct="1">
              <a:lnSpc>
                <a:spcPct val="80000"/>
              </a:lnSpc>
              <a:spcBef>
                <a:spcPct val="20000"/>
              </a:spcBef>
              <a:buClr>
                <a:schemeClr val="hlink"/>
              </a:buClr>
              <a:buSzPct val="80000"/>
              <a:buFont typeface="Arial" charset="0"/>
              <a:buNone/>
              <a:defRPr/>
            </a:pPr>
            <a:r>
              <a:rPr lang="si-LK" sz="2400" b="1" dirty="0">
                <a:effectLst>
                  <a:outerShdw blurRad="50800" dist="76200" dir="2700000" algn="tl" rotWithShape="0">
                    <a:srgbClr val="000000"/>
                  </a:outerShdw>
                </a:effectLst>
              </a:rPr>
              <a:t>වොට්සන් මෙසේ පවසයි. “මම තාරකා මිලියන ගණනක් දකින අතර ඒවායින් කිහිපයක්ම ග්‍රාහලෝක සහිත නම්, පෘථිවිය වැනි සමහර ග්‍රාහලෝක පැවතීමට පුළුවන. එසේ පෘථිවිය වැනි ග්‍රාහලෝක තිබේ නම්, එහි ජීවය තිබිය හැකිය.”</a:t>
            </a:r>
            <a:endParaRPr lang="en-US" sz="2400" b="1" dirty="0">
              <a:effectLst>
                <a:outerShdw blurRad="50800" dist="76200" dir="2700000" algn="tl" rotWithShape="0">
                  <a:srgbClr val="000000"/>
                </a:outerShdw>
              </a:effectLst>
            </a:endParaRPr>
          </a:p>
          <a:p>
            <a:pPr indent="566738" eaLnBrk="1" hangingPunct="1">
              <a:lnSpc>
                <a:spcPct val="80000"/>
              </a:lnSpc>
              <a:spcBef>
                <a:spcPct val="20000"/>
              </a:spcBef>
              <a:buClr>
                <a:schemeClr val="hlink"/>
              </a:buClr>
              <a:buSzPct val="80000"/>
              <a:buFont typeface="Arial" charset="0"/>
              <a:buNone/>
              <a:defRPr/>
            </a:pPr>
            <a:r>
              <a:rPr lang="si-LK" sz="2400" b="1" dirty="0">
                <a:effectLst>
                  <a:outerShdw blurRad="50800" dist="76200" dir="2700000" algn="tl" rotWithShape="0">
                    <a:srgbClr val="000000"/>
                  </a:outerShdw>
                </a:effectLst>
              </a:rPr>
              <a:t>හෝම්ස් මෙසේ පිළිතුරු දුන්නා: “වොට්සන්, ඔයා මහා මෝඩයෙක්, කවුරු හරි අපේ කූඩාරම හොරකම් කරලා”</a:t>
            </a:r>
            <a:endParaRPr lang="en-US" sz="2400" b="1" dirty="0">
              <a:effectLst>
                <a:outerShdw blurRad="50800" dist="76200" dir="2700000" algn="tl" rotWithShape="0">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197">
                                            <p:txEl>
                                              <p:pRg st="0" end="0"/>
                                            </p:txEl>
                                          </p:spTgt>
                                        </p:tgtEl>
                                        <p:attrNameLst>
                                          <p:attrName>style.visibility</p:attrName>
                                        </p:attrNameLst>
                                      </p:cBhvr>
                                      <p:to>
                                        <p:strVal val="visible"/>
                                      </p:to>
                                    </p:set>
                                    <p:animEffect transition="in" filter="checkerboard(across)">
                                      <p:cBhvr>
                                        <p:cTn id="7" dur="500"/>
                                        <p:tgtEl>
                                          <p:spTgt spid="81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197">
                                            <p:txEl>
                                              <p:pRg st="1" end="1"/>
                                            </p:txEl>
                                          </p:spTgt>
                                        </p:tgtEl>
                                        <p:attrNameLst>
                                          <p:attrName>style.visibility</p:attrName>
                                        </p:attrNameLst>
                                      </p:cBhvr>
                                      <p:to>
                                        <p:strVal val="visible"/>
                                      </p:to>
                                    </p:set>
                                    <p:animEffect transition="in" filter="checkerboard(across)">
                                      <p:cBhvr>
                                        <p:cTn id="12" dur="500"/>
                                        <p:tgtEl>
                                          <p:spTgt spid="81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197">
                                            <p:txEl>
                                              <p:pRg st="2" end="2"/>
                                            </p:txEl>
                                          </p:spTgt>
                                        </p:tgtEl>
                                        <p:attrNameLst>
                                          <p:attrName>style.visibility</p:attrName>
                                        </p:attrNameLst>
                                      </p:cBhvr>
                                      <p:to>
                                        <p:strVal val="visible"/>
                                      </p:to>
                                    </p:set>
                                    <p:animEffect transition="in" filter="checkerboard(across)">
                                      <p:cBhvr>
                                        <p:cTn id="17" dur="500"/>
                                        <p:tgtEl>
                                          <p:spTgt spid="81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Rot="1" noChangeArrowheads="1"/>
          </p:cNvSpPr>
          <p:nvPr>
            <p:ph type="title" idx="4294967295"/>
          </p:nvPr>
        </p:nvSpPr>
        <p:spPr>
          <a:xfrm>
            <a:off x="3810000" y="0"/>
            <a:ext cx="5334000" cy="1693863"/>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i-LK" dirty="0">
                <a:effectLst/>
                <a:latin typeface="Aril" charset="0"/>
                <a:ea typeface="ＭＳ Ｐゴシック" charset="0"/>
              </a:rPr>
              <a:t>මිත්‍රවාදය (</a:t>
            </a:r>
            <a:r>
              <a:rPr lang="en-US" dirty="0">
                <a:effectLst/>
                <a:latin typeface="Aril" charset="0"/>
                <a:ea typeface="ＭＳ Ｐゴシック" charset="0"/>
              </a:rPr>
              <a:t>Mithraism</a:t>
            </a:r>
            <a:r>
              <a:rPr lang="si-LK" dirty="0">
                <a:effectLst/>
                <a:latin typeface="Aril" charset="0"/>
                <a:ea typeface="ＭＳ Ｐゴシック" charset="0"/>
              </a:rPr>
              <a:t>)</a:t>
            </a:r>
            <a:endParaRPr lang="en-US" dirty="0">
              <a:effectLst/>
              <a:latin typeface="Aril" charset="0"/>
              <a:ea typeface="ＭＳ Ｐゴシック" charset="0"/>
            </a:endParaRPr>
          </a:p>
        </p:txBody>
      </p:sp>
      <p:pic>
        <p:nvPicPr>
          <p:cNvPr id="328706" name="Picture 9" descr="Catapul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80113" y="2209800"/>
            <a:ext cx="316388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11113" y="2218290"/>
            <a:ext cx="9144000" cy="4724400"/>
            <a:chOff x="11057" y="2204864"/>
            <a:chExt cx="9144000" cy="4724400"/>
          </a:xfrm>
        </p:grpSpPr>
        <p:pic>
          <p:nvPicPr>
            <p:cNvPr id="328708" name="Picture 7" descr="Mithrais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57" y="2204864"/>
              <a:ext cx="9144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09" name="TextBox 1"/>
            <p:cNvSpPr txBox="1">
              <a:spLocks noChangeArrowheads="1"/>
            </p:cNvSpPr>
            <p:nvPr/>
          </p:nvSpPr>
          <p:spPr bwMode="auto">
            <a:xfrm>
              <a:off x="217603" y="2320752"/>
              <a:ext cx="8712968" cy="1815882"/>
            </a:xfrm>
            <a:prstGeom prst="rect">
              <a:avLst/>
            </a:prstGeom>
            <a:solidFill>
              <a:srgbClr val="54040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2800" b="1" dirty="0">
                  <a:solidFill>
                    <a:srgbClr val="FFFFFF"/>
                  </a:solidFill>
                  <a:latin typeface="Arial" charset="0"/>
                  <a:cs typeface="Arial" charset="0"/>
                </a:rPr>
                <a:t>ඔබට ඇතුලු විය හැක්කේ මට රහස් මුරපදය දී, රහස් මුදුව පෙන්වා, රහස්‍ය අතට අත දීමේ මාදිරිය පෙන්වා, තව හ්ම්.... </a:t>
              </a:r>
            </a:p>
            <a:p>
              <a:r>
                <a:rPr lang="si-LK" sz="2800" b="1" dirty="0">
                  <a:solidFill>
                    <a:srgbClr val="FFFFFF"/>
                  </a:solidFill>
                  <a:latin typeface="Arial" charset="0"/>
                  <a:cs typeface="Arial" charset="0"/>
                </a:rPr>
                <a:t>ආ! යතුර හම්බුවනා. </a:t>
              </a:r>
              <a:endParaRPr lang="en-US" sz="2800" b="1" dirty="0">
                <a:solidFill>
                  <a:srgbClr val="FFFFFF"/>
                </a:solidFill>
                <a:latin typeface="Arial" charset="0"/>
                <a:cs typeface="Arial"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225"/>
            <a:ext cx="54864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754" name="Rectangle 3"/>
          <p:cNvSpPr>
            <a:spLocks noGrp="1" noRot="1" noChangeArrowheads="1"/>
          </p:cNvSpPr>
          <p:nvPr>
            <p:ph type="title" idx="4294967295"/>
          </p:nvPr>
        </p:nvSpPr>
        <p:spPr>
          <a:xfrm>
            <a:off x="3810000" y="-26988"/>
            <a:ext cx="5334000" cy="1189038"/>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si-LK" sz="4000" dirty="0">
                <a:effectLst/>
                <a:latin typeface="Aril" charset="0"/>
                <a:ea typeface="ＭＳ Ｐゴシック" charset="0"/>
              </a:rPr>
              <a:t>මිත්‍රවාදය</a:t>
            </a:r>
            <a:endParaRPr lang="en-US" sz="4000" dirty="0">
              <a:effectLst/>
              <a:latin typeface="Aril" charset="0"/>
              <a:ea typeface="ＭＳ Ｐゴシック" charset="0"/>
            </a:endParaRPr>
          </a:p>
        </p:txBody>
      </p:sp>
      <p:sp>
        <p:nvSpPr>
          <p:cNvPr id="330755" name="Rectangle 4"/>
          <p:cNvSpPr>
            <a:spLocks noChangeArrowheads="1"/>
          </p:cNvSpPr>
          <p:nvPr/>
        </p:nvSpPr>
        <p:spPr bwMode="auto">
          <a:xfrm>
            <a:off x="3810000" y="1110902"/>
            <a:ext cx="5334000" cy="13849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endParaRPr lang="en-US" sz="1600" dirty="0">
              <a:latin typeface="Arial" charset="0"/>
              <a:cs typeface="Arial" charset="0"/>
            </a:endParaRPr>
          </a:p>
          <a:p>
            <a:r>
              <a:rPr lang="si-LK" sz="2400" b="1" dirty="0">
                <a:latin typeface="Arial" charset="0"/>
                <a:cs typeface="Arial" charset="0"/>
              </a:rPr>
              <a:t>මිත්රාස් (ආලෝකයේ දෙවියා)</a:t>
            </a:r>
          </a:p>
          <a:p>
            <a:r>
              <a:rPr lang="si-LK" sz="2400" b="1" dirty="0">
                <a:latin typeface="Arial" charset="0"/>
                <a:cs typeface="Arial" charset="0"/>
              </a:rPr>
              <a:t>අහ්රීමන් (අඳුරේ දුෂ්ඨ කුමාරයා)</a:t>
            </a:r>
          </a:p>
          <a:p>
            <a:endParaRPr lang="en-US" sz="2000" dirty="0">
              <a:latin typeface="Arial" charset="0"/>
              <a:cs typeface="Arial" charset="0"/>
            </a:endParaRPr>
          </a:p>
        </p:txBody>
      </p:sp>
      <p:pic>
        <p:nvPicPr>
          <p:cNvPr id="330756" name="Picture 6" descr="Mithraism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51950" y="2492375"/>
            <a:ext cx="55626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Freeform 8"/>
          <p:cNvSpPr>
            <a:spLocks/>
          </p:cNvSpPr>
          <p:nvPr/>
        </p:nvSpPr>
        <p:spPr bwMode="auto">
          <a:xfrm>
            <a:off x="2554288" y="2701925"/>
            <a:ext cx="228600" cy="2755900"/>
          </a:xfrm>
          <a:custGeom>
            <a:avLst/>
            <a:gdLst>
              <a:gd name="T0" fmla="*/ 2147483647 w 144"/>
              <a:gd name="T1" fmla="*/ 0 h 1736"/>
              <a:gd name="T2" fmla="*/ 2147483647 w 144"/>
              <a:gd name="T3" fmla="*/ 2147483647 h 1736"/>
              <a:gd name="T4" fmla="*/ 2147483647 w 144"/>
              <a:gd name="T5" fmla="*/ 2147483647 h 1736"/>
              <a:gd name="T6" fmla="*/ 0 w 144"/>
              <a:gd name="T7" fmla="*/ 2147483647 h 1736"/>
              <a:gd name="T8" fmla="*/ 2147483647 w 144"/>
              <a:gd name="T9" fmla="*/ 2147483647 h 1736"/>
              <a:gd name="T10" fmla="*/ 0 60000 65536"/>
              <a:gd name="T11" fmla="*/ 0 60000 65536"/>
              <a:gd name="T12" fmla="*/ 0 60000 65536"/>
              <a:gd name="T13" fmla="*/ 0 60000 65536"/>
              <a:gd name="T14" fmla="*/ 0 60000 65536"/>
              <a:gd name="T15" fmla="*/ 0 w 144"/>
              <a:gd name="T16" fmla="*/ 0 h 1736"/>
              <a:gd name="T17" fmla="*/ 144 w 144"/>
              <a:gd name="T18" fmla="*/ 1736 h 1736"/>
            </a:gdLst>
            <a:ahLst/>
            <a:cxnLst>
              <a:cxn ang="T10">
                <a:pos x="T0" y="T1"/>
              </a:cxn>
              <a:cxn ang="T11">
                <a:pos x="T2" y="T3"/>
              </a:cxn>
              <a:cxn ang="T12">
                <a:pos x="T4" y="T5"/>
              </a:cxn>
              <a:cxn ang="T13">
                <a:pos x="T6" y="T7"/>
              </a:cxn>
              <a:cxn ang="T14">
                <a:pos x="T8" y="T9"/>
              </a:cxn>
            </a:cxnLst>
            <a:rect l="T15" t="T16" r="T17" b="T18"/>
            <a:pathLst>
              <a:path w="144" h="1736">
                <a:moveTo>
                  <a:pt x="136" y="0"/>
                </a:moveTo>
                <a:cubicBezTo>
                  <a:pt x="124" y="32"/>
                  <a:pt x="134" y="44"/>
                  <a:pt x="144" y="77"/>
                </a:cubicBezTo>
                <a:cubicBezTo>
                  <a:pt x="126" y="132"/>
                  <a:pt x="65" y="162"/>
                  <a:pt x="42" y="230"/>
                </a:cubicBezTo>
                <a:cubicBezTo>
                  <a:pt x="13" y="676"/>
                  <a:pt x="69" y="1130"/>
                  <a:pt x="0" y="1574"/>
                </a:cubicBezTo>
                <a:cubicBezTo>
                  <a:pt x="9" y="1690"/>
                  <a:pt x="8" y="1636"/>
                  <a:pt x="8" y="1736"/>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330758" name="Picture 2" descr="Man.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386138" y="2492375"/>
            <a:ext cx="579437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759" name="TextBox 1"/>
          <p:cNvSpPr txBox="1">
            <a:spLocks noChangeArrowheads="1"/>
          </p:cNvSpPr>
          <p:nvPr/>
        </p:nvSpPr>
        <p:spPr bwMode="auto">
          <a:xfrm>
            <a:off x="3673475" y="2708275"/>
            <a:ext cx="5435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1600" b="1" i="1" dirty="0">
                <a:solidFill>
                  <a:srgbClr val="000000"/>
                </a:solidFill>
                <a:latin typeface="Arial" charset="0"/>
                <a:cs typeface="Arial" charset="0"/>
              </a:rPr>
              <a:t>නමස්කාරකයෝ ගැඹුරු වළක් හාරා, උත්තම පූජකයා එය තුළට</a:t>
            </a:r>
            <a:r>
              <a:rPr lang="en-US" sz="1600" b="1" i="1" dirty="0">
                <a:solidFill>
                  <a:srgbClr val="000000"/>
                </a:solidFill>
                <a:latin typeface="Arial" charset="0"/>
                <a:cs typeface="Arial" charset="0"/>
              </a:rPr>
              <a:t> </a:t>
            </a:r>
            <a:r>
              <a:rPr lang="si-LK" sz="1600" b="1" i="1" dirty="0">
                <a:solidFill>
                  <a:srgbClr val="000000"/>
                </a:solidFill>
                <a:latin typeface="Arial" charset="0"/>
                <a:cs typeface="Arial" charset="0"/>
              </a:rPr>
              <a:t>බස්සවයි</a:t>
            </a:r>
            <a:r>
              <a:rPr lang="en-US" sz="1600" b="1" i="1" dirty="0">
                <a:solidFill>
                  <a:srgbClr val="000000"/>
                </a:solidFill>
                <a:latin typeface="Arial" charset="0"/>
                <a:cs typeface="Arial" charset="0"/>
              </a:rPr>
              <a:t>. </a:t>
            </a:r>
            <a:r>
              <a:rPr lang="si-LK" sz="1600" b="1" i="1" dirty="0">
                <a:solidFill>
                  <a:srgbClr val="000000"/>
                </a:solidFill>
                <a:latin typeface="Arial" charset="0"/>
                <a:cs typeface="Arial" charset="0"/>
              </a:rPr>
              <a:t>උන් වහන්සේට ඉහළින් ඔවුන් ලිහිල් ලෑලි වේදිකාවක් දමයි. සෑම ලෑල්ලකම කුඩා සිදුරක් විද ඇත විශාල ගොනෙකු වේදිකාවේ සිටවා,</a:t>
            </a:r>
            <a:r>
              <a:rPr lang="en-US" sz="1600" b="1" i="1" dirty="0">
                <a:solidFill>
                  <a:srgbClr val="000000"/>
                </a:solidFill>
                <a:latin typeface="Arial" charset="0"/>
                <a:cs typeface="Arial" charset="0"/>
              </a:rPr>
              <a:t> </a:t>
            </a:r>
            <a:r>
              <a:rPr lang="si-LK" sz="1600" b="1" i="1" dirty="0">
                <a:solidFill>
                  <a:srgbClr val="000000"/>
                </a:solidFill>
                <a:latin typeface="Arial" charset="0"/>
                <a:cs typeface="Arial" charset="0"/>
              </a:rPr>
              <a:t>ඔවුන් පූජා කරන ලද හෙල්ලයක් රැගෙන ගොනාගේ හදවත පසාරුකොට ඇණ දමයි. උණුසුම් රුධිරය ගැඹුරු තුවාලයකින් පිටතට නික්මගොස් එවා ලෑලිවල සිදුරු තුලින්  යට සිටින පූජකයාගේ ශරිරය හා වස්ත්‍ර සත්වයාගේ ඝණ රුධිරයෙන් තැවරියයි. ඉන් පසු ඔහු</a:t>
            </a:r>
            <a:r>
              <a:rPr lang="en-US" sz="1600" b="1" i="1" dirty="0">
                <a:solidFill>
                  <a:srgbClr val="000000"/>
                </a:solidFill>
                <a:latin typeface="Arial" charset="0"/>
                <a:cs typeface="Arial" charset="0"/>
              </a:rPr>
              <a:t> </a:t>
            </a:r>
            <a:r>
              <a:rPr lang="si-LK" sz="1600" b="1" i="1" dirty="0">
                <a:solidFill>
                  <a:srgbClr val="000000"/>
                </a:solidFill>
                <a:latin typeface="Arial" charset="0"/>
                <a:cs typeface="Arial" charset="0"/>
              </a:rPr>
              <a:t>එම වලෙන් ගොඩට පැමිි‍නේ. මෙය බලන්න භයානක දර්ශනයකි...</a:t>
            </a:r>
            <a:endParaRPr lang="en-US" sz="1600" b="1" i="1" dirty="0">
              <a:solidFill>
                <a:srgbClr val="000000"/>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608"/>
                                        </p:tgtEl>
                                        <p:attrNameLst>
                                          <p:attrName>style.visibility</p:attrName>
                                        </p:attrNameLst>
                                      </p:cBhvr>
                                      <p:to>
                                        <p:strVal val="visible"/>
                                      </p:to>
                                    </p:set>
                                    <p:animEffect transition="in" filter="wipe(up)">
                                      <p:cBhvr>
                                        <p:cTn id="7"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a:xfrm>
            <a:off x="4724400" y="228600"/>
            <a:ext cx="4343400" cy="2057400"/>
          </a:xfrm>
        </p:spPr>
        <p:txBody>
          <a:bodyPr/>
          <a:lstStyle/>
          <a:p>
            <a:pPr eaLnBrk="1" hangingPunct="1">
              <a:defRPr/>
            </a:pPr>
            <a:r>
              <a:rPr lang="si-LK" sz="4000" dirty="0">
                <a:latin typeface="Aril" charset="0"/>
                <a:ea typeface="ＭＳ Ｐゴシック" charset="0"/>
              </a:rPr>
              <a:t>මිත්‍රවාදින් ගොනා</a:t>
            </a:r>
            <a:r>
              <a:rPr lang="en-US" sz="4000" dirty="0">
                <a:latin typeface="Aril" charset="0"/>
                <a:ea typeface="ＭＳ Ｐゴシック" charset="0"/>
              </a:rPr>
              <a:t> </a:t>
            </a:r>
            <a:r>
              <a:rPr lang="si-LK" sz="4000" dirty="0">
                <a:latin typeface="Aril" charset="0"/>
                <a:ea typeface="ＭＳ Ｐゴシック" charset="0"/>
              </a:rPr>
              <a:t>බිලිදීම</a:t>
            </a:r>
            <a:endParaRPr lang="en-US" sz="4000" dirty="0">
              <a:latin typeface="Aril" charset="0"/>
              <a:ea typeface="ＭＳ Ｐゴシック" charset="0"/>
            </a:endParaRPr>
          </a:p>
        </p:txBody>
      </p:sp>
      <p:sp>
        <p:nvSpPr>
          <p:cNvPr id="73731" name="Rectangle 3"/>
          <p:cNvSpPr>
            <a:spLocks noGrp="1" noRot="1" noChangeArrowheads="1"/>
          </p:cNvSpPr>
          <p:nvPr>
            <p:ph type="body" idx="1"/>
          </p:nvPr>
        </p:nvSpPr>
        <p:spPr>
          <a:xfrm>
            <a:off x="5180013" y="4038600"/>
            <a:ext cx="3735387" cy="2438400"/>
          </a:xfrm>
        </p:spPr>
        <p:txBody>
          <a:bodyPr/>
          <a:lstStyle/>
          <a:p>
            <a:pPr eaLnBrk="1" hangingPunct="1">
              <a:defRPr/>
            </a:pPr>
            <a:r>
              <a:rPr lang="si-LK" sz="2800" i="1" dirty="0">
                <a:latin typeface="Tahoma" charset="0"/>
                <a:ea typeface="ＭＳ Ｐゴシック" charset="0"/>
                <a:cs typeface="ＭＳ Ｐゴシック" charset="0"/>
              </a:rPr>
              <a:t>සමහර අවස්ථාවලදී මිත්‍රවාදය ක්‍රිස්තියානි ආගමට සමානයි</a:t>
            </a:r>
            <a:endParaRPr lang="en-US" sz="2800" i="1" dirty="0">
              <a:latin typeface="Tahoma" charset="0"/>
              <a:ea typeface="ＭＳ Ｐゴシック" charset="0"/>
              <a:cs typeface="ＭＳ Ｐゴシック" charset="0"/>
            </a:endParaRPr>
          </a:p>
        </p:txBody>
      </p:sp>
      <p:pic>
        <p:nvPicPr>
          <p:cNvPr id="332803" name="Picture 4" descr="Mithrais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61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fade">
                                      <p:cBhvr>
                                        <p:cTn id="7" dur="1000"/>
                                        <p:tgtEl>
                                          <p:spTgt spid="73731">
                                            <p:txEl>
                                              <p:pRg st="0" end="0"/>
                                            </p:txEl>
                                          </p:spTgt>
                                        </p:tgtEl>
                                      </p:cBhvr>
                                    </p:animEffect>
                                    <p:anim calcmode="lin" valueType="num">
                                      <p:cBhvr>
                                        <p:cTn id="8" dur="10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73731">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3731">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rrowheads="1"/>
          </p:cNvSpPr>
          <p:nvPr>
            <p:ph type="title"/>
          </p:nvPr>
        </p:nvSpPr>
        <p:spPr>
          <a:xfrm>
            <a:off x="0" y="189384"/>
            <a:ext cx="9144000" cy="1295400"/>
          </a:xfrm>
        </p:spPr>
        <p:txBody>
          <a:bodyPr/>
          <a:lstStyle/>
          <a:p>
            <a:pPr eaLnBrk="1" hangingPunct="1">
              <a:defRPr/>
            </a:pPr>
            <a:r>
              <a:rPr lang="si-LK" sz="4800" i="1" dirty="0">
                <a:latin typeface="Tahoma" charset="0"/>
                <a:ea typeface="ＭＳ Ｐゴシック" charset="0"/>
                <a:cs typeface="ＭＳ Ｐゴシック" charset="0"/>
              </a:rPr>
              <a:t>මිත්‍රවාදයේ පැතිරීම</a:t>
            </a:r>
            <a:r>
              <a:rPr lang="en-US" sz="4000" dirty="0">
                <a:latin typeface="Arial"/>
                <a:ea typeface="ＭＳ Ｐゴシック" charset="0"/>
                <a:cs typeface="Arial"/>
              </a:rPr>
              <a:t/>
            </a:r>
            <a:br>
              <a:rPr lang="en-US" sz="4000" dirty="0">
                <a:latin typeface="Arial"/>
                <a:ea typeface="ＭＳ Ｐゴシック" charset="0"/>
                <a:cs typeface="Arial"/>
              </a:rPr>
            </a:br>
            <a:r>
              <a:rPr lang="en-US" sz="4000" dirty="0">
                <a:latin typeface="Arial"/>
                <a:ea typeface="ＭＳ Ｐゴシック" charset="0"/>
                <a:cs typeface="Arial"/>
              </a:rPr>
              <a:t>(3</a:t>
            </a:r>
            <a:r>
              <a:rPr lang="en-US" sz="4000" baseline="30000" dirty="0">
                <a:latin typeface="Arial"/>
                <a:ea typeface="ＭＳ Ｐゴシック" charset="0"/>
                <a:cs typeface="Arial"/>
              </a:rPr>
              <a:t>rd</a:t>
            </a:r>
            <a:r>
              <a:rPr lang="en-US" sz="4000" dirty="0">
                <a:latin typeface="Arial"/>
                <a:ea typeface="ＭＳ Ｐゴシック" charset="0"/>
                <a:cs typeface="Arial"/>
              </a:rPr>
              <a:t> Cent. AD)</a:t>
            </a:r>
          </a:p>
        </p:txBody>
      </p:sp>
      <p:sp>
        <p:nvSpPr>
          <p:cNvPr id="74755" name="Rectangle 3"/>
          <p:cNvSpPr>
            <a:spLocks noGrp="1" noRot="1" noChangeArrowheads="1"/>
          </p:cNvSpPr>
          <p:nvPr>
            <p:ph type="body" idx="1"/>
          </p:nvPr>
        </p:nvSpPr>
        <p:spPr>
          <a:xfrm>
            <a:off x="4949825" y="1978025"/>
            <a:ext cx="4041775" cy="4498975"/>
          </a:xfrm>
        </p:spPr>
        <p:txBody>
          <a:bodyPr/>
          <a:lstStyle/>
          <a:p>
            <a:pPr eaLnBrk="1" hangingPunct="1">
              <a:buFont typeface="Arial" pitchFamily="22" charset="0"/>
              <a:buChar char="►"/>
              <a:defRPr/>
            </a:pPr>
            <a:endParaRPr lang="en-US">
              <a:latin typeface="Arial"/>
              <a:ea typeface="+mn-ea"/>
              <a:cs typeface="Arial"/>
            </a:endParaRPr>
          </a:p>
        </p:txBody>
      </p:sp>
      <p:pic>
        <p:nvPicPr>
          <p:cNvPr id="334851" name="Picture 5" descr="Mithraism 3rd Cent"/>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323850" y="1492250"/>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2" name="Text Box 6"/>
          <p:cNvSpPr txBox="1">
            <a:spLocks noChangeArrowheads="1"/>
          </p:cNvSpPr>
          <p:nvPr/>
        </p:nvSpPr>
        <p:spPr bwMode="auto">
          <a:xfrm>
            <a:off x="0" y="6521450"/>
            <a:ext cx="9144000" cy="336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1600" b="1">
                <a:solidFill>
                  <a:schemeClr val="tx2"/>
                </a:solidFill>
                <a:latin typeface="Arial" charset="0"/>
                <a:cs typeface="Arial" charset="0"/>
              </a:rPr>
              <a:t>David Ulansey, </a:t>
            </a:r>
            <a:r>
              <a:rPr lang="en-US" altLang="ja-JP" sz="1600" b="1">
                <a:solidFill>
                  <a:schemeClr val="tx2"/>
                </a:solidFill>
                <a:latin typeface="Arial" charset="0"/>
                <a:cs typeface="Arial" charset="0"/>
              </a:rPr>
              <a:t>"Solving the Mithraic Mysteries," </a:t>
            </a:r>
            <a:r>
              <a:rPr lang="en-US" altLang="ja-JP" sz="1600" b="1" i="1">
                <a:solidFill>
                  <a:schemeClr val="tx2"/>
                </a:solidFill>
                <a:latin typeface="Arial" charset="0"/>
                <a:cs typeface="Arial" charset="0"/>
              </a:rPr>
              <a:t>BAR</a:t>
            </a:r>
            <a:r>
              <a:rPr lang="en-US" altLang="ja-JP" sz="1600" b="1">
                <a:solidFill>
                  <a:schemeClr val="tx2"/>
                </a:solidFill>
                <a:latin typeface="Arial" charset="0"/>
                <a:cs typeface="Arial" charset="0"/>
              </a:rPr>
              <a:t> 20 (Sept/Oct 94): 42</a:t>
            </a:r>
            <a:endParaRPr lang="en-US" sz="1600" b="1">
              <a:solidFill>
                <a:schemeClr val="tx2"/>
              </a:solidFill>
              <a:latin typeface="Arial" charset="0"/>
              <a:cs typeface="Arial" charset="0"/>
            </a:endParaRPr>
          </a:p>
        </p:txBody>
      </p:sp>
      <p:sp>
        <p:nvSpPr>
          <p:cNvPr id="8" name="Rectangle 7"/>
          <p:cNvSpPr/>
          <p:nvPr/>
        </p:nvSpPr>
        <p:spPr bwMode="auto">
          <a:xfrm>
            <a:off x="0" y="908720"/>
            <a:ext cx="1476375" cy="5615905"/>
          </a:xfrm>
          <a:prstGeom prst="rect">
            <a:avLst/>
          </a:prstGeom>
          <a:solidFill>
            <a:schemeClr val="bg1">
              <a:lumMod val="50000"/>
            </a:schemeClr>
          </a:solidFill>
          <a:ln w="9525" cap="flat" cmpd="sng" algn="ctr">
            <a:noFill/>
            <a:prstDash val="solid"/>
            <a:round/>
            <a:headEnd type="none" w="med" len="med"/>
            <a:tailEnd type="none" w="med" len="med"/>
          </a:ln>
          <a:effectLst/>
        </p:spPr>
        <p:txBody>
          <a:bodyPr/>
          <a:lstStyle/>
          <a:p>
            <a:pPr>
              <a:defRPr/>
            </a:pPr>
            <a:endParaRPr lang="en-US">
              <a:latin typeface="Arial"/>
              <a:cs typeface="Arial"/>
            </a:endParaRPr>
          </a:p>
        </p:txBody>
      </p:sp>
      <p:sp>
        <p:nvSpPr>
          <p:cNvPr id="334854" name="TextBox 8"/>
          <p:cNvSpPr txBox="1">
            <a:spLocks noChangeArrowheads="1"/>
          </p:cNvSpPr>
          <p:nvPr/>
        </p:nvSpPr>
        <p:spPr bwMode="auto">
          <a:xfrm>
            <a:off x="-73745" y="908720"/>
            <a:ext cx="1549401" cy="569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1400" dirty="0"/>
              <a:t>ක්‍රි.ව තුන්වන සතවර්ශයේ ව්‍යාජධර්ම ඉහල නගිද්දි, මිත්‍යවාදයට අයත් දේවාල හා මානවකෘති කළු මුහුදේ සිට ස්කොට්ලන්තය හා සහාරා කන්තාරයේ මයිම් වල දක්වා සොයාගක හැකි වේ. මෙම ඇදහිලි ක්‍රමයෙ සිටියේ ඉතාලිය සහ රයින් සහ ඩැනේබ් ගංගා ඔස්සේ  අරක්ෂක සේවයෙ සිටි රෝම සොල්දාදුවොය </a:t>
            </a:r>
            <a:endParaRPr lang="en-US" sz="1400" dirty="0"/>
          </a:p>
        </p:txBody>
      </p:sp>
      <p:sp>
        <p:nvSpPr>
          <p:cNvPr id="334855" name="TextBox 2"/>
          <p:cNvSpPr txBox="1">
            <a:spLocks noChangeArrowheads="1"/>
          </p:cNvSpPr>
          <p:nvPr/>
        </p:nvSpPr>
        <p:spPr bwMode="auto">
          <a:xfrm>
            <a:off x="71438" y="548680"/>
            <a:ext cx="1223962" cy="3397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1600" b="1" dirty="0">
                <a:latin typeface="Arial" charset="0"/>
                <a:cs typeface="Arial" charset="0"/>
              </a:rPr>
              <a:t>සිතියම</a:t>
            </a:r>
            <a:endParaRPr lang="en-US" sz="1600" b="1" dirty="0">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2449" name="Group 2"/>
          <p:cNvGrpSpPr>
            <a:grpSpLocks/>
          </p:cNvGrpSpPr>
          <p:nvPr/>
        </p:nvGrpSpPr>
        <p:grpSpPr bwMode="auto">
          <a:xfrm>
            <a:off x="0" y="0"/>
            <a:ext cx="9144001" cy="7137400"/>
            <a:chOff x="0" y="0"/>
            <a:chExt cx="9144001" cy="7137400"/>
          </a:xfrm>
        </p:grpSpPr>
        <p:pic>
          <p:nvPicPr>
            <p:cNvPr id="232453" name="Picture 5" descr="Greek Mythology"/>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5029200" cy="712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4" name="Picture 6" descr="Roman Mythology"/>
            <p:cNvPicPr>
              <a:picLocks noChangeAspect="1" noChangeArrowheads="1"/>
            </p:cNvPicPr>
            <p:nvPr/>
          </p:nvPicPr>
          <p:blipFill rotWithShape="1">
            <a:blip r:embed="rId4">
              <a:extLst>
                <a:ext uri="{28A0092B-C50C-407E-A947-70E740481C1C}">
                  <a14:useLocalDpi xmlns:a14="http://schemas.microsoft.com/office/drawing/2010/main"/>
                </a:ext>
              </a:extLst>
            </a:blip>
            <a:srcRect r="9068"/>
            <a:stretch/>
          </p:blipFill>
          <p:spPr bwMode="auto">
            <a:xfrm>
              <a:off x="4559300" y="0"/>
              <a:ext cx="4584700" cy="713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5" name="Picture 6" descr="Roman Mytholog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1" y="332656"/>
              <a:ext cx="4572000" cy="877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6" name="Picture 5" descr="Greek Mythology"/>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404664"/>
              <a:ext cx="4499992" cy="7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060" name="Rectangle 4"/>
          <p:cNvSpPr>
            <a:spLocks noGrp="1" noRot="1" noChangeArrowheads="1"/>
          </p:cNvSpPr>
          <p:nvPr>
            <p:ph type="title"/>
          </p:nvPr>
        </p:nvSpPr>
        <p:spPr>
          <a:xfrm>
            <a:off x="250825" y="-1108075"/>
            <a:ext cx="8540750" cy="1143000"/>
          </a:xfrm>
        </p:spPr>
        <p:txBody>
          <a:bodyPr/>
          <a:lstStyle/>
          <a:p>
            <a:pPr eaLnBrk="1" hangingPunct="1">
              <a:defRPr/>
            </a:pPr>
            <a:r>
              <a:rPr lang="en-US" dirty="0">
                <a:latin typeface="Aril" charset="0"/>
                <a:ea typeface="MS PGothic" charset="0"/>
                <a:cs typeface="Aril" charset="0"/>
              </a:rPr>
              <a:t>Greek &amp; Roman Mythology</a:t>
            </a:r>
          </a:p>
        </p:txBody>
      </p:sp>
      <p:sp>
        <p:nvSpPr>
          <p:cNvPr id="232451" name="TextBox 1"/>
          <p:cNvSpPr txBox="1">
            <a:spLocks noChangeArrowheads="1"/>
          </p:cNvSpPr>
          <p:nvPr/>
        </p:nvSpPr>
        <p:spPr bwMode="auto">
          <a:xfrm>
            <a:off x="4463480" y="765175"/>
            <a:ext cx="50403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3200" b="1" dirty="0"/>
              <a:t>රෝම පුරාණොක්තිවේදය</a:t>
            </a:r>
            <a:endParaRPr lang="en-US" sz="3200" b="1" dirty="0"/>
          </a:p>
        </p:txBody>
      </p:sp>
      <p:sp>
        <p:nvSpPr>
          <p:cNvPr id="232452" name="TextBox 8"/>
          <p:cNvSpPr txBox="1">
            <a:spLocks noChangeArrowheads="1"/>
          </p:cNvSpPr>
          <p:nvPr/>
        </p:nvSpPr>
        <p:spPr bwMode="auto">
          <a:xfrm>
            <a:off x="-108520" y="765175"/>
            <a:ext cx="46434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3200" b="1" dirty="0"/>
              <a:t>ග්‍රීක පුරාණොක්තිවේදය</a:t>
            </a:r>
            <a:endParaRPr lang="en-US" sz="3200" b="1" dirty="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a:xfrm>
            <a:off x="530225" y="228600"/>
            <a:ext cx="7089775" cy="990600"/>
          </a:xfrm>
        </p:spPr>
        <p:txBody>
          <a:bodyPr/>
          <a:lstStyle/>
          <a:p>
            <a:pPr eaLnBrk="1" hangingPunct="1">
              <a:defRPr/>
            </a:pPr>
            <a:r>
              <a:rPr lang="en-US" sz="2800">
                <a:latin typeface="Aril" charset="0"/>
                <a:ea typeface="ＭＳ Ｐゴシック" charset="0"/>
              </a:rPr>
              <a:t>Egyptian Mythology</a:t>
            </a:r>
          </a:p>
        </p:txBody>
      </p:sp>
      <p:pic>
        <p:nvPicPr>
          <p:cNvPr id="336898" name="Picture 5" descr="Egyptian Mytholog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25663" y="-228600"/>
            <a:ext cx="4884737"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899" name="TextBox 1"/>
          <p:cNvSpPr txBox="1">
            <a:spLocks noChangeArrowheads="1"/>
          </p:cNvSpPr>
          <p:nvPr/>
        </p:nvSpPr>
        <p:spPr bwMode="auto">
          <a:xfrm>
            <a:off x="2484438" y="115888"/>
            <a:ext cx="4248150" cy="585787"/>
          </a:xfrm>
          <a:prstGeom prst="rect">
            <a:avLst/>
          </a:prstGeom>
          <a:solidFill>
            <a:srgbClr val="90C5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3200" b="1" dirty="0">
                <a:solidFill>
                  <a:srgbClr val="000000"/>
                </a:solidFill>
                <a:latin typeface="Arial" charset="0"/>
                <a:cs typeface="Arial" charset="0"/>
              </a:rPr>
              <a:t>ඊජිප්තු මිථ්‍යා කථා</a:t>
            </a:r>
            <a:endParaRPr lang="en-US" sz="3200" b="1" dirty="0">
              <a:solidFill>
                <a:srgbClr val="000000"/>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4" descr="dad and john with snak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287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noGrp="1" noRot="1" noChangeArrowheads="1"/>
          </p:cNvSpPr>
          <p:nvPr>
            <p:ph type="title"/>
          </p:nvPr>
        </p:nvSpPr>
        <p:spPr>
          <a:xfrm>
            <a:off x="301625" y="228600"/>
            <a:ext cx="3432175" cy="2438400"/>
          </a:xfrm>
        </p:spPr>
        <p:txBody>
          <a:bodyPr/>
          <a:lstStyle/>
          <a:p>
            <a:pPr eaLnBrk="1" hangingPunct="1">
              <a:defRPr/>
            </a:pPr>
            <a:r>
              <a:rPr lang="si-LK" dirty="0">
                <a:latin typeface="Aril" charset="0"/>
                <a:ea typeface="ＭＳ Ｐゴシック" charset="0"/>
              </a:rPr>
              <a:t>මිත්‍යාදෘෂ්ඨික නයි නැටවිමක්ද?</a:t>
            </a:r>
            <a:r>
              <a:rPr lang="en-US" dirty="0">
                <a:latin typeface="Aril" charset="0"/>
                <a:ea typeface="ＭＳ Ｐゴシック" charset="0"/>
              </a:rPr>
              <a:t> </a:t>
            </a:r>
          </a:p>
        </p:txBody>
      </p:sp>
      <p:sp>
        <p:nvSpPr>
          <p:cNvPr id="57347" name="Rectangle 3"/>
          <p:cNvSpPr>
            <a:spLocks noGrp="1" noRot="1" noChangeArrowheads="1"/>
          </p:cNvSpPr>
          <p:nvPr>
            <p:ph type="body" idx="1"/>
          </p:nvPr>
        </p:nvSpPr>
        <p:spPr>
          <a:xfrm>
            <a:off x="0" y="4800600"/>
            <a:ext cx="2593975" cy="2057400"/>
          </a:xfrm>
        </p:spPr>
        <p:txBody>
          <a:bodyPr/>
          <a:lstStyle/>
          <a:p>
            <a:pPr eaLnBrk="1" hangingPunct="1">
              <a:defRPr/>
            </a:pPr>
            <a:r>
              <a:rPr lang="si-LK" dirty="0">
                <a:latin typeface="Tahoma" charset="0"/>
                <a:ea typeface="ＭＳ Ｐゴシック" charset="0"/>
                <a:cs typeface="ＭＳ Ｐゴシック" charset="0"/>
              </a:rPr>
              <a:t>ඇල්බිනො</a:t>
            </a:r>
            <a:r>
              <a:rPr lang="en-US" dirty="0">
                <a:latin typeface="Tahoma" charset="0"/>
                <a:ea typeface="ＭＳ Ｐゴシック" charset="0"/>
                <a:cs typeface="ＭＳ Ｐゴシック" charset="0"/>
              </a:rPr>
              <a:t> </a:t>
            </a:r>
            <a:r>
              <a:rPr lang="si-LK" dirty="0">
                <a:latin typeface="Tahoma" charset="0"/>
                <a:ea typeface="ＭＳ Ｐゴシック" charset="0"/>
                <a:cs typeface="ＭＳ Ｐゴシック" charset="0"/>
              </a:rPr>
              <a:t>බුරුම පිඹුරන් පුහුණුව</a:t>
            </a:r>
            <a:endParaRPr lang="en-US" dirty="0">
              <a:latin typeface="Tahoma" charset="0"/>
              <a:ea typeface="ＭＳ Ｐゴシック" charset="0"/>
              <a:cs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4" descr="Is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388" y="1412875"/>
            <a:ext cx="9232901"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Isi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28800" y="-685800"/>
            <a:ext cx="5260975" cy="769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p:cNvSpPr>
            <a:spLocks noGrp="1" noRot="1" noChangeArrowheads="1"/>
          </p:cNvSpPr>
          <p:nvPr>
            <p:ph type="title"/>
          </p:nvPr>
        </p:nvSpPr>
        <p:spPr/>
        <p:txBody>
          <a:bodyPr/>
          <a:lstStyle/>
          <a:p>
            <a:pPr eaLnBrk="1" hangingPunct="1">
              <a:defRPr/>
            </a:pPr>
            <a:r>
              <a:rPr lang="si-LK" dirty="0">
                <a:latin typeface="Aril" charset="0"/>
                <a:ea typeface="ＭＳ Ｐゴシック" charset="0"/>
              </a:rPr>
              <a:t>ඉසිස්, ඊජිප්තු දේවතාවියකි</a:t>
            </a:r>
            <a:endParaRPr lang="en-US" dirty="0">
              <a:latin typeface="Aril" charset="0"/>
              <a:ea typeface="ＭＳ Ｐゴシック" charset="0"/>
            </a:endParaRPr>
          </a:p>
        </p:txBody>
      </p:sp>
      <p:sp>
        <p:nvSpPr>
          <p:cNvPr id="5" name="TextBox 4"/>
          <p:cNvSpPr txBox="1"/>
          <p:nvPr/>
        </p:nvSpPr>
        <p:spPr>
          <a:xfrm>
            <a:off x="0" y="4340225"/>
            <a:ext cx="1835150" cy="1754327"/>
          </a:xfrm>
          <a:prstGeom prst="rect">
            <a:avLst/>
          </a:prstGeom>
          <a:solidFill>
            <a:schemeClr val="accent5">
              <a:lumMod val="20000"/>
              <a:lumOff val="80000"/>
            </a:schemeClr>
          </a:solidFill>
        </p:spPr>
        <p:txBody>
          <a:bodyPr>
            <a:spAutoFit/>
          </a:bodyPr>
          <a:lstStyle/>
          <a:p>
            <a:pPr>
              <a:defRPr/>
            </a:pPr>
            <a:r>
              <a:rPr lang="en-US" b="1" i="1" dirty="0">
                <a:solidFill>
                  <a:srgbClr val="2F2F0E"/>
                </a:solidFill>
                <a:latin typeface="Times New Roman"/>
                <a:cs typeface="Times New Roman"/>
              </a:rPr>
              <a:t>White-robed followers of Isis, Egyptian goddess of life, walk behind a priestess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p:cTn id="7" dur="1000" fill="hold"/>
                                        <p:tgtEl>
                                          <p:spTgt spid="1638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6389"/>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6389"/>
                                        </p:tgtEl>
                                        <p:attrNameLst>
                                          <p:attrName>ppt_y</p:attrName>
                                        </p:attrNameLst>
                                      </p:cBhvr>
                                      <p:tavLst>
                                        <p:tav tm="0">
                                          <p:val>
                                            <p:strVal val="#ppt_y"/>
                                          </p:val>
                                        </p:tav>
                                        <p:tav tm="100000">
                                          <p:val>
                                            <p:strVal val="#ppt_y"/>
                                          </p:val>
                                        </p:tav>
                                      </p:tavLst>
                                    </p:anim>
                                    <p:animEffect transition="in" filter="fade">
                                      <p:cBhvr>
                                        <p:cTn id="10" dur="10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a:xfrm>
            <a:off x="3995738" y="228600"/>
            <a:ext cx="4270375" cy="1143000"/>
          </a:xfrm>
        </p:spPr>
        <p:txBody>
          <a:bodyPr/>
          <a:lstStyle/>
          <a:p>
            <a:pPr eaLnBrk="1" hangingPunct="1">
              <a:defRPr/>
            </a:pPr>
            <a:r>
              <a:rPr lang="si-LK" dirty="0">
                <a:latin typeface="Aril" charset="0"/>
                <a:ea typeface="ＭＳ Ｐゴシック" charset="0"/>
              </a:rPr>
              <a:t>ඩෙනිසස්- </a:t>
            </a:r>
            <a:r>
              <a:rPr lang="en-US" dirty="0">
                <a:latin typeface="Aril" charset="0"/>
                <a:ea typeface="ＭＳ Ｐゴシック" charset="0"/>
              </a:rPr>
              <a:t>Dionysus</a:t>
            </a:r>
          </a:p>
        </p:txBody>
      </p:sp>
      <p:sp>
        <p:nvSpPr>
          <p:cNvPr id="70661" name="Rectangle 5"/>
          <p:cNvSpPr>
            <a:spLocks noGrp="1" noRot="1" noChangeArrowheads="1"/>
          </p:cNvSpPr>
          <p:nvPr>
            <p:ph type="body" sz="half" idx="2"/>
          </p:nvPr>
        </p:nvSpPr>
        <p:spPr>
          <a:xfrm>
            <a:off x="4033838" y="1600200"/>
            <a:ext cx="4714875" cy="4498975"/>
          </a:xfrm>
        </p:spPr>
        <p:txBody>
          <a:bodyPr/>
          <a:lstStyle/>
          <a:p>
            <a:pPr eaLnBrk="1" hangingPunct="1">
              <a:buFont typeface="Arial" pitchFamily="22" charset="0"/>
              <a:buChar char="►"/>
              <a:defRPr/>
            </a:pPr>
            <a:r>
              <a:rPr lang="si-LK" sz="3600" dirty="0">
                <a:ea typeface="+mn-ea"/>
                <a:cs typeface="+mn-cs"/>
              </a:rPr>
              <a:t>රෝම යුගය</a:t>
            </a:r>
          </a:p>
          <a:p>
            <a:pPr eaLnBrk="1" hangingPunct="1">
              <a:buFont typeface="Arial" pitchFamily="22" charset="0"/>
              <a:buChar char="►"/>
              <a:defRPr/>
            </a:pPr>
            <a:r>
              <a:rPr lang="si-LK" sz="3600" dirty="0">
                <a:ea typeface="+mn-ea"/>
                <a:cs typeface="+mn-cs"/>
              </a:rPr>
              <a:t>පානීය කුසලාන පහත හෙලාගෙන සිටිම බීමත්කමේ ලක්ෂණයක් විය.</a:t>
            </a:r>
            <a:endParaRPr lang="ru-RU" sz="3600" dirty="0">
              <a:ea typeface="+mn-ea"/>
              <a:cs typeface="+mn-cs"/>
            </a:endParaRPr>
          </a:p>
          <a:p>
            <a:pPr marL="0" indent="0" algn="r" eaLnBrk="1" hangingPunct="1">
              <a:buNone/>
              <a:defRPr/>
            </a:pPr>
            <a:r>
              <a:rPr lang="si-LK" dirty="0">
                <a:ea typeface="+mn-ea"/>
                <a:cs typeface="+mn-cs"/>
              </a:rPr>
              <a:t>(එලිසිස් කෞතුකාගාරය-</a:t>
            </a:r>
            <a:r>
              <a:rPr lang="en-US" dirty="0">
                <a:ea typeface="+mn-ea"/>
                <a:cs typeface="+mn-cs"/>
              </a:rPr>
              <a:t> Eleusis Museum</a:t>
            </a:r>
            <a:r>
              <a:rPr lang="ru-RU" dirty="0">
                <a:ea typeface="+mn-ea"/>
                <a:cs typeface="+mn-cs"/>
              </a:rPr>
              <a:t>)</a:t>
            </a:r>
          </a:p>
          <a:p>
            <a:pPr eaLnBrk="1" hangingPunct="1">
              <a:buFont typeface="Arial" pitchFamily="22" charset="0"/>
              <a:buChar char="►"/>
              <a:defRPr/>
            </a:pPr>
            <a:endParaRPr lang="en-US" dirty="0">
              <a:ea typeface="+mn-ea"/>
              <a:cs typeface="+mn-cs"/>
            </a:endParaRPr>
          </a:p>
        </p:txBody>
      </p:sp>
      <p:pic>
        <p:nvPicPr>
          <p:cNvPr id="343043" name="Picture 6" descr="Diony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5375" y="-26988"/>
            <a:ext cx="4443413"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pPr eaLnBrk="1" hangingPunct="1">
              <a:defRPr/>
            </a:pPr>
            <a:r>
              <a:rPr lang="si-LK" dirty="0">
                <a:latin typeface="Aril" charset="0"/>
                <a:ea typeface="ＭＳ Ｐゴシック" charset="0"/>
              </a:rPr>
              <a:t>සයිබල්හි වන්දනය (ලබ්ධිය)</a:t>
            </a:r>
            <a:endParaRPr lang="en-US" dirty="0">
              <a:latin typeface="Aril" charset="0"/>
              <a:ea typeface="ＭＳ Ｐゴシック" charset="0"/>
            </a:endParaRPr>
          </a:p>
        </p:txBody>
      </p:sp>
      <p:pic>
        <p:nvPicPr>
          <p:cNvPr id="345090" name="Picture 4" descr="Cybe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371600"/>
            <a:ext cx="5410200"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a:xfrm>
            <a:off x="0" y="254595"/>
            <a:ext cx="9144000" cy="1401763"/>
          </a:xfrm>
        </p:spPr>
        <p:txBody>
          <a:bodyPr/>
          <a:lstStyle/>
          <a:p>
            <a:pPr eaLnBrk="1" hangingPunct="1">
              <a:defRPr/>
            </a:pPr>
            <a:r>
              <a:rPr lang="si-LK" sz="3200" dirty="0">
                <a:latin typeface="Aril" charset="0"/>
                <a:ea typeface="ＭＳ Ｐゴシック" charset="0"/>
              </a:rPr>
              <a:t>ලෝකඩ යකඩ ලාම්පුව (සත්වයා පිටුපස සිටි සබ්බෙලා දේවතාව නැතිවි ඇත) </a:t>
            </a:r>
          </a:p>
        </p:txBody>
      </p:sp>
      <p:pic>
        <p:nvPicPr>
          <p:cNvPr id="347138" name="Picture 4"/>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395413" y="1810345"/>
            <a:ext cx="6353175" cy="4498975"/>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6" name="Rectangle 3"/>
          <p:cNvSpPr>
            <a:spLocks noGrp="1" noChangeArrowheads="1"/>
          </p:cNvSpPr>
          <p:nvPr>
            <p:ph type="title"/>
          </p:nvPr>
        </p:nvSpPr>
        <p:spPr>
          <a:xfrm>
            <a:off x="0" y="0"/>
            <a:ext cx="9144000" cy="914400"/>
          </a:xfrm>
          <a:solidFill>
            <a:schemeClr val="tx2"/>
          </a:solidFill>
        </p:spPr>
        <p:txBody>
          <a:bodyPr anchor="ctr"/>
          <a:lstStyle/>
          <a:p>
            <a:pPr algn="ctr" eaLnBrk="1" hangingPunct="1"/>
            <a:r>
              <a:rPr lang="si-LK" sz="3200" dirty="0">
                <a:solidFill>
                  <a:schemeClr val="bg1"/>
                </a:solidFill>
                <a:latin typeface="Arial" charset="0"/>
                <a:ea typeface="ＭＳ Ｐゴシック" charset="0"/>
                <a:cs typeface="ＭＳ Ｐゴシック" charset="0"/>
              </a:rPr>
              <a:t>කොරින්ති: දුරාචාරයේ මං සංධිය</a:t>
            </a:r>
            <a:endParaRPr lang="en-US" sz="3200" dirty="0">
              <a:solidFill>
                <a:schemeClr val="bg1"/>
              </a:solidFill>
              <a:latin typeface="Arial" charset="0"/>
              <a:ea typeface="ＭＳ Ｐゴシック" charset="0"/>
              <a:cs typeface="ＭＳ Ｐゴシック" charset="0"/>
            </a:endParaRPr>
          </a:p>
        </p:txBody>
      </p:sp>
      <p:sp>
        <p:nvSpPr>
          <p:cNvPr id="349187"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pPr algn="ctr" eaLnBrk="1" hangingPunct="1"/>
            <a:endParaRPr lang="en-US" sz="2400" b="1">
              <a:solidFill>
                <a:srgbClr val="000000"/>
              </a:solidFill>
              <a:latin typeface="Arial" charset="0"/>
            </a:endParaRPr>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958" name="Text Box 6"/>
          <p:cNvSpPr txBox="1">
            <a:spLocks noChangeArrowheads="1"/>
          </p:cNvSpPr>
          <p:nvPr/>
        </p:nvSpPr>
        <p:spPr bwMode="auto">
          <a:xfrm>
            <a:off x="3200400" y="5029200"/>
            <a:ext cx="1278715" cy="461665"/>
          </a:xfrm>
          <a:prstGeom prst="rect">
            <a:avLst/>
          </a:prstGeom>
          <a:noFill/>
          <a:ln w="9525">
            <a:noFill/>
            <a:miter lim="800000"/>
            <a:headEnd/>
            <a:tailEnd/>
          </a:ln>
        </p:spPr>
        <p:txBody>
          <a:bodyPr wrap="none">
            <a:spAutoFit/>
          </a:bodyPr>
          <a:lstStyle/>
          <a:p>
            <a:pPr algn="ctr" eaLnBrk="1" hangingPunct="1">
              <a:defRPr/>
            </a:pPr>
            <a:r>
              <a:rPr lang="en-US" sz="2400" b="1" dirty="0">
                <a:solidFill>
                  <a:srgbClr val="000000"/>
                </a:solidFill>
                <a:effectLst>
                  <a:glow rad="165100">
                    <a:srgbClr val="FFFFFF">
                      <a:alpha val="75000"/>
                    </a:srgbClr>
                  </a:glow>
                </a:effectLst>
                <a:latin typeface="Arial"/>
                <a:ea typeface="ＭＳ Ｐゴシック" charset="-128"/>
                <a:cs typeface="Arial"/>
              </a:rPr>
              <a:t>Corinth</a:t>
            </a:r>
          </a:p>
        </p:txBody>
      </p:sp>
      <p:sp>
        <p:nvSpPr>
          <p:cNvPr id="349190" name="Text Box 7"/>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b="1">
                <a:solidFill>
                  <a:srgbClr val="FFFFFF"/>
                </a:solidFill>
                <a:latin typeface="Arial" charset="0"/>
              </a:rPr>
              <a:t>142</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400">
              <a:solidFill>
                <a:srgbClr val="000000"/>
              </a:solidFill>
              <a:latin typeface="Arial" charset="0"/>
              <a:cs typeface="Arial" charset="0"/>
            </a:endParaRPr>
          </a:p>
        </p:txBody>
      </p:sp>
      <p:sp>
        <p:nvSpPr>
          <p:cNvPr id="351234" name="Freeform 3" descr="Water droplets"/>
          <p:cNvSpPr>
            <a:spLocks/>
          </p:cNvSpPr>
          <p:nvPr/>
        </p:nvSpPr>
        <p:spPr bwMode="auto">
          <a:xfrm>
            <a:off x="-215900" y="-242888"/>
            <a:ext cx="6426200" cy="2492376"/>
          </a:xfrm>
          <a:custGeom>
            <a:avLst/>
            <a:gdLst>
              <a:gd name="T0" fmla="*/ 2147483647 w 4048"/>
              <a:gd name="T1" fmla="*/ 2147483647 h 1570"/>
              <a:gd name="T2" fmla="*/ 2147483647 w 4048"/>
              <a:gd name="T3" fmla="*/ 2147483647 h 1570"/>
              <a:gd name="T4" fmla="*/ 2147483647 w 4048"/>
              <a:gd name="T5" fmla="*/ 2147483647 h 1570"/>
              <a:gd name="T6" fmla="*/ 2147483647 w 4048"/>
              <a:gd name="T7" fmla="*/ 2147483647 h 1570"/>
              <a:gd name="T8" fmla="*/ 2147483647 w 4048"/>
              <a:gd name="T9" fmla="*/ 2147483647 h 1570"/>
              <a:gd name="T10" fmla="*/ 2147483647 w 4048"/>
              <a:gd name="T11" fmla="*/ 2147483647 h 1570"/>
              <a:gd name="T12" fmla="*/ 2147483647 w 4048"/>
              <a:gd name="T13" fmla="*/ 2147483647 h 1570"/>
              <a:gd name="T14" fmla="*/ 2147483647 w 4048"/>
              <a:gd name="T15" fmla="*/ 2147483647 h 1570"/>
              <a:gd name="T16" fmla="*/ 2147483647 w 4048"/>
              <a:gd name="T17" fmla="*/ 2147483647 h 1570"/>
              <a:gd name="T18" fmla="*/ 2147483647 w 4048"/>
              <a:gd name="T19" fmla="*/ 2147483647 h 1570"/>
              <a:gd name="T20" fmla="*/ 2147483647 w 4048"/>
              <a:gd name="T21" fmla="*/ 2147483647 h 1570"/>
              <a:gd name="T22" fmla="*/ 2147483647 w 4048"/>
              <a:gd name="T23" fmla="*/ 2147483647 h 1570"/>
              <a:gd name="T24" fmla="*/ 2147483647 w 4048"/>
              <a:gd name="T25" fmla="*/ 2147483647 h 1570"/>
              <a:gd name="T26" fmla="*/ 2147483647 w 4048"/>
              <a:gd name="T27" fmla="*/ 2147483647 h 1570"/>
              <a:gd name="T28" fmla="*/ 2147483647 w 4048"/>
              <a:gd name="T29" fmla="*/ 2147483647 h 1570"/>
              <a:gd name="T30" fmla="*/ 2147483647 w 4048"/>
              <a:gd name="T31" fmla="*/ 2147483647 h 1570"/>
              <a:gd name="T32" fmla="*/ 2147483647 w 4048"/>
              <a:gd name="T33" fmla="*/ 2147483647 h 1570"/>
              <a:gd name="T34" fmla="*/ 2147483647 w 4048"/>
              <a:gd name="T35" fmla="*/ 2147483647 h 1570"/>
              <a:gd name="T36" fmla="*/ 2147483647 w 4048"/>
              <a:gd name="T37" fmla="*/ 2147483647 h 1570"/>
              <a:gd name="T38" fmla="*/ 2147483647 w 4048"/>
              <a:gd name="T39" fmla="*/ 2147483647 h 1570"/>
              <a:gd name="T40" fmla="*/ 2147483647 w 4048"/>
              <a:gd name="T41" fmla="*/ 2147483647 h 1570"/>
              <a:gd name="T42" fmla="*/ 2147483647 w 4048"/>
              <a:gd name="T43" fmla="*/ 2147483647 h 1570"/>
              <a:gd name="T44" fmla="*/ 2147483647 w 4048"/>
              <a:gd name="T45" fmla="*/ 2147483647 h 1570"/>
              <a:gd name="T46" fmla="*/ 2147483647 w 4048"/>
              <a:gd name="T47" fmla="*/ 2147483647 h 1570"/>
              <a:gd name="T48" fmla="*/ 2147483647 w 4048"/>
              <a:gd name="T49" fmla="*/ 2147483647 h 1570"/>
              <a:gd name="T50" fmla="*/ 2147483647 w 4048"/>
              <a:gd name="T51" fmla="*/ 2147483647 h 1570"/>
              <a:gd name="T52" fmla="*/ 2147483647 w 4048"/>
              <a:gd name="T53" fmla="*/ 2147483647 h 1570"/>
              <a:gd name="T54" fmla="*/ 2147483647 w 4048"/>
              <a:gd name="T55" fmla="*/ 2147483647 h 1570"/>
              <a:gd name="T56" fmla="*/ 2147483647 w 4048"/>
              <a:gd name="T57" fmla="*/ 2147483647 h 1570"/>
              <a:gd name="T58" fmla="*/ 2147483647 w 4048"/>
              <a:gd name="T59" fmla="*/ 2147483647 h 1570"/>
              <a:gd name="T60" fmla="*/ 2147483647 w 4048"/>
              <a:gd name="T61" fmla="*/ 2147483647 h 1570"/>
              <a:gd name="T62" fmla="*/ 2147483647 w 4048"/>
              <a:gd name="T63" fmla="*/ 2147483647 h 1570"/>
              <a:gd name="T64" fmla="*/ 2147483647 w 4048"/>
              <a:gd name="T65" fmla="*/ 2147483647 h 1570"/>
              <a:gd name="T66" fmla="*/ 2147483647 w 4048"/>
              <a:gd name="T67" fmla="*/ 2147483647 h 1570"/>
              <a:gd name="T68" fmla="*/ 2147483647 w 4048"/>
              <a:gd name="T69" fmla="*/ 2147483647 h 1570"/>
              <a:gd name="T70" fmla="*/ 2147483647 w 4048"/>
              <a:gd name="T71" fmla="*/ 2147483647 h 1570"/>
              <a:gd name="T72" fmla="*/ 2147483647 w 4048"/>
              <a:gd name="T73" fmla="*/ 2147483647 h 1570"/>
              <a:gd name="T74" fmla="*/ 2147483647 w 4048"/>
              <a:gd name="T75" fmla="*/ 2147483647 h 1570"/>
              <a:gd name="T76" fmla="*/ 2147483647 w 4048"/>
              <a:gd name="T77" fmla="*/ 2147483647 h 1570"/>
              <a:gd name="T78" fmla="*/ 2147483647 w 4048"/>
              <a:gd name="T79" fmla="*/ 2147483647 h 1570"/>
              <a:gd name="T80" fmla="*/ 2147483647 w 4048"/>
              <a:gd name="T81" fmla="*/ 2147483647 h 1570"/>
              <a:gd name="T82" fmla="*/ 2147483647 w 4048"/>
              <a:gd name="T83" fmla="*/ 2147483647 h 1570"/>
              <a:gd name="T84" fmla="*/ 2147483647 w 4048"/>
              <a:gd name="T85" fmla="*/ 2147483647 h 1570"/>
              <a:gd name="T86" fmla="*/ 2147483647 w 4048"/>
              <a:gd name="T87" fmla="*/ 2147483647 h 1570"/>
              <a:gd name="T88" fmla="*/ 2147483647 w 4048"/>
              <a:gd name="T89" fmla="*/ 2147483647 h 1570"/>
              <a:gd name="T90" fmla="*/ 2147483647 w 4048"/>
              <a:gd name="T91" fmla="*/ 2147483647 h 1570"/>
              <a:gd name="T92" fmla="*/ 2147483647 w 4048"/>
              <a:gd name="T93" fmla="*/ 2147483647 h 1570"/>
              <a:gd name="T94" fmla="*/ 2147483647 w 4048"/>
              <a:gd name="T95" fmla="*/ 2147483647 h 1570"/>
              <a:gd name="T96" fmla="*/ 2147483647 w 4048"/>
              <a:gd name="T97" fmla="*/ 2147483647 h 1570"/>
              <a:gd name="T98" fmla="*/ 2147483647 w 4048"/>
              <a:gd name="T99" fmla="*/ 2147483647 h 1570"/>
              <a:gd name="T100" fmla="*/ 2147483647 w 4048"/>
              <a:gd name="T101" fmla="*/ 2147483647 h 1570"/>
              <a:gd name="T102" fmla="*/ 2147483647 w 4048"/>
              <a:gd name="T103" fmla="*/ 2147483647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anchor="ctr"/>
          <a:lstStyle/>
          <a:p>
            <a:endParaRPr lang="en-US"/>
          </a:p>
        </p:txBody>
      </p:sp>
      <p:sp>
        <p:nvSpPr>
          <p:cNvPr id="351235" name="Freeform 4" descr="Water droplets"/>
          <p:cNvSpPr>
            <a:spLocks/>
          </p:cNvSpPr>
          <p:nvPr/>
        </p:nvSpPr>
        <p:spPr bwMode="auto">
          <a:xfrm>
            <a:off x="7432675" y="2668588"/>
            <a:ext cx="1844675" cy="4040187"/>
          </a:xfrm>
          <a:custGeom>
            <a:avLst/>
            <a:gdLst>
              <a:gd name="T0" fmla="*/ 2147483647 w 1162"/>
              <a:gd name="T1" fmla="*/ 2147483647 h 2545"/>
              <a:gd name="T2" fmla="*/ 2147483647 w 1162"/>
              <a:gd name="T3" fmla="*/ 2147483647 h 2545"/>
              <a:gd name="T4" fmla="*/ 2147483647 w 1162"/>
              <a:gd name="T5" fmla="*/ 2147483647 h 2545"/>
              <a:gd name="T6" fmla="*/ 2147483647 w 1162"/>
              <a:gd name="T7" fmla="*/ 2147483647 h 2545"/>
              <a:gd name="T8" fmla="*/ 2147483647 w 1162"/>
              <a:gd name="T9" fmla="*/ 2147483647 h 2545"/>
              <a:gd name="T10" fmla="*/ 2147483647 w 1162"/>
              <a:gd name="T11" fmla="*/ 2147483647 h 2545"/>
              <a:gd name="T12" fmla="*/ 2147483647 w 1162"/>
              <a:gd name="T13" fmla="*/ 2147483647 h 2545"/>
              <a:gd name="T14" fmla="*/ 2147483647 w 1162"/>
              <a:gd name="T15" fmla="*/ 2147483647 h 2545"/>
              <a:gd name="T16" fmla="*/ 2147483647 w 1162"/>
              <a:gd name="T17" fmla="*/ 2147483647 h 2545"/>
              <a:gd name="T18" fmla="*/ 2147483647 w 1162"/>
              <a:gd name="T19" fmla="*/ 2147483647 h 2545"/>
              <a:gd name="T20" fmla="*/ 2147483647 w 1162"/>
              <a:gd name="T21" fmla="*/ 2147483647 h 2545"/>
              <a:gd name="T22" fmla="*/ 2147483647 w 1162"/>
              <a:gd name="T23" fmla="*/ 2147483647 h 2545"/>
              <a:gd name="T24" fmla="*/ 2147483647 w 1162"/>
              <a:gd name="T25" fmla="*/ 2147483647 h 2545"/>
              <a:gd name="T26" fmla="*/ 2147483647 w 1162"/>
              <a:gd name="T27" fmla="*/ 2147483647 h 2545"/>
              <a:gd name="T28" fmla="*/ 2147483647 w 1162"/>
              <a:gd name="T29" fmla="*/ 2147483647 h 2545"/>
              <a:gd name="T30" fmla="*/ 2147483647 w 1162"/>
              <a:gd name="T31" fmla="*/ 2147483647 h 2545"/>
              <a:gd name="T32" fmla="*/ 2147483647 w 1162"/>
              <a:gd name="T33" fmla="*/ 2147483647 h 2545"/>
              <a:gd name="T34" fmla="*/ 2147483647 w 1162"/>
              <a:gd name="T35" fmla="*/ 2147483647 h 2545"/>
              <a:gd name="T36" fmla="*/ 2147483647 w 1162"/>
              <a:gd name="T37" fmla="*/ 2147483647 h 2545"/>
              <a:gd name="T38" fmla="*/ 2147483647 w 1162"/>
              <a:gd name="T39" fmla="*/ 2147483647 h 2545"/>
              <a:gd name="T40" fmla="*/ 2147483647 w 1162"/>
              <a:gd name="T41" fmla="*/ 2147483647 h 2545"/>
              <a:gd name="T42" fmla="*/ 2147483647 w 1162"/>
              <a:gd name="T43" fmla="*/ 2147483647 h 2545"/>
              <a:gd name="T44" fmla="*/ 2147483647 w 1162"/>
              <a:gd name="T45" fmla="*/ 2147483647 h 2545"/>
              <a:gd name="T46" fmla="*/ 2147483647 w 1162"/>
              <a:gd name="T47" fmla="*/ 2147483647 h 2545"/>
              <a:gd name="T48" fmla="*/ 2147483647 w 1162"/>
              <a:gd name="T49" fmla="*/ 2147483647 h 2545"/>
              <a:gd name="T50" fmla="*/ 2147483647 w 1162"/>
              <a:gd name="T51" fmla="*/ 2147483647 h 2545"/>
              <a:gd name="T52" fmla="*/ 2147483647 w 1162"/>
              <a:gd name="T53" fmla="*/ 2147483647 h 2545"/>
              <a:gd name="T54" fmla="*/ 2147483647 w 1162"/>
              <a:gd name="T55" fmla="*/ 2147483647 h 2545"/>
              <a:gd name="T56" fmla="*/ 2147483647 w 1162"/>
              <a:gd name="T57" fmla="*/ 2147483647 h 2545"/>
              <a:gd name="T58" fmla="*/ 2147483647 w 1162"/>
              <a:gd name="T59" fmla="*/ 2147483647 h 2545"/>
              <a:gd name="T60" fmla="*/ 2147483647 w 1162"/>
              <a:gd name="T61" fmla="*/ 2147483647 h 2545"/>
              <a:gd name="T62" fmla="*/ 2147483647 w 1162"/>
              <a:gd name="T63" fmla="*/ 2147483647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anchor="ctr"/>
          <a:lstStyle/>
          <a:p>
            <a:endParaRPr lang="en-US"/>
          </a:p>
        </p:txBody>
      </p:sp>
      <p:sp>
        <p:nvSpPr>
          <p:cNvPr id="419845" name="Text Box 5"/>
          <p:cNvSpPr txBox="1">
            <a:spLocks noChangeArrowheads="1"/>
          </p:cNvSpPr>
          <p:nvPr/>
        </p:nvSpPr>
        <p:spPr bwMode="auto">
          <a:xfrm>
            <a:off x="2624137" y="3584575"/>
            <a:ext cx="2313245" cy="523220"/>
          </a:xfrm>
          <a:prstGeom prst="rect">
            <a:avLst/>
          </a:prstGeom>
          <a:noFill/>
          <a:ln w="9525">
            <a:noFill/>
            <a:miter lim="800000"/>
            <a:headEnd/>
            <a:tailEnd/>
          </a:ln>
          <a:effectLst>
            <a:outerShdw blurRad="63500" dist="35921" dir="2700000" algn="ctr" rotWithShape="0">
              <a:schemeClr val="tx1"/>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si-LK" sz="2800" b="1" dirty="0">
                <a:solidFill>
                  <a:schemeClr val="bg1"/>
                </a:solidFill>
                <a:latin typeface="Arial"/>
                <a:cs typeface="Arial"/>
              </a:rPr>
              <a:t>කොරින්තිය</a:t>
            </a:r>
            <a:endParaRPr lang="en-US" sz="2800" b="1" dirty="0">
              <a:solidFill>
                <a:srgbClr val="FFFFFF"/>
              </a:solidFill>
              <a:latin typeface="Arial"/>
              <a:cs typeface="Arial"/>
            </a:endParaRPr>
          </a:p>
        </p:txBody>
      </p:sp>
      <p:sp>
        <p:nvSpPr>
          <p:cNvPr id="351237" name="Freeform 6"/>
          <p:cNvSpPr>
            <a:spLocks/>
          </p:cNvSpPr>
          <p:nvPr/>
        </p:nvSpPr>
        <p:spPr bwMode="auto">
          <a:xfrm>
            <a:off x="941388" y="3373438"/>
            <a:ext cx="1739900" cy="1744662"/>
          </a:xfrm>
          <a:custGeom>
            <a:avLst/>
            <a:gdLst>
              <a:gd name="T0" fmla="*/ 2147483647 w 1096"/>
              <a:gd name="T1" fmla="*/ 0 h 1099"/>
              <a:gd name="T2" fmla="*/ 2147483647 w 1096"/>
              <a:gd name="T3" fmla="*/ 2147483647 h 1099"/>
              <a:gd name="T4" fmla="*/ 2147483647 w 1096"/>
              <a:gd name="T5" fmla="*/ 2147483647 h 1099"/>
              <a:gd name="T6" fmla="*/ 2147483647 w 1096"/>
              <a:gd name="T7" fmla="*/ 2147483647 h 1099"/>
              <a:gd name="T8" fmla="*/ 2147483647 w 1096"/>
              <a:gd name="T9" fmla="*/ 2147483647 h 1099"/>
              <a:gd name="T10" fmla="*/ 2147483647 w 1096"/>
              <a:gd name="T11" fmla="*/ 2147483647 h 1099"/>
              <a:gd name="T12" fmla="*/ 2147483647 w 1096"/>
              <a:gd name="T13" fmla="*/ 2147483647 h 1099"/>
              <a:gd name="T14" fmla="*/ 2147483647 w 1096"/>
              <a:gd name="T15" fmla="*/ 2147483647 h 1099"/>
              <a:gd name="T16" fmla="*/ 2147483647 w 1096"/>
              <a:gd name="T17" fmla="*/ 2147483647 h 1099"/>
              <a:gd name="T18" fmla="*/ 2147483647 w 1096"/>
              <a:gd name="T19" fmla="*/ 2147483647 h 1099"/>
              <a:gd name="T20" fmla="*/ 2147483647 w 1096"/>
              <a:gd name="T21" fmla="*/ 2147483647 h 1099"/>
              <a:gd name="T22" fmla="*/ 2147483647 w 1096"/>
              <a:gd name="T23" fmla="*/ 2147483647 h 1099"/>
              <a:gd name="T24" fmla="*/ 2147483647 w 1096"/>
              <a:gd name="T25" fmla="*/ 2147483647 h 1099"/>
              <a:gd name="T26" fmla="*/ 2147483647 w 1096"/>
              <a:gd name="T27" fmla="*/ 2147483647 h 1099"/>
              <a:gd name="T28" fmla="*/ 2147483647 w 1096"/>
              <a:gd name="T29" fmla="*/ 2147483647 h 1099"/>
              <a:gd name="T30" fmla="*/ 2147483647 w 1096"/>
              <a:gd name="T31" fmla="*/ 2147483647 h 1099"/>
              <a:gd name="T32" fmla="*/ 2147483647 w 1096"/>
              <a:gd name="T33" fmla="*/ 2147483647 h 1099"/>
              <a:gd name="T34" fmla="*/ 2147483647 w 1096"/>
              <a:gd name="T35" fmla="*/ 2147483647 h 1099"/>
              <a:gd name="T36" fmla="*/ 2147483647 w 1096"/>
              <a:gd name="T37" fmla="*/ 2147483647 h 1099"/>
              <a:gd name="T38" fmla="*/ 2147483647 w 1096"/>
              <a:gd name="T39" fmla="*/ 2147483647 h 1099"/>
              <a:gd name="T40" fmla="*/ 2147483647 w 1096"/>
              <a:gd name="T41" fmla="*/ 2147483647 h 1099"/>
              <a:gd name="T42" fmla="*/ 2147483647 w 1096"/>
              <a:gd name="T43" fmla="*/ 2147483647 h 1099"/>
              <a:gd name="T44" fmla="*/ 2147483647 w 1096"/>
              <a:gd name="T45" fmla="*/ 2147483647 h 1099"/>
              <a:gd name="T46" fmla="*/ 2147483647 w 1096"/>
              <a:gd name="T47" fmla="*/ 2147483647 h 1099"/>
              <a:gd name="T48" fmla="*/ 2147483647 w 1096"/>
              <a:gd name="T49" fmla="*/ 2147483647 h 1099"/>
              <a:gd name="T50" fmla="*/ 2147483647 w 1096"/>
              <a:gd name="T51" fmla="*/ 2147483647 h 1099"/>
              <a:gd name="T52" fmla="*/ 2147483647 w 1096"/>
              <a:gd name="T53" fmla="*/ 2147483647 h 1099"/>
              <a:gd name="T54" fmla="*/ 2147483647 w 1096"/>
              <a:gd name="T55" fmla="*/ 2147483647 h 1099"/>
              <a:gd name="T56" fmla="*/ 2147483647 w 1096"/>
              <a:gd name="T57" fmla="*/ 2147483647 h 1099"/>
              <a:gd name="T58" fmla="*/ 2147483647 w 1096"/>
              <a:gd name="T59" fmla="*/ 2147483647 h 1099"/>
              <a:gd name="T60" fmla="*/ 2147483647 w 1096"/>
              <a:gd name="T61" fmla="*/ 2147483647 h 1099"/>
              <a:gd name="T62" fmla="*/ 2147483647 w 1096"/>
              <a:gd name="T63" fmla="*/ 2147483647 h 1099"/>
              <a:gd name="T64" fmla="*/ 2147483647 w 1096"/>
              <a:gd name="T65" fmla="*/ 2147483647 h 1099"/>
              <a:gd name="T66" fmla="*/ 2147483647 w 1096"/>
              <a:gd name="T67" fmla="*/ 2147483647 h 1099"/>
              <a:gd name="T68" fmla="*/ 2147483647 w 1096"/>
              <a:gd name="T69" fmla="*/ 2147483647 h 1099"/>
              <a:gd name="T70" fmla="*/ 2147483647 w 1096"/>
              <a:gd name="T71" fmla="*/ 2147483647 h 1099"/>
              <a:gd name="T72" fmla="*/ 2147483647 w 1096"/>
              <a:gd name="T73" fmla="*/ 2147483647 h 1099"/>
              <a:gd name="T74" fmla="*/ 2147483647 w 1096"/>
              <a:gd name="T75" fmla="*/ 2147483647 h 1099"/>
              <a:gd name="T76" fmla="*/ 2147483647 w 1096"/>
              <a:gd name="T77" fmla="*/ 2147483647 h 1099"/>
              <a:gd name="T78" fmla="*/ 2147483647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anchor="ctr"/>
          <a:lstStyle/>
          <a:p>
            <a:endParaRPr lang="en-US"/>
          </a:p>
        </p:txBody>
      </p:sp>
      <p:sp>
        <p:nvSpPr>
          <p:cNvPr id="351238" name="Freeform 7"/>
          <p:cNvSpPr>
            <a:spLocks/>
          </p:cNvSpPr>
          <p:nvPr/>
        </p:nvSpPr>
        <p:spPr bwMode="auto">
          <a:xfrm>
            <a:off x="1295400" y="4746625"/>
            <a:ext cx="512763" cy="409575"/>
          </a:xfrm>
          <a:custGeom>
            <a:avLst/>
            <a:gdLst>
              <a:gd name="T0" fmla="*/ 2147483647 w 323"/>
              <a:gd name="T1" fmla="*/ 2147483647 h 258"/>
              <a:gd name="T2" fmla="*/ 2147483647 w 323"/>
              <a:gd name="T3" fmla="*/ 2147483647 h 258"/>
              <a:gd name="T4" fmla="*/ 0 w 323"/>
              <a:gd name="T5" fmla="*/ 2147483647 h 258"/>
              <a:gd name="T6" fmla="*/ 2147483647 w 323"/>
              <a:gd name="T7" fmla="*/ 2147483647 h 258"/>
              <a:gd name="T8" fmla="*/ 2147483647 w 323"/>
              <a:gd name="T9" fmla="*/ 2147483647 h 258"/>
              <a:gd name="T10" fmla="*/ 2147483647 w 323"/>
              <a:gd name="T11" fmla="*/ 2147483647 h 258"/>
              <a:gd name="T12" fmla="*/ 2147483647 w 323"/>
              <a:gd name="T13" fmla="*/ 2147483647 h 258"/>
              <a:gd name="T14" fmla="*/ 2147483647 w 323"/>
              <a:gd name="T15" fmla="*/ 2147483647 h 258"/>
              <a:gd name="T16" fmla="*/ 2147483647 w 323"/>
              <a:gd name="T17" fmla="*/ 2147483647 h 258"/>
              <a:gd name="T18" fmla="*/ 2147483647 w 323"/>
              <a:gd name="T19" fmla="*/ 2147483647 h 258"/>
              <a:gd name="T20" fmla="*/ 2147483647 w 323"/>
              <a:gd name="T21" fmla="*/ 2147483647 h 258"/>
              <a:gd name="T22" fmla="*/ 2147483647 w 323"/>
              <a:gd name="T23" fmla="*/ 0 h 258"/>
              <a:gd name="T24" fmla="*/ 2147483647 w 323"/>
              <a:gd name="T25" fmla="*/ 2147483647 h 258"/>
              <a:gd name="T26" fmla="*/ 2147483647 w 323"/>
              <a:gd name="T27" fmla="*/ 2147483647 h 258"/>
              <a:gd name="T28" fmla="*/ 2147483647 w 323"/>
              <a:gd name="T29" fmla="*/ 2147483647 h 258"/>
              <a:gd name="T30" fmla="*/ 2147483647 w 323"/>
              <a:gd name="T31" fmla="*/ 2147483647 h 258"/>
              <a:gd name="T32" fmla="*/ 2147483647 w 323"/>
              <a:gd name="T33" fmla="*/ 2147483647 h 258"/>
              <a:gd name="T34" fmla="*/ 2147483647 w 323"/>
              <a:gd name="T35" fmla="*/ 2147483647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endParaRPr lang="en-US"/>
          </a:p>
        </p:txBody>
      </p:sp>
      <p:sp>
        <p:nvSpPr>
          <p:cNvPr id="419848" name="Rectangle 8"/>
          <p:cNvSpPr>
            <a:spLocks noGrp="1" noChangeArrowheads="1"/>
          </p:cNvSpPr>
          <p:nvPr>
            <p:ph type="ctrTitle"/>
          </p:nvPr>
        </p:nvSpPr>
        <p:spPr>
          <a:xfrm>
            <a:off x="6248400" y="685800"/>
            <a:ext cx="3200400" cy="954107"/>
          </a:xfrm>
          <a:effectLst>
            <a:outerShdw blurRad="63500" dist="35921" dir="2700000" algn="ctr" rotWithShape="0">
              <a:schemeClr val="tx1"/>
            </a:outerShdw>
          </a:effectLst>
        </p:spPr>
        <p:txBody>
          <a:bodyPr anchor="t">
            <a:spAutoFit/>
          </a:bodyPr>
          <a:lstStyle/>
          <a:p>
            <a:pPr eaLnBrk="1" hangingPunct="1">
              <a:defRPr/>
            </a:pPr>
            <a:r>
              <a:rPr lang="si-LK" sz="2800" b="1" dirty="0">
                <a:solidFill>
                  <a:schemeClr val="bg1"/>
                </a:solidFill>
                <a:latin typeface="Arial"/>
                <a:cs typeface="Arial"/>
              </a:rPr>
              <a:t>කොරින්තියේ දේශසංදිය</a:t>
            </a:r>
            <a:endParaRPr lang="en-US" sz="2800" b="1" dirty="0">
              <a:solidFill>
                <a:schemeClr val="bg1"/>
              </a:solidFill>
              <a:latin typeface="Arial"/>
              <a:cs typeface="Arial"/>
            </a:endParaRPr>
          </a:p>
        </p:txBody>
      </p:sp>
      <p:sp>
        <p:nvSpPr>
          <p:cNvPr id="351240"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pPr algn="ctr" eaLnBrk="1" hangingPunct="1"/>
            <a:r>
              <a:rPr lang="en-US" sz="2800" b="1">
                <a:solidFill>
                  <a:srgbClr val="FFFFFF"/>
                </a:solidFill>
                <a:latin typeface="Arial" charset="0"/>
                <a:cs typeface="Arial" charset="0"/>
              </a:rPr>
              <a:t>7 km</a:t>
            </a:r>
            <a:endParaRPr lang="en-US" sz="2400" b="1">
              <a:solidFill>
                <a:srgbClr val="000000"/>
              </a:solidFill>
              <a:latin typeface="Arial" charset="0"/>
              <a:cs typeface="Arial" charset="0"/>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endParaRPr lang="en-US" sz="2400">
              <a:solidFill>
                <a:srgbClr val="000000"/>
              </a:solidFill>
              <a:latin typeface="Arial" charset="0"/>
              <a:cs typeface="Arial" charset="0"/>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endParaRPr lang="en-US" sz="2400">
              <a:solidFill>
                <a:srgbClr val="000000"/>
              </a:solidFill>
              <a:latin typeface="Arial" charset="0"/>
              <a:cs typeface="Arial" charset="0"/>
            </a:endParaRPr>
          </a:p>
        </p:txBody>
      </p:sp>
      <p:sp>
        <p:nvSpPr>
          <p:cNvPr id="419852" name="Text Box 12"/>
          <p:cNvSpPr txBox="1">
            <a:spLocks noChangeArrowheads="1"/>
          </p:cNvSpPr>
          <p:nvPr/>
        </p:nvSpPr>
        <p:spPr bwMode="auto">
          <a:xfrm>
            <a:off x="-76200" y="5029200"/>
            <a:ext cx="5152256" cy="523220"/>
          </a:xfrm>
          <a:prstGeom prst="rect">
            <a:avLst/>
          </a:prstGeom>
          <a:noFill/>
          <a:ln w="9525">
            <a:noFill/>
            <a:miter lim="800000"/>
            <a:headEnd/>
            <a:tailEnd/>
          </a:ln>
          <a:effectLst>
            <a:outerShdw blurRad="63500" dist="35921" dir="2700000" algn="ctr" rotWithShape="0">
              <a:schemeClr val="tx1"/>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si-LK" sz="2800" b="1" dirty="0">
                <a:solidFill>
                  <a:srgbClr val="FFFFFF"/>
                </a:solidFill>
                <a:latin typeface="Arial"/>
                <a:cs typeface="Arial"/>
              </a:rPr>
              <a:t>ඇක්රොකොරින්ත </a:t>
            </a:r>
            <a:r>
              <a:rPr lang="en-US" sz="1800" dirty="0" err="1">
                <a:solidFill>
                  <a:schemeClr val="bg1"/>
                </a:solidFill>
                <a:cs typeface="Arial" charset="0"/>
              </a:rPr>
              <a:t>Acrocorinth</a:t>
            </a:r>
            <a:r>
              <a:rPr lang="si-LK" sz="2800" b="1" dirty="0">
                <a:solidFill>
                  <a:srgbClr val="FFFFFF"/>
                </a:solidFill>
                <a:latin typeface="Arial"/>
                <a:cs typeface="Arial"/>
              </a:rPr>
              <a:t> </a:t>
            </a:r>
            <a:endParaRPr lang="en-US" sz="2800" b="1" dirty="0">
              <a:solidFill>
                <a:srgbClr val="FFFFFF"/>
              </a:solidFill>
              <a:latin typeface="Arial"/>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00"/>
            <a:ext cx="3429000" cy="954107"/>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si-LK" sz="2800" b="1" dirty="0">
                <a:solidFill>
                  <a:srgbClr val="FFFFFF"/>
                </a:solidFill>
                <a:latin typeface="Arial"/>
                <a:cs typeface="Arial"/>
              </a:rPr>
              <a:t>ඇෆ්රොදයිට් දේවාලය</a:t>
            </a:r>
            <a:endParaRPr lang="en-US" sz="2800" b="1" dirty="0">
              <a:solidFill>
                <a:srgbClr val="FFFFFF"/>
              </a:solidFill>
              <a:latin typeface="Arial"/>
              <a:cs typeface="Arial"/>
            </a:endParaRPr>
          </a:p>
        </p:txBody>
      </p:sp>
      <p:sp>
        <p:nvSpPr>
          <p:cNvPr id="419858" name="Text Box 18"/>
          <p:cNvSpPr txBox="1">
            <a:spLocks noChangeArrowheads="1"/>
          </p:cNvSpPr>
          <p:nvPr/>
        </p:nvSpPr>
        <p:spPr bwMode="auto">
          <a:xfrm>
            <a:off x="8205788" y="76200"/>
            <a:ext cx="862012" cy="457200"/>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a:cs typeface="Arial"/>
              </a:rPr>
              <a:t>161a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2" name="Rectangle 1027"/>
          <p:cNvSpPr>
            <a:spLocks noGrp="1" noChangeArrowheads="1"/>
          </p:cNvSpPr>
          <p:nvPr>
            <p:ph type="title" idx="4294967295"/>
          </p:nvPr>
        </p:nvSpPr>
        <p:spPr>
          <a:xfrm>
            <a:off x="0" y="5733256"/>
            <a:ext cx="9144000" cy="1124744"/>
          </a:xfrm>
          <a:solidFill>
            <a:schemeClr val="tx1"/>
          </a:solidFill>
        </p:spPr>
        <p:txBody>
          <a:bodyPr/>
          <a:lstStyle/>
          <a:p>
            <a:pPr eaLnBrk="1" hangingPunct="1"/>
            <a:r>
              <a:rPr lang="si-LK" sz="3600" dirty="0">
                <a:solidFill>
                  <a:schemeClr val="bg1"/>
                </a:solidFill>
                <a:latin typeface="Arial" charset="0"/>
                <a:ea typeface="ＭＳ Ｐゴシック" charset="0"/>
                <a:cs typeface="Arial" charset="0"/>
              </a:rPr>
              <a:t>නගරය සිට </a:t>
            </a:r>
            <a:r>
              <a:rPr lang="si-LK" sz="3600" dirty="0">
                <a:solidFill>
                  <a:srgbClr val="FFFFFF"/>
                </a:solidFill>
                <a:latin typeface="Arial"/>
                <a:cs typeface="Arial"/>
              </a:rPr>
              <a:t>ඇක්රොකොරින්ත</a:t>
            </a:r>
            <a:r>
              <a:rPr lang="si-LK" sz="3600" b="1" dirty="0">
                <a:solidFill>
                  <a:srgbClr val="FFFFFF"/>
                </a:solidFill>
                <a:latin typeface="Arial"/>
                <a:cs typeface="Arial"/>
              </a:rPr>
              <a:t> </a:t>
            </a:r>
            <a:r>
              <a:rPr lang="si-LK" sz="3600" dirty="0">
                <a:solidFill>
                  <a:schemeClr val="bg1"/>
                </a:solidFill>
                <a:latin typeface="Arial" charset="0"/>
                <a:ea typeface="ＭＳ Ｐゴシック" charset="0"/>
                <a:cs typeface="Arial" charset="0"/>
              </a:rPr>
              <a:t>පිළිබඳ දර්ශනය</a:t>
            </a:r>
            <a:endParaRPr lang="en-US" sz="3600" dirty="0">
              <a:solidFill>
                <a:schemeClr val="bg1"/>
              </a:solidFill>
              <a:latin typeface="Arial" charset="0"/>
              <a:ea typeface="ＭＳ Ｐゴシック"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76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5330"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5"/>
            <a:ext cx="48958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5331"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25" y="0"/>
            <a:ext cx="5095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2" name="Rectangle 1029"/>
          <p:cNvSpPr>
            <a:spLocks noGrp="1" noChangeArrowheads="1"/>
          </p:cNvSpPr>
          <p:nvPr>
            <p:ph type="title" idx="4294967295"/>
          </p:nvPr>
        </p:nvSpPr>
        <p:spPr>
          <a:xfrm>
            <a:off x="228600" y="4572000"/>
            <a:ext cx="3581400" cy="2133600"/>
          </a:xfrm>
        </p:spPr>
        <p:txBody>
          <a:bodyPr/>
          <a:lstStyle/>
          <a:p>
            <a:pPr eaLnBrk="1" hangingPunct="1"/>
            <a:r>
              <a:rPr lang="si-LK" dirty="0">
                <a:solidFill>
                  <a:schemeClr val="bg1"/>
                </a:solidFill>
                <a:latin typeface="Arial" charset="0"/>
                <a:ea typeface="ＭＳ Ｐゴシック" charset="0"/>
                <a:cs typeface="Arial" charset="0"/>
              </a:rPr>
              <a:t>සියලු කාලවලදී දුරාචාරය</a:t>
            </a:r>
            <a:endParaRPr lang="en-US" dirty="0">
              <a:latin typeface="Arial" charset="0"/>
              <a:ea typeface="ＭＳ Ｐゴシック"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7" name="Picture 9" descr="Mercu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513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498" name="Picture 14" descr="Mercury tex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08400" y="3124200"/>
            <a:ext cx="360203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Rectangle 2"/>
          <p:cNvSpPr>
            <a:spLocks noGrp="1" noRot="1" noChangeArrowheads="1"/>
          </p:cNvSpPr>
          <p:nvPr>
            <p:ph type="title"/>
          </p:nvPr>
        </p:nvSpPr>
        <p:spPr/>
        <p:txBody>
          <a:bodyPr/>
          <a:lstStyle/>
          <a:p>
            <a:pPr eaLnBrk="1" hangingPunct="1">
              <a:defRPr/>
            </a:pPr>
            <a:r>
              <a:rPr lang="si-LK" dirty="0">
                <a:solidFill>
                  <a:srgbClr val="FF0000"/>
                </a:solidFill>
                <a:effectLst/>
                <a:latin typeface="Aril" charset="0"/>
                <a:ea typeface="ＭＳ Ｐゴシック" charset="0"/>
              </a:rPr>
              <a:t>ග්‍රීසියෙන්</a:t>
            </a:r>
            <a:r>
              <a:rPr lang="en-US" dirty="0">
                <a:solidFill>
                  <a:srgbClr val="FF0000"/>
                </a:solidFill>
                <a:effectLst/>
                <a:latin typeface="Aril" charset="0"/>
                <a:ea typeface="ＭＳ Ｐゴシック" charset="0"/>
              </a:rPr>
              <a:t> </a:t>
            </a:r>
            <a:r>
              <a:rPr lang="si-LK" dirty="0">
                <a:solidFill>
                  <a:srgbClr val="FF0000"/>
                </a:solidFill>
                <a:effectLst/>
                <a:latin typeface="Aril" charset="0"/>
                <a:ea typeface="ＭＳ Ｐゴシック" charset="0"/>
              </a:rPr>
              <a:t>දෙවිවරැ </a:t>
            </a:r>
            <a:r>
              <a:rPr lang="si-LK" dirty="0">
                <a:solidFill>
                  <a:srgbClr val="FF0000"/>
                </a:solidFill>
                <a:effectLst/>
                <a:latin typeface="Suranga 03" pitchFamily="2" charset="0"/>
                <a:ea typeface="ＭＳ Ｐゴシック" charset="0"/>
              </a:rPr>
              <a:t>ආදාගැනිම</a:t>
            </a:r>
            <a:r>
              <a:rPr lang="si-LK" dirty="0">
                <a:solidFill>
                  <a:srgbClr val="FF0000"/>
                </a:solidFill>
                <a:effectLst/>
                <a:latin typeface="Aril" charset="0"/>
                <a:ea typeface="ＭＳ Ｐゴシック" charset="0"/>
              </a:rPr>
              <a:t> </a:t>
            </a:r>
            <a:endParaRPr lang="en-US" dirty="0">
              <a:solidFill>
                <a:srgbClr val="FF0000"/>
              </a:solidFill>
              <a:effectLst/>
              <a:latin typeface="Aril" charset="0"/>
              <a:ea typeface="ＭＳ Ｐゴシック" charset="0"/>
            </a:endParaRPr>
          </a:p>
        </p:txBody>
      </p:sp>
      <p:sp>
        <p:nvSpPr>
          <p:cNvPr id="53252" name="Rectangle 4"/>
          <p:cNvSpPr>
            <a:spLocks noGrp="1" noRot="1" noChangeArrowheads="1"/>
          </p:cNvSpPr>
          <p:nvPr>
            <p:ph type="body" sz="half" idx="1"/>
          </p:nvPr>
        </p:nvSpPr>
        <p:spPr>
          <a:xfrm>
            <a:off x="301625" y="2133600"/>
            <a:ext cx="4194175" cy="685800"/>
          </a:xfrm>
        </p:spPr>
        <p:txBody>
          <a:bodyPr/>
          <a:lstStyle/>
          <a:p>
            <a:pPr eaLnBrk="1" hangingPunct="1">
              <a:buNone/>
              <a:defRPr/>
            </a:pPr>
            <a:r>
              <a:rPr lang="si-LK" sz="4400" dirty="0">
                <a:effectLst>
                  <a:outerShdw blurRad="50800" dist="76200" dir="2700000" algn="tl" rotWithShape="0">
                    <a:srgbClr val="000000">
                      <a:alpha val="97000"/>
                    </a:srgbClr>
                  </a:outerShdw>
                </a:effectLst>
                <a:latin typeface="Tahoma" charset="0"/>
                <a:ea typeface="ＭＳ Ｐゴシック" charset="0"/>
                <a:cs typeface="ＭＳ Ｐゴシック" charset="0"/>
              </a:rPr>
              <a:t>හමස්</a:t>
            </a:r>
            <a:r>
              <a:rPr lang="en-US" sz="4400" dirty="0">
                <a:effectLst>
                  <a:outerShdw blurRad="50800" dist="76200" dir="2700000" algn="tl" rotWithShape="0">
                    <a:srgbClr val="000000">
                      <a:alpha val="97000"/>
                    </a:srgbClr>
                  </a:outerShdw>
                </a:effectLst>
                <a:latin typeface="Tahoma" charset="0"/>
                <a:ea typeface="ＭＳ Ｐゴシック" charset="0"/>
                <a:cs typeface="ＭＳ Ｐゴシック" charset="0"/>
              </a:rPr>
              <a:t> </a:t>
            </a:r>
            <a:r>
              <a:rPr lang="en-US" sz="3200" dirty="0">
                <a:effectLst>
                  <a:outerShdw blurRad="50800" dist="76200" dir="2700000" algn="tl" rotWithShape="0">
                    <a:srgbClr val="000000">
                      <a:alpha val="97000"/>
                    </a:srgbClr>
                  </a:outerShdw>
                </a:effectLst>
                <a:latin typeface="Tahoma" charset="0"/>
                <a:ea typeface="ＭＳ Ｐゴシック" charset="0"/>
                <a:cs typeface="ＭＳ Ｐゴシック" charset="0"/>
              </a:rPr>
              <a:t>Hermes</a:t>
            </a:r>
          </a:p>
        </p:txBody>
      </p:sp>
      <p:sp>
        <p:nvSpPr>
          <p:cNvPr id="53253" name="Rectangle 5"/>
          <p:cNvSpPr>
            <a:spLocks noGrp="1" noRot="1" noChangeArrowheads="1"/>
          </p:cNvSpPr>
          <p:nvPr>
            <p:ph type="body" sz="half" idx="2"/>
          </p:nvPr>
        </p:nvSpPr>
        <p:spPr>
          <a:xfrm>
            <a:off x="4648200" y="2133600"/>
            <a:ext cx="4194175" cy="685800"/>
          </a:xfrm>
        </p:spPr>
        <p:txBody>
          <a:bodyPr/>
          <a:lstStyle/>
          <a:p>
            <a:pPr eaLnBrk="1" hangingPunct="1">
              <a:buNone/>
              <a:defRPr/>
            </a:pPr>
            <a:r>
              <a:rPr lang="si-LK" sz="4000" dirty="0">
                <a:effectLst>
                  <a:outerShdw blurRad="50800" dist="76200" dir="2700000" algn="tl" rotWithShape="0">
                    <a:srgbClr val="000000">
                      <a:alpha val="97000"/>
                    </a:srgbClr>
                  </a:outerShdw>
                </a:effectLst>
                <a:latin typeface="Tahoma" charset="0"/>
                <a:ea typeface="ＭＳ Ｐゴシック" charset="0"/>
                <a:cs typeface="ＭＳ Ｐゴシック" charset="0"/>
              </a:rPr>
              <a:t>මකරි</a:t>
            </a:r>
            <a:r>
              <a:rPr lang="en-US" sz="4000" dirty="0">
                <a:effectLst>
                  <a:outerShdw blurRad="50800" dist="76200" dir="2700000" algn="tl" rotWithShape="0">
                    <a:srgbClr val="000000">
                      <a:alpha val="97000"/>
                    </a:srgbClr>
                  </a:outerShdw>
                </a:effectLst>
                <a:latin typeface="Tahoma" charset="0"/>
                <a:ea typeface="ＭＳ Ｐゴシック" charset="0"/>
                <a:cs typeface="ＭＳ Ｐゴシック" charset="0"/>
              </a:rPr>
              <a:t> </a:t>
            </a:r>
            <a:r>
              <a:rPr lang="en-US" sz="3200" dirty="0">
                <a:effectLst>
                  <a:outerShdw blurRad="50800" dist="76200" dir="2700000" algn="tl" rotWithShape="0">
                    <a:srgbClr val="000000">
                      <a:alpha val="97000"/>
                    </a:srgbClr>
                  </a:outerShdw>
                </a:effectLst>
                <a:latin typeface="Tahoma" charset="0"/>
                <a:ea typeface="ＭＳ Ｐゴシック" charset="0"/>
                <a:cs typeface="ＭＳ Ｐゴシック" charset="0"/>
              </a:rPr>
              <a:t>Mercury</a:t>
            </a:r>
          </a:p>
        </p:txBody>
      </p:sp>
      <p:sp>
        <p:nvSpPr>
          <p:cNvPr id="234502" name="WordArt 11"/>
          <p:cNvSpPr>
            <a:spLocks noChangeArrowheads="1" noChangeShapeType="1" noTextEdit="1"/>
          </p:cNvSpPr>
          <p:nvPr/>
        </p:nvSpPr>
        <p:spPr bwMode="auto">
          <a:xfrm>
            <a:off x="304800" y="1258888"/>
            <a:ext cx="1897063" cy="874712"/>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r>
              <a:rPr lang="si-LK" sz="3600" kern="10" dirty="0">
                <a:ln w="9525">
                  <a:round/>
                  <a:headEnd/>
                  <a:tailEnd/>
                </a:ln>
                <a:gradFill rotWithShape="1">
                  <a:gsLst>
                    <a:gs pos="0">
                      <a:srgbClr val="FFE701"/>
                    </a:gs>
                    <a:gs pos="100000">
                      <a:srgbClr val="FE3E02"/>
                    </a:gs>
                  </a:gsLst>
                  <a:lin ang="5400000" scaled="1"/>
                </a:gradFill>
                <a:latin typeface="Arial"/>
                <a:ea typeface="Arial"/>
                <a:cs typeface="Arial"/>
              </a:rPr>
              <a:t>ග්‍රීක දෙවියන්</a:t>
            </a:r>
            <a:endParaRPr lang="en-US" sz="3600" kern="10" dirty="0">
              <a:ln w="9525">
                <a:round/>
                <a:headEnd/>
                <a:tailEnd/>
              </a:ln>
              <a:gradFill rotWithShape="1">
                <a:gsLst>
                  <a:gs pos="0">
                    <a:srgbClr val="FFE701"/>
                  </a:gs>
                  <a:gs pos="100000">
                    <a:srgbClr val="FE3E02"/>
                  </a:gs>
                </a:gsLst>
                <a:lin ang="5400000" scaled="1"/>
              </a:gradFill>
              <a:latin typeface="Arial"/>
              <a:ea typeface="Arial"/>
              <a:cs typeface="Arial"/>
            </a:endParaRPr>
          </a:p>
        </p:txBody>
      </p:sp>
      <p:sp>
        <p:nvSpPr>
          <p:cNvPr id="53260" name="WordArt 12"/>
          <p:cNvSpPr>
            <a:spLocks noChangeArrowheads="1" noChangeShapeType="1" noTextEdit="1"/>
          </p:cNvSpPr>
          <p:nvPr/>
        </p:nvSpPr>
        <p:spPr bwMode="auto">
          <a:xfrm>
            <a:off x="5105400" y="1301750"/>
            <a:ext cx="2087563" cy="83185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si-LK" sz="3600" kern="10" dirty="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රෝම දෙවියන්</a:t>
            </a:r>
            <a:endParaRPr lang="en-US" sz="3600" kern="10" dirty="0">
              <a:ln w="9525">
                <a:round/>
                <a:headEnd/>
                <a:tailEnd/>
              </a:ln>
              <a:gradFill rotWithShape="1">
                <a:gsLst>
                  <a:gs pos="0">
                    <a:srgbClr val="707070"/>
                  </a:gs>
                  <a:gs pos="50000">
                    <a:srgbClr val="FFFFFF"/>
                  </a:gs>
                  <a:gs pos="100000">
                    <a:srgbClr val="707070"/>
                  </a:gs>
                </a:gsLst>
                <a:lin ang="2700000" scaled="1"/>
              </a:gradFill>
              <a:latin typeface="Arial"/>
              <a:ea typeface="Arial"/>
              <a:cs typeface="Arial"/>
            </a:endParaRPr>
          </a:p>
        </p:txBody>
      </p:sp>
      <p:sp>
        <p:nvSpPr>
          <p:cNvPr id="53261" name="AutoShape 13"/>
          <p:cNvSpPr>
            <a:spLocks noChangeArrowheads="1"/>
          </p:cNvSpPr>
          <p:nvPr/>
        </p:nvSpPr>
        <p:spPr bwMode="auto">
          <a:xfrm>
            <a:off x="2438400" y="1600200"/>
            <a:ext cx="2209800" cy="381000"/>
          </a:xfrm>
          <a:prstGeom prst="curvedDownArrow">
            <a:avLst>
              <a:gd name="adj1" fmla="val 116000"/>
              <a:gd name="adj2" fmla="val 232000"/>
              <a:gd name="adj3" fmla="val 33333"/>
            </a:avLst>
          </a:prstGeom>
          <a:solidFill>
            <a:schemeClr val="accent1"/>
          </a:solidFill>
          <a:ln w="9525">
            <a:solidFill>
              <a:schemeClr val="tx1"/>
            </a:solidFill>
            <a:miter lim="800000"/>
            <a:headEnd/>
            <a:tailEnd/>
          </a:ln>
        </p:spPr>
        <p:txBody>
          <a:bodyPr wrap="none" anchor="ctr"/>
          <a:lstStyle/>
          <a:p>
            <a:endParaRPr lang="en-US"/>
          </a:p>
        </p:txBody>
      </p:sp>
      <p:pic>
        <p:nvPicPr>
          <p:cNvPr id="53263" name="Picture 15" descr="j0189242"/>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63750" y="3276600"/>
            <a:ext cx="527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6" name="Text Box 16"/>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3261"/>
                                        </p:tgtEl>
                                        <p:attrNameLst>
                                          <p:attrName>style.visibility</p:attrName>
                                        </p:attrNameLst>
                                      </p:cBhvr>
                                      <p:to>
                                        <p:strVal val="visible"/>
                                      </p:to>
                                    </p:set>
                                    <p:animEffect transition="in" filter="fade">
                                      <p:cBhvr>
                                        <p:cTn id="7" dur="770" decel="100000"/>
                                        <p:tgtEl>
                                          <p:spTgt spid="53261"/>
                                        </p:tgtEl>
                                      </p:cBhvr>
                                    </p:animEffect>
                                    <p:animScale>
                                      <p:cBhvr>
                                        <p:cTn id="8" dur="770" decel="100000"/>
                                        <p:tgtEl>
                                          <p:spTgt spid="53261"/>
                                        </p:tgtEl>
                                      </p:cBhvr>
                                      <p:from x="10000" y="10000"/>
                                      <p:to x="200000" y="450000"/>
                                    </p:animScale>
                                    <p:animScale>
                                      <p:cBhvr>
                                        <p:cTn id="9" dur="1230" accel="100000" fill="hold">
                                          <p:stCondLst>
                                            <p:cond delay="770"/>
                                          </p:stCondLst>
                                        </p:cTn>
                                        <p:tgtEl>
                                          <p:spTgt spid="53261"/>
                                        </p:tgtEl>
                                      </p:cBhvr>
                                      <p:from x="200000" y="450000"/>
                                      <p:to x="100000" y="100000"/>
                                    </p:animScale>
                                    <p:set>
                                      <p:cBhvr>
                                        <p:cTn id="10" dur="770" fill="hold"/>
                                        <p:tgtEl>
                                          <p:spTgt spid="53261"/>
                                        </p:tgtEl>
                                        <p:attrNameLst>
                                          <p:attrName>ppt_x</p:attrName>
                                        </p:attrNameLst>
                                      </p:cBhvr>
                                      <p:to>
                                        <p:strVal val="(0.5)"/>
                                      </p:to>
                                    </p:set>
                                    <p:anim from="(0.5)" to="(#ppt_x)" calcmode="lin" valueType="num">
                                      <p:cBhvr>
                                        <p:cTn id="11" dur="1230" accel="100000" fill="hold">
                                          <p:stCondLst>
                                            <p:cond delay="770"/>
                                          </p:stCondLst>
                                        </p:cTn>
                                        <p:tgtEl>
                                          <p:spTgt spid="53261"/>
                                        </p:tgtEl>
                                        <p:attrNameLst>
                                          <p:attrName>ppt_x</p:attrName>
                                        </p:attrNameLst>
                                      </p:cBhvr>
                                    </p:anim>
                                    <p:set>
                                      <p:cBhvr>
                                        <p:cTn id="12" dur="770" fill="hold"/>
                                        <p:tgtEl>
                                          <p:spTgt spid="53261"/>
                                        </p:tgtEl>
                                        <p:attrNameLst>
                                          <p:attrName>ppt_y</p:attrName>
                                        </p:attrNameLst>
                                      </p:cBhvr>
                                      <p:to>
                                        <p:strVal val="(#ppt_y+0.4)"/>
                                      </p:to>
                                    </p:set>
                                    <p:anim from="(#ppt_y+0.4)" to="(#ppt_y)" calcmode="lin" valueType="num">
                                      <p:cBhvr>
                                        <p:cTn id="13" dur="1230" accel="100000" fill="hold">
                                          <p:stCondLst>
                                            <p:cond delay="770"/>
                                          </p:stCondLst>
                                        </p:cTn>
                                        <p:tgtEl>
                                          <p:spTgt spid="53261"/>
                                        </p:tgtEl>
                                        <p:attrNameLst>
                                          <p:attrName>ppt_y</p:attrName>
                                        </p:attrNameLst>
                                      </p:cBhvr>
                                    </p:anim>
                                  </p:childTnLst>
                                </p:cTn>
                              </p:par>
                            </p:childTnLst>
                          </p:cTn>
                        </p:par>
                        <p:par>
                          <p:cTn id="14" fill="hold" nodeType="afterGroup">
                            <p:stCondLst>
                              <p:cond delay="2000"/>
                            </p:stCondLst>
                            <p:childTnLst>
                              <p:par>
                                <p:cTn id="15" presetID="63" presetClass="path" presetSubtype="0" accel="50000" decel="50000" fill="hold" nodeType="afterEffect">
                                  <p:stCondLst>
                                    <p:cond delay="0"/>
                                  </p:stCondLst>
                                  <p:childTnLst>
                                    <p:animMotion origin="layout" path="M 3.88889E-6 3.33333E-6 L 0.44618 -0.00556 " pathEditMode="relative" rAng="0" ptsTypes="AA">
                                      <p:cBhvr>
                                        <p:cTn id="16" dur="2000" fill="hold"/>
                                        <p:tgtEl>
                                          <p:spTgt spid="53263"/>
                                        </p:tgtEl>
                                        <p:attrNameLst>
                                          <p:attrName>ppt_x</p:attrName>
                                          <p:attrName>ppt_y</p:attrName>
                                        </p:attrNameLst>
                                      </p:cBhvr>
                                      <p:rCtr x="22309" y="-278"/>
                                    </p:animMotion>
                                  </p:childTnLst>
                                </p:cTn>
                              </p:par>
                              <p:par>
                                <p:cTn id="17" presetID="63" presetClass="path" presetSubtype="0" accel="50000" decel="50000" fill="hold" nodeType="withEffect">
                                  <p:stCondLst>
                                    <p:cond delay="0"/>
                                  </p:stCondLst>
                                  <p:childTnLst>
                                    <p:animMotion origin="layout" path="M 0.05277 -0.01111 L 0.44444 -0.01111 " pathEditMode="relative" rAng="0" ptsTypes="AA">
                                      <p:cBhvr>
                                        <p:cTn id="18" dur="2000" fill="hold"/>
                                        <p:tgtEl>
                                          <p:spTgt spid="53257"/>
                                        </p:tgtEl>
                                        <p:attrNameLst>
                                          <p:attrName>ppt_x</p:attrName>
                                          <p:attrName>ppt_y</p:attrName>
                                        </p:attrNameLst>
                                      </p:cBhvr>
                                      <p:rCtr x="19583" y="0"/>
                                    </p:animMotion>
                                  </p:childTnLst>
                                </p:cTn>
                              </p:par>
                            </p:childTnLst>
                          </p:cTn>
                        </p:par>
                        <p:par>
                          <p:cTn id="19" fill="hold" nodeType="afterGroup">
                            <p:stCondLst>
                              <p:cond delay="4000"/>
                            </p:stCondLst>
                            <p:childTnLst>
                              <p:par>
                                <p:cTn id="20" presetID="9" presetClass="entr" presetSubtype="0" fill="hold" grpId="0" nodeType="afterEffect">
                                  <p:stCondLst>
                                    <p:cond delay="0"/>
                                  </p:stCondLst>
                                  <p:childTnLst>
                                    <p:set>
                                      <p:cBhvr>
                                        <p:cTn id="21" dur="1" fill="hold">
                                          <p:stCondLst>
                                            <p:cond delay="0"/>
                                          </p:stCondLst>
                                        </p:cTn>
                                        <p:tgtEl>
                                          <p:spTgt spid="53253">
                                            <p:txEl>
                                              <p:pRg st="0" end="0"/>
                                            </p:txEl>
                                          </p:spTgt>
                                        </p:tgtEl>
                                        <p:attrNameLst>
                                          <p:attrName>style.visibility</p:attrName>
                                        </p:attrNameLst>
                                      </p:cBhvr>
                                      <p:to>
                                        <p:strVal val="visible"/>
                                      </p:to>
                                    </p:set>
                                    <p:animEffect transition="in" filter="dissolve">
                                      <p:cBhvr>
                                        <p:cTn id="22" dur="500"/>
                                        <p:tgtEl>
                                          <p:spTgt spid="53253">
                                            <p:txEl>
                                              <p:pRg st="0" end="0"/>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3260"/>
                                        </p:tgtEl>
                                        <p:attrNameLst>
                                          <p:attrName>style.visibility</p:attrName>
                                        </p:attrNameLst>
                                      </p:cBhvr>
                                      <p:to>
                                        <p:strVal val="visible"/>
                                      </p:to>
                                    </p:set>
                                    <p:animEffect transition="in" filter="dissolve">
                                      <p:cBhvr>
                                        <p:cTn id="25" dur="500"/>
                                        <p:tgtEl>
                                          <p:spTgt spid="53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build="p"/>
      <p:bldP spid="53260" grpId="0" animBg="1"/>
      <p:bldP spid="5326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si-LK" sz="5400" b="1" dirty="0">
                <a:latin typeface="Arial" charset="0"/>
                <a:ea typeface="ＭＳ Ｐゴシック" charset="0"/>
                <a:cs typeface="Arial" charset="0"/>
              </a:rPr>
              <a:t>ඇෆ්රොදයිට් දේවාලය</a:t>
            </a:r>
            <a:endParaRPr lang="en-US" sz="5400" dirty="0">
              <a:latin typeface="Arial" charset="0"/>
              <a:ea typeface="ＭＳ Ｐゴシック" charset="0"/>
              <a:cs typeface="Arial"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ctrTitle"/>
          </p:nvPr>
        </p:nvSpPr>
        <p:spPr>
          <a:xfrm>
            <a:off x="4953000" y="381000"/>
            <a:ext cx="3886200" cy="2438400"/>
          </a:xfrm>
        </p:spPr>
        <p:txBody>
          <a:bodyPr/>
          <a:lstStyle/>
          <a:p>
            <a:pPr eaLnBrk="1" hangingPunct="1"/>
            <a:r>
              <a:rPr lang="si-LK" sz="5400" b="1" dirty="0">
                <a:solidFill>
                  <a:schemeClr val="bg1"/>
                </a:solidFill>
                <a:latin typeface="Arial" charset="0"/>
                <a:ea typeface="Osaka" charset="0"/>
                <a:cs typeface="Osaka" charset="0"/>
              </a:rPr>
              <a:t>ඇෆ්රොදයිට් දේවාලය</a:t>
            </a:r>
            <a:endParaRPr lang="en-US" sz="5400" b="1" dirty="0">
              <a:solidFill>
                <a:schemeClr val="bg1"/>
              </a:solidFill>
              <a:latin typeface="Arial" charset="0"/>
              <a:ea typeface="Osaka" charset="0"/>
              <a:cs typeface="Osaka" charset="0"/>
            </a:endParaRPr>
          </a:p>
        </p:txBody>
      </p:sp>
      <p:sp>
        <p:nvSpPr>
          <p:cNvPr id="359427" name="Rectangle 3"/>
          <p:cNvSpPr>
            <a:spLocks noGrp="1" noChangeArrowheads="1"/>
          </p:cNvSpPr>
          <p:nvPr>
            <p:ph type="subTitle" idx="1"/>
          </p:nvPr>
        </p:nvSpPr>
        <p:spPr>
          <a:xfrm>
            <a:off x="5638800" y="4038600"/>
            <a:ext cx="2819400" cy="2286000"/>
          </a:xfrm>
        </p:spPr>
        <p:txBody>
          <a:bodyPr/>
          <a:lstStyle/>
          <a:p>
            <a:pPr eaLnBrk="1" hangingPunct="1"/>
            <a:r>
              <a:rPr lang="si-LK" sz="4000" b="1" i="1" dirty="0">
                <a:solidFill>
                  <a:schemeClr val="bg1"/>
                </a:solidFill>
                <a:latin typeface="Arial" charset="0"/>
                <a:ea typeface="Osaka" charset="0"/>
                <a:cs typeface="Osaka" charset="0"/>
              </a:rPr>
              <a:t>ග්‍රීක </a:t>
            </a:r>
          </a:p>
          <a:p>
            <a:pPr eaLnBrk="1" hangingPunct="1"/>
            <a:r>
              <a:rPr lang="si-LK" sz="4000" b="1" i="1" dirty="0">
                <a:solidFill>
                  <a:schemeClr val="bg1"/>
                </a:solidFill>
                <a:latin typeface="Arial" charset="0"/>
                <a:ea typeface="Osaka" charset="0"/>
                <a:cs typeface="Osaka" charset="0"/>
              </a:rPr>
              <a:t>ප්‍රේමයේ දේවතාව</a:t>
            </a:r>
            <a:endParaRPr lang="en-US" sz="4000" b="1" i="1" dirty="0">
              <a:solidFill>
                <a:schemeClr val="bg1"/>
              </a:solidFill>
              <a:latin typeface="Arial" charset="0"/>
              <a:ea typeface="Osaka" charset="0"/>
              <a:cs typeface="Osaka" charset="0"/>
            </a:endParaRPr>
          </a:p>
        </p:txBody>
      </p:sp>
      <p:pic>
        <p:nvPicPr>
          <p:cNvPr id="359428"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2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1474" name="Picture 1" descr="1 cor 13 clanging cymba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50351"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5" name="Rectangle 2"/>
          <p:cNvSpPr>
            <a:spLocks noGrp="1" noChangeArrowheads="1"/>
          </p:cNvSpPr>
          <p:nvPr>
            <p:ph type="ctrTitle"/>
          </p:nvPr>
        </p:nvSpPr>
        <p:spPr>
          <a:xfrm>
            <a:off x="4768850" y="260622"/>
            <a:ext cx="4267200" cy="1800226"/>
          </a:xfrm>
        </p:spPr>
        <p:txBody>
          <a:bodyPr anchor="t"/>
          <a:lstStyle/>
          <a:p>
            <a:pPr eaLnBrk="1" hangingPunct="1"/>
            <a:r>
              <a:rPr lang="si-LK" b="1" dirty="0">
                <a:solidFill>
                  <a:schemeClr val="bg1"/>
                </a:solidFill>
                <a:latin typeface="Arial" charset="0"/>
                <a:ea typeface="Osaka" charset="0"/>
                <a:cs typeface="Osaka" charset="0"/>
              </a:rPr>
              <a:t>අර්ථ විරහිත නමස්කාරය</a:t>
            </a:r>
            <a:endParaRPr lang="en-US" b="1" dirty="0">
              <a:solidFill>
                <a:schemeClr val="bg1"/>
              </a:solidFill>
              <a:latin typeface="Arial" charset="0"/>
              <a:ea typeface="Osaka" charset="0"/>
              <a:cs typeface="Osaka" charset="0"/>
            </a:endParaRPr>
          </a:p>
        </p:txBody>
      </p:sp>
      <p:sp>
        <p:nvSpPr>
          <p:cNvPr id="361476" name="Rectangle 3"/>
          <p:cNvSpPr>
            <a:spLocks noGrp="1" noChangeArrowheads="1"/>
          </p:cNvSpPr>
          <p:nvPr>
            <p:ph type="subTitle" idx="1"/>
          </p:nvPr>
        </p:nvSpPr>
        <p:spPr>
          <a:xfrm>
            <a:off x="38100" y="4292600"/>
            <a:ext cx="8997950" cy="2665413"/>
          </a:xfrm>
        </p:spPr>
        <p:txBody>
          <a:bodyPr/>
          <a:lstStyle/>
          <a:p>
            <a:pPr eaLnBrk="1" hangingPunct="1"/>
            <a:r>
              <a:rPr lang="si-LK" b="1" i="1" dirty="0">
                <a:solidFill>
                  <a:schemeClr val="bg1"/>
                </a:solidFill>
                <a:latin typeface="Arial" charset="0"/>
                <a:ea typeface="Osaka" charset="0"/>
                <a:cs typeface="Osaka" charset="0"/>
              </a:rPr>
              <a:t>මා මිනිසුන්ගේ ද දේව දූතයන්ගේ ද භාෂාවලින් කතා කරතත් ප්‍රේමය මට නැත්නම් මම ඝෝෂා කරන ඝණ්ඨාරයකට හෝ කටුක රාවය දෙන කෛතාලමකට හෝ සමාන වෙමි. </a:t>
            </a:r>
            <a:r>
              <a:rPr lang="si-LK" sz="2400" b="1" i="1" dirty="0">
                <a:solidFill>
                  <a:schemeClr val="bg1"/>
                </a:solidFill>
                <a:latin typeface="Arial" charset="0"/>
                <a:ea typeface="Osaka" charset="0"/>
                <a:cs typeface="Osaka" charset="0"/>
              </a:rPr>
              <a:t>(1 කොරින්ති 13:1)</a:t>
            </a:r>
            <a:endParaRPr lang="si-LK" b="1" i="1" dirty="0">
              <a:solidFill>
                <a:schemeClr val="bg1"/>
              </a:solidFill>
              <a:latin typeface="Arial" charset="0"/>
              <a:ea typeface="Osaka" charset="0"/>
              <a:cs typeface="Osaka"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1" descr="Jupit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4" name="AutoShape 12"/>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dirty="0"/>
          </a:p>
        </p:txBody>
      </p:sp>
      <p:sp>
        <p:nvSpPr>
          <p:cNvPr id="19458" name="Rectangle 2"/>
          <p:cNvSpPr>
            <a:spLocks noGrp="1" noChangeArrowheads="1"/>
          </p:cNvSpPr>
          <p:nvPr>
            <p:ph type="ctrTitle"/>
          </p:nvPr>
        </p:nvSpPr>
        <p:spPr>
          <a:xfrm>
            <a:off x="976064" y="469776"/>
            <a:ext cx="7772400" cy="990600"/>
          </a:xfrm>
        </p:spPr>
        <p:txBody>
          <a:bodyPr/>
          <a:lstStyle/>
          <a:p>
            <a:pPr eaLnBrk="1" hangingPunct="1">
              <a:defRPr/>
            </a:pPr>
            <a:r>
              <a:rPr lang="si-LK" dirty="0">
                <a:latin typeface="Aril" charset="0"/>
                <a:ea typeface="ＭＳ Ｐゴシック" charset="0"/>
              </a:rPr>
              <a:t>මිත්‍යාදෘෂ්ඨික ආගම්</a:t>
            </a:r>
            <a:endParaRPr lang="en-US" dirty="0">
              <a:latin typeface="Aril" charset="0"/>
              <a:ea typeface="ＭＳ Ｐゴシック" charset="0"/>
            </a:endParaRPr>
          </a:p>
        </p:txBody>
      </p:sp>
      <p:sp>
        <p:nvSpPr>
          <p:cNvPr id="19459" name="Rectangle 3"/>
          <p:cNvSpPr>
            <a:spLocks noGrp="1" noChangeArrowheads="1"/>
          </p:cNvSpPr>
          <p:nvPr>
            <p:ph type="subTitle" idx="1"/>
          </p:nvPr>
        </p:nvSpPr>
        <p:spPr>
          <a:xfrm>
            <a:off x="2728664" y="1841376"/>
            <a:ext cx="4495800" cy="1371600"/>
          </a:xfrm>
        </p:spPr>
        <p:txBody>
          <a:bodyPr/>
          <a:lstStyle/>
          <a:p>
            <a:pPr eaLnBrk="1" hangingPunct="1">
              <a:defRPr/>
            </a:pPr>
            <a:r>
              <a:rPr lang="si-LK" sz="4400" dirty="0">
                <a:latin typeface="Tahoma" charset="0"/>
                <a:ea typeface="ＭＳ Ｐゴシック" charset="0"/>
                <a:cs typeface="ＭＳ Ｐゴシック" charset="0"/>
              </a:rPr>
              <a:t>අන්‍ය ඡාතින්ගේ විශ්වාස ක්‍රම</a:t>
            </a:r>
            <a:endParaRPr lang="en-US" sz="4400" dirty="0">
              <a:latin typeface="Tahoma" charset="0"/>
              <a:ea typeface="ＭＳ Ｐゴシック" charset="0"/>
              <a:cs typeface="ＭＳ Ｐゴシック" charset="0"/>
            </a:endParaRPr>
          </a:p>
        </p:txBody>
      </p:sp>
      <p:sp>
        <p:nvSpPr>
          <p:cNvPr id="228357" name="Rectangle 4"/>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dirty="0"/>
          </a:p>
        </p:txBody>
      </p:sp>
      <p:graphicFrame>
        <p:nvGraphicFramePr>
          <p:cNvPr id="19472" name="Group 16"/>
          <p:cNvGraphicFramePr>
            <a:graphicFrameLocks noGrp="1"/>
          </p:cNvGraphicFramePr>
          <p:nvPr/>
        </p:nvGraphicFramePr>
        <p:xfrm>
          <a:off x="0" y="-681038"/>
          <a:ext cx="207964" cy="517553"/>
        </p:xfrm>
        <a:graphic>
          <a:graphicData uri="http://schemas.openxmlformats.org/drawingml/2006/table">
            <a:tbl>
              <a:tblPr/>
              <a:tblGrid>
                <a:gridCol w="207964">
                  <a:extLst>
                    <a:ext uri="{9D8B030D-6E8A-4147-A177-3AD203B41FA5}">
                      <a16:colId xmlns:a16="http://schemas.microsoft.com/office/drawing/2014/main" xmlns=""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ahoma" pitchFamily="22" charset="-52"/>
                      </a:endParaRPr>
                    </a:p>
                  </a:txBody>
                  <a:tcPr marL="91282" marR="91282" marT="45417" marB="4541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19469" name="Rectangle 13"/>
          <p:cNvSpPr>
            <a:spLocks noChangeArrowheads="1"/>
          </p:cNvSpPr>
          <p:nvPr/>
        </p:nvSpPr>
        <p:spPr bwMode="auto">
          <a:xfrm>
            <a:off x="2819400" y="3733800"/>
            <a:ext cx="6324600" cy="3505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si-LK" sz="2400" b="1" dirty="0">
                <a:effectLst>
                  <a:outerShdw blurRad="38100" dist="38100" dir="2700000" algn="tl">
                    <a:srgbClr val="000000"/>
                  </a:outerShdw>
                </a:effectLst>
              </a:rPr>
              <a:t>සම්ප්‍රදායික </a:t>
            </a:r>
            <a:r>
              <a:rPr lang="si-LK" sz="2400" b="1" dirty="0">
                <a:latin typeface="Aril" charset="0"/>
              </a:rPr>
              <a:t>මිත්‍යාදෘෂ්ඨික අගම්</a:t>
            </a:r>
            <a:endParaRPr lang="en-US" sz="2400" b="1" dirty="0">
              <a:effectLst>
                <a:outerShdw blurRad="38100" dist="38100" dir="2700000" algn="tl">
                  <a:srgbClr val="000000"/>
                </a:outerShdw>
              </a:effectLst>
            </a:endParaRPr>
          </a:p>
          <a:p>
            <a:pPr algn="ctr" eaLnBrk="1" hangingPunct="1">
              <a:spcBef>
                <a:spcPct val="20000"/>
              </a:spcBef>
              <a:buClr>
                <a:schemeClr val="hlink"/>
              </a:buClr>
              <a:buSzPct val="80000"/>
              <a:buFont typeface="Arial" charset="0"/>
              <a:buNone/>
              <a:defRPr/>
            </a:pPr>
            <a:r>
              <a:rPr lang="si-LK" sz="2400" b="1" dirty="0">
                <a:effectLst>
                  <a:outerShdw blurRad="38100" dist="38100" dir="2700000" algn="tl">
                    <a:srgbClr val="000000"/>
                  </a:outerShdw>
                </a:effectLst>
              </a:rPr>
              <a:t>විවිධ දර්ශනවාදයන් </a:t>
            </a:r>
          </a:p>
          <a:p>
            <a:pPr algn="ctr" eaLnBrk="1" hangingPunct="1">
              <a:spcBef>
                <a:spcPct val="20000"/>
              </a:spcBef>
              <a:buClr>
                <a:schemeClr val="hlink"/>
              </a:buClr>
              <a:buSzPct val="80000"/>
              <a:buFont typeface="Arial" charset="0"/>
              <a:buNone/>
              <a:defRPr/>
            </a:pPr>
            <a:r>
              <a:rPr lang="si-LK" sz="2400" b="1" dirty="0">
                <a:effectLst>
                  <a:outerShdw blurRad="38100" dist="38100" dir="2700000" algn="tl">
                    <a:srgbClr val="000000"/>
                  </a:outerShdw>
                </a:effectLst>
              </a:rPr>
              <a:t>අධිරජ ඇ</a:t>
            </a:r>
            <a:r>
              <a:rPr lang="si-LK" sz="2400" b="1" dirty="0">
                <a:latin typeface="Suranga 03" pitchFamily="2" charset="0"/>
              </a:rPr>
              <a:t>දහිම</a:t>
            </a:r>
            <a:endParaRPr lang="en-US" sz="2400" b="1" dirty="0">
              <a:effectLst>
                <a:outerShdw blurRad="38100" dist="38100" dir="2700000" algn="tl">
                  <a:srgbClr val="000000"/>
                </a:outerShdw>
              </a:effectLst>
            </a:endParaRPr>
          </a:p>
          <a:p>
            <a:pPr algn="ctr" eaLnBrk="1" hangingPunct="1">
              <a:spcBef>
                <a:spcPct val="20000"/>
              </a:spcBef>
              <a:buClr>
                <a:schemeClr val="hlink"/>
              </a:buClr>
              <a:buSzPct val="80000"/>
              <a:buFont typeface="Arial" charset="0"/>
              <a:buNone/>
              <a:defRPr/>
            </a:pPr>
            <a:r>
              <a:rPr lang="si-LK" sz="2400" b="1" dirty="0">
                <a:effectLst>
                  <a:outerShdw blurRad="38100" dist="38100" dir="2700000" algn="tl">
                    <a:srgbClr val="000000"/>
                  </a:outerShdw>
                </a:effectLst>
              </a:rPr>
              <a:t>අභිරහස් ආගම්</a:t>
            </a:r>
          </a:p>
          <a:p>
            <a:pPr algn="ctr" eaLnBrk="1" hangingPunct="1">
              <a:spcBef>
                <a:spcPct val="20000"/>
              </a:spcBef>
              <a:buClr>
                <a:schemeClr val="hlink"/>
              </a:buClr>
              <a:buSzPct val="80000"/>
              <a:buFont typeface="Arial" charset="0"/>
              <a:buNone/>
              <a:defRPr/>
            </a:pPr>
            <a:r>
              <a:rPr lang="si-LK" sz="2400" b="1" dirty="0">
                <a:effectLst>
                  <a:outerShdw blurRad="38100" dist="38100" dir="2700000" algn="tl">
                    <a:srgbClr val="000000"/>
                  </a:outerShdw>
                </a:effectLst>
              </a:rPr>
              <a:t>ඡොතිශ්‍ය හා </a:t>
            </a:r>
            <a:r>
              <a:rPr lang="si-LK" sz="2400" b="1" dirty="0">
                <a:latin typeface="Aril" charset="0"/>
              </a:rPr>
              <a:t>මිත්‍යා ඇ</a:t>
            </a:r>
            <a:r>
              <a:rPr lang="si-LK" sz="2400" b="1" dirty="0">
                <a:latin typeface="Suranga 03" pitchFamily="2" charset="0"/>
              </a:rPr>
              <a:t>දහිලිි </a:t>
            </a:r>
            <a:r>
              <a:rPr lang="si-LK" sz="2400" b="1" dirty="0"/>
              <a:t>ක්‍රම</a:t>
            </a:r>
            <a:endParaRPr lang="en-US" sz="2400" b="1" dirty="0">
              <a:effectLst>
                <a:outerShdw blurRad="38100" dist="38100" dir="2700000" algn="tl">
                  <a:srgbClr val="000000"/>
                </a:outerShdw>
              </a:effectLst>
              <a:latin typeface="Suranga 03" pitchFamily="2" charset="0"/>
            </a:endParaRPr>
          </a:p>
        </p:txBody>
      </p:sp>
      <p:sp>
        <p:nvSpPr>
          <p:cNvPr id="228361" name="Text Box 1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dirty="0"/>
              <a:t>150</a:t>
            </a:r>
          </a:p>
        </p:txBody>
      </p:sp>
    </p:spTree>
    <p:extLst>
      <p:ext uri="{BB962C8B-B14F-4D97-AF65-F5344CB8AC3E}">
        <p14:creationId xmlns:p14="http://schemas.microsoft.com/office/powerpoint/2010/main" val="4887281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a:xfrm>
            <a:off x="3203848" y="228600"/>
            <a:ext cx="5638527" cy="1143000"/>
          </a:xfrm>
        </p:spPr>
        <p:txBody>
          <a:bodyPr/>
          <a:lstStyle/>
          <a:p>
            <a:pPr algn="l" eaLnBrk="1" hangingPunct="1">
              <a:defRPr/>
            </a:pPr>
            <a:r>
              <a:rPr lang="si-LK" dirty="0"/>
              <a:t>ඡොතිශ්‍ය</a:t>
            </a:r>
            <a:endParaRPr lang="en-US" dirty="0">
              <a:latin typeface="Aril" charset="0"/>
              <a:ea typeface="ＭＳ Ｐゴシック" charset="0"/>
            </a:endParaRPr>
          </a:p>
        </p:txBody>
      </p:sp>
      <p:sp>
        <p:nvSpPr>
          <p:cNvPr id="69635" name="Rectangle 3"/>
          <p:cNvSpPr>
            <a:spLocks noGrp="1" noRot="1" noChangeArrowheads="1"/>
          </p:cNvSpPr>
          <p:nvPr>
            <p:ph type="body" idx="1"/>
          </p:nvPr>
        </p:nvSpPr>
        <p:spPr>
          <a:xfrm>
            <a:off x="2743200" y="1524000"/>
            <a:ext cx="2895600" cy="609600"/>
          </a:xfrm>
        </p:spPr>
        <p:txBody>
          <a:bodyPr/>
          <a:lstStyle/>
          <a:p>
            <a:pPr marL="609600" indent="-609600" eaLnBrk="1" hangingPunct="1">
              <a:buFont typeface="Times" charset="0"/>
              <a:buAutoNum type="arabicPeriod"/>
              <a:defRPr/>
            </a:pPr>
            <a:r>
              <a:rPr lang="si-LK" dirty="0">
                <a:effectLst>
                  <a:glow rad="228600">
                    <a:srgbClr val="000000"/>
                  </a:glow>
                </a:effectLst>
              </a:rPr>
              <a:t>“දෛවය!”</a:t>
            </a:r>
            <a:endParaRPr lang="en-US" dirty="0">
              <a:effectLst>
                <a:glow rad="228600">
                  <a:srgbClr val="000000"/>
                </a:glow>
              </a:effectLst>
            </a:endParaRPr>
          </a:p>
        </p:txBody>
      </p:sp>
      <p:pic>
        <p:nvPicPr>
          <p:cNvPr id="365571" name="Picture 5" descr="&quot;Phases of the Moon&quot; © ImageState">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04800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Text Box 7"/>
          <p:cNvSpPr txBox="1">
            <a:spLocks noChangeArrowheads="1"/>
          </p:cNvSpPr>
          <p:nvPr/>
        </p:nvSpPr>
        <p:spPr bwMode="auto">
          <a:xfrm>
            <a:off x="8305800" y="73025"/>
            <a:ext cx="766763" cy="457200"/>
          </a:xfrm>
          <a:prstGeom prst="rect">
            <a:avLst/>
          </a:prstGeom>
          <a:noFill/>
          <a:ln w="9525">
            <a:noFill/>
            <a:miter lim="800000"/>
            <a:headEnd/>
            <a:tailEnd/>
          </a:ln>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a:effectLst>
                  <a:outerShdw blurRad="38100" dist="38100" dir="2700000" algn="tl">
                    <a:srgbClr val="000000"/>
                  </a:outerShdw>
                </a:effectLst>
              </a:rPr>
              <a:t>153</a:t>
            </a:r>
          </a:p>
        </p:txBody>
      </p:sp>
      <p:grpSp>
        <p:nvGrpSpPr>
          <p:cNvPr id="2" name="Group 1"/>
          <p:cNvGrpSpPr>
            <a:grpSpLocks/>
          </p:cNvGrpSpPr>
          <p:nvPr/>
        </p:nvGrpSpPr>
        <p:grpSpPr bwMode="auto">
          <a:xfrm>
            <a:off x="0" y="2825750"/>
            <a:ext cx="18103850" cy="4108450"/>
            <a:chOff x="0" y="2825750"/>
            <a:chExt cx="18103452" cy="4108450"/>
          </a:xfrm>
        </p:grpSpPr>
        <p:pic>
          <p:nvPicPr>
            <p:cNvPr id="365574" name="Picture 6" descr="V-Da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2825750"/>
              <a:ext cx="91440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bwMode="auto">
            <a:xfrm>
              <a:off x="9175548" y="4652963"/>
              <a:ext cx="8927904" cy="584775"/>
            </a:xfrm>
            <a:prstGeom prst="rect">
              <a:avLst/>
            </a:prstGeom>
            <a:solidFill>
              <a:schemeClr val="accent5">
                <a:alpha val="76000"/>
              </a:schemeClr>
            </a:solidFill>
          </p:spPr>
          <p:txBody>
            <a:bodyPr>
              <a:spAutoFit/>
            </a:bodyPr>
            <a:lstStyle/>
            <a:p>
              <a:pPr algn="ctr">
                <a:defRPr/>
              </a:pPr>
              <a:r>
                <a:rPr lang="si-LK" sz="3200" b="1" dirty="0">
                  <a:solidFill>
                    <a:srgbClr val="2F2F0E"/>
                  </a:solidFill>
                  <a:latin typeface="Times New Roman"/>
                  <a:cs typeface="Times New Roman"/>
                </a:rPr>
                <a:t>ජෝඩු 1,099 වැලන්ටයින් දිනයේදී යුගදිවියට පැමිණේ</a:t>
              </a:r>
              <a:endParaRPr lang="en-US" sz="3200" b="1" dirty="0">
                <a:solidFill>
                  <a:srgbClr val="2F2F0E"/>
                </a:solidFill>
                <a:latin typeface="Times New Roman"/>
                <a:cs typeface="Times New Roman"/>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Effect transition="in" filter="fade">
                                      <p:cBhvr>
                                        <p:cTn id="7" dur="500"/>
                                        <p:tgtEl>
                                          <p:spTgt spid="69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descr="mp-words-full-res.jpg"/>
          <p:cNvPicPr>
            <a:picLocks noChangeAspect="1"/>
          </p:cNvPicPr>
          <p:nvPr/>
        </p:nvPicPr>
        <p:blipFill>
          <a:blip r:embed="rId3">
            <a:lum bright="-22000"/>
            <a:extLst>
              <a:ext uri="{28A0092B-C50C-407E-A947-70E740481C1C}">
                <a14:useLocalDpi xmlns:a14="http://schemas.microsoft.com/office/drawing/2010/main"/>
              </a:ext>
            </a:extLst>
          </a:blip>
          <a:srcRect/>
          <a:stretch>
            <a:fillRect/>
          </a:stretch>
        </p:blipFill>
        <p:spPr bwMode="auto">
          <a:xfrm>
            <a:off x="0" y="1139825"/>
            <a:ext cx="9144000" cy="577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2"/>
          <p:cNvSpPr>
            <a:spLocks noGrp="1" noRot="1" noChangeArrowheads="1"/>
          </p:cNvSpPr>
          <p:nvPr>
            <p:ph type="title"/>
          </p:nvPr>
        </p:nvSpPr>
        <p:spPr>
          <a:xfrm>
            <a:off x="0" y="76200"/>
            <a:ext cx="9144000" cy="1143000"/>
          </a:xfrm>
        </p:spPr>
        <p:txBody>
          <a:bodyPr/>
          <a:lstStyle/>
          <a:p>
            <a:pPr eaLnBrk="1" hangingPunct="1">
              <a:defRPr/>
            </a:pPr>
            <a:r>
              <a:rPr lang="si-LK" sz="3600" dirty="0">
                <a:latin typeface="Aril" charset="0"/>
                <a:ea typeface="ＭＳ Ｐゴシック" charset="0"/>
              </a:rPr>
              <a:t>කිතුනුවන් භාවිතා නොකළ යුතු වචන</a:t>
            </a:r>
            <a:endParaRPr lang="en-US" sz="3600" dirty="0">
              <a:latin typeface="Aril" charset="0"/>
              <a:ea typeface="ＭＳ Ｐゴシック" charset="0"/>
            </a:endParaRPr>
          </a:p>
        </p:txBody>
      </p:sp>
      <p:sp>
        <p:nvSpPr>
          <p:cNvPr id="76804" name="Rectangle 4"/>
          <p:cNvSpPr>
            <a:spLocks noRot="1" noChangeArrowheads="1"/>
          </p:cNvSpPr>
          <p:nvPr/>
        </p:nvSpPr>
        <p:spPr bwMode="auto">
          <a:xfrm>
            <a:off x="152400" y="1295400"/>
            <a:ext cx="8540750" cy="4498975"/>
          </a:xfrm>
          <a:prstGeom prst="rect">
            <a:avLst/>
          </a:prstGeom>
          <a:noFill/>
          <a:ln w="9525">
            <a:noFill/>
            <a:miter lim="800000"/>
            <a:headEnd/>
            <a:tailEnd/>
          </a:ln>
          <a:effectLst/>
        </p:spPr>
        <p:txBody>
          <a:bodyPr/>
          <a:lstStyle/>
          <a:p>
            <a:pPr marL="609600" indent="-609600" algn="ctr" eaLnBrk="1" hangingPunct="1">
              <a:spcBef>
                <a:spcPct val="20000"/>
              </a:spcBef>
              <a:buClr>
                <a:schemeClr val="hlink"/>
              </a:buClr>
              <a:buSzPct val="80000"/>
              <a:buFont typeface="Times" charset="0"/>
              <a:buAutoNum type="arabicPeriod"/>
              <a:defRPr/>
            </a:pPr>
            <a:r>
              <a:rPr lang="si-LK" sz="4000" b="1" dirty="0">
                <a:effectLst>
                  <a:glow rad="228600">
                    <a:srgbClr val="000000"/>
                  </a:glow>
                </a:effectLst>
              </a:rPr>
              <a:t>කෙලෙස් වචන සත්ථකින්ම</a:t>
            </a:r>
            <a:endParaRPr lang="en-US" sz="4000" b="1" dirty="0">
              <a:effectLst>
                <a:glow rad="228600">
                  <a:srgbClr val="000000"/>
                </a:glow>
              </a:effectLst>
            </a:endParaRPr>
          </a:p>
          <a:p>
            <a:pPr marL="609600" indent="-609600" algn="ctr" eaLnBrk="1" hangingPunct="1">
              <a:spcBef>
                <a:spcPct val="20000"/>
              </a:spcBef>
              <a:buClr>
                <a:schemeClr val="hlink"/>
              </a:buClr>
              <a:buSzPct val="80000"/>
              <a:buFont typeface="Times" charset="0"/>
              <a:buAutoNum type="arabicPeriod"/>
              <a:defRPr/>
            </a:pPr>
            <a:r>
              <a:rPr lang="si-LK" sz="4000" b="1" dirty="0">
                <a:effectLst>
                  <a:glow rad="228600">
                    <a:srgbClr val="000000"/>
                  </a:glow>
                </a:effectLst>
              </a:rPr>
              <a:t>සහේතුක - </a:t>
            </a:r>
            <a:r>
              <a:rPr lang="en-US" sz="2800" b="1" dirty="0">
                <a:effectLst>
                  <a:glow rad="228600">
                    <a:srgbClr val="000000"/>
                  </a:glow>
                </a:effectLst>
              </a:rPr>
              <a:t>Fortunate</a:t>
            </a:r>
          </a:p>
          <a:p>
            <a:pPr marL="609600" indent="-609600" algn="ctr" eaLnBrk="1" hangingPunct="1">
              <a:spcBef>
                <a:spcPct val="20000"/>
              </a:spcBef>
              <a:buClr>
                <a:schemeClr val="hlink"/>
              </a:buClr>
              <a:buSzPct val="80000"/>
              <a:buFont typeface="Times" charset="0"/>
              <a:buAutoNum type="arabicPeriod"/>
              <a:defRPr/>
            </a:pPr>
            <a:r>
              <a:rPr lang="si-LK" sz="4000" b="1" dirty="0">
                <a:effectLst>
                  <a:glow rad="228600">
                    <a:srgbClr val="000000"/>
                  </a:glow>
                </a:effectLst>
              </a:rPr>
              <a:t>වාසනාවන්තයි</a:t>
            </a:r>
            <a:endParaRPr lang="en-US" sz="4000" b="1" dirty="0">
              <a:effectLst>
                <a:glow rad="228600">
                  <a:srgbClr val="000000"/>
                </a:glow>
              </a:effectLst>
            </a:endParaRPr>
          </a:p>
          <a:p>
            <a:pPr marL="609600" indent="-609600" algn="ctr" eaLnBrk="1" hangingPunct="1">
              <a:spcBef>
                <a:spcPct val="20000"/>
              </a:spcBef>
              <a:buClr>
                <a:schemeClr val="hlink"/>
              </a:buClr>
              <a:buSzPct val="80000"/>
              <a:buFont typeface="Times" charset="0"/>
              <a:buAutoNum type="arabicPeriod"/>
              <a:defRPr/>
            </a:pPr>
            <a:r>
              <a:rPr lang="si-LK" sz="4000" b="1" dirty="0">
                <a:effectLst>
                  <a:glow rad="228600">
                    <a:srgbClr val="000000"/>
                  </a:glow>
                </a:effectLst>
              </a:rPr>
              <a:t>ඉරණම</a:t>
            </a:r>
            <a:endParaRPr lang="en-US" sz="4000" b="1" dirty="0">
              <a:effectLst>
                <a:glow rad="228600">
                  <a:srgbClr val="000000"/>
                </a:glow>
              </a:effectLst>
            </a:endParaRPr>
          </a:p>
          <a:p>
            <a:pPr marL="609600" indent="-609600" algn="ctr" eaLnBrk="1" hangingPunct="1">
              <a:spcBef>
                <a:spcPct val="20000"/>
              </a:spcBef>
              <a:buClr>
                <a:schemeClr val="hlink"/>
              </a:buClr>
              <a:buSzPct val="80000"/>
              <a:buFont typeface="Times" charset="0"/>
              <a:buAutoNum type="arabicPeriod"/>
              <a:defRPr/>
            </a:pPr>
            <a:r>
              <a:rPr lang="si-LK" sz="4000" b="1" dirty="0">
                <a:effectLst>
                  <a:glow rad="228600">
                    <a:srgbClr val="000000"/>
                  </a:glow>
                </a:effectLst>
              </a:rPr>
              <a:t>අහඹුව</a:t>
            </a:r>
            <a:endParaRPr lang="en-US" sz="4000" b="1" dirty="0">
              <a:effectLst>
                <a:glow rad="228600">
                  <a:srgbClr val="000000"/>
                </a:glow>
              </a:effectLst>
            </a:endParaRPr>
          </a:p>
          <a:p>
            <a:pPr marL="609600" indent="-609600" algn="ctr" eaLnBrk="1" hangingPunct="1">
              <a:spcBef>
                <a:spcPct val="20000"/>
              </a:spcBef>
              <a:buClr>
                <a:schemeClr val="hlink"/>
              </a:buClr>
              <a:buSzPct val="80000"/>
              <a:buFont typeface="Times" charset="0"/>
              <a:buAutoNum type="arabicPeriod"/>
              <a:defRPr/>
            </a:pPr>
            <a:r>
              <a:rPr lang="si-LK" sz="4000" b="1" dirty="0">
                <a:effectLst>
                  <a:glow rad="228600">
                    <a:srgbClr val="000000"/>
                  </a:glow>
                </a:effectLst>
              </a:rPr>
              <a:t>දෛවය</a:t>
            </a:r>
            <a:endParaRPr lang="en-US" sz="4000" b="1" dirty="0">
              <a:effectLst>
                <a:glow rad="228600">
                  <a:srgbClr val="000000"/>
                </a:glo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68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4" presetClass="entr" presetSubtype="0" fill="hold" grpId="0" nodeType="clickEffect">
                                  <p:stCondLst>
                                    <p:cond delay="0"/>
                                  </p:stCondLst>
                                  <p:childTnLst>
                                    <p:set>
                                      <p:cBhvr>
                                        <p:cTn id="10" dur="1" fill="hold">
                                          <p:stCondLst>
                                            <p:cond delay="499"/>
                                          </p:stCondLst>
                                        </p:cTn>
                                        <p:tgtEl>
                                          <p:spTgt spid="76804">
                                            <p:txEl>
                                              <p:pRg st="1" end="1"/>
                                            </p:txEl>
                                          </p:spTgt>
                                        </p:tgtEl>
                                        <p:attrNameLst>
                                          <p:attrName>style.visibility</p:attrName>
                                        </p:attrNameLst>
                                      </p:cBhvr>
                                      <p:to>
                                        <p:strVal val="visible"/>
                                      </p:to>
                                    </p:set>
                                    <p:anim to="" calcmode="lin" valueType="num">
                                      <p:cBhvr>
                                        <p:cTn id="11" dur="1" fill="hold"/>
                                        <p:tgtEl>
                                          <p:spTgt spid="76804">
                                            <p:txEl>
                                              <p:pRg st="1" end="1"/>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grpId="0" nodeType="clickEffect">
                                  <p:stCondLst>
                                    <p:cond delay="0"/>
                                  </p:stCondLst>
                                  <p:childTnLst>
                                    <p:set>
                                      <p:cBhvr>
                                        <p:cTn id="15" dur="1" fill="hold">
                                          <p:stCondLst>
                                            <p:cond delay="499"/>
                                          </p:stCondLst>
                                        </p:cTn>
                                        <p:tgtEl>
                                          <p:spTgt spid="76804">
                                            <p:txEl>
                                              <p:pRg st="2" end="2"/>
                                            </p:txEl>
                                          </p:spTgt>
                                        </p:tgtEl>
                                        <p:attrNameLst>
                                          <p:attrName>style.visibility</p:attrName>
                                        </p:attrNameLst>
                                      </p:cBhvr>
                                      <p:to>
                                        <p:strVal val="visible"/>
                                      </p:to>
                                    </p:set>
                                    <p:anim to="" calcmode="lin" valueType="num">
                                      <p:cBhvr>
                                        <p:cTn id="16" dur="1" fill="hold"/>
                                        <p:tgtEl>
                                          <p:spTgt spid="76804">
                                            <p:txEl>
                                              <p:pRg st="2" end="2"/>
                                            </p:txEl>
                                          </p:spTgt>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grpId="0" nodeType="clickEffect">
                                  <p:stCondLst>
                                    <p:cond delay="0"/>
                                  </p:stCondLst>
                                  <p:childTnLst>
                                    <p:set>
                                      <p:cBhvr>
                                        <p:cTn id="20" dur="1" fill="hold">
                                          <p:stCondLst>
                                            <p:cond delay="499"/>
                                          </p:stCondLst>
                                        </p:cTn>
                                        <p:tgtEl>
                                          <p:spTgt spid="76804">
                                            <p:txEl>
                                              <p:pRg st="3" end="3"/>
                                            </p:txEl>
                                          </p:spTgt>
                                        </p:tgtEl>
                                        <p:attrNameLst>
                                          <p:attrName>style.visibility</p:attrName>
                                        </p:attrNameLst>
                                      </p:cBhvr>
                                      <p:to>
                                        <p:strVal val="visible"/>
                                      </p:to>
                                    </p:set>
                                    <p:anim to="" calcmode="lin" valueType="num">
                                      <p:cBhvr>
                                        <p:cTn id="21" dur="1" fill="hold"/>
                                        <p:tgtEl>
                                          <p:spTgt spid="76804">
                                            <p:txEl>
                                              <p:pRg st="3" end="3"/>
                                            </p:txEl>
                                          </p:spTgt>
                                        </p:tgtEl>
                                        <p:attrNameLst>
                                          <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4" presetClass="entr" presetSubtype="0" fill="hold" grpId="0" nodeType="clickEffect">
                                  <p:stCondLst>
                                    <p:cond delay="0"/>
                                  </p:stCondLst>
                                  <p:childTnLst>
                                    <p:set>
                                      <p:cBhvr>
                                        <p:cTn id="25" dur="1" fill="hold">
                                          <p:stCondLst>
                                            <p:cond delay="499"/>
                                          </p:stCondLst>
                                        </p:cTn>
                                        <p:tgtEl>
                                          <p:spTgt spid="76804">
                                            <p:txEl>
                                              <p:pRg st="4" end="4"/>
                                            </p:txEl>
                                          </p:spTgt>
                                        </p:tgtEl>
                                        <p:attrNameLst>
                                          <p:attrName>style.visibility</p:attrName>
                                        </p:attrNameLst>
                                      </p:cBhvr>
                                      <p:to>
                                        <p:strVal val="visible"/>
                                      </p:to>
                                    </p:set>
                                    <p:anim to="" calcmode="lin" valueType="num">
                                      <p:cBhvr>
                                        <p:cTn id="26" dur="1" fill="hold"/>
                                        <p:tgtEl>
                                          <p:spTgt spid="76804">
                                            <p:txEl>
                                              <p:pRg st="4" end="4"/>
                                            </p:txEl>
                                          </p:spTgt>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grpId="0" nodeType="clickEffect">
                                  <p:stCondLst>
                                    <p:cond delay="0"/>
                                  </p:stCondLst>
                                  <p:childTnLst>
                                    <p:set>
                                      <p:cBhvr>
                                        <p:cTn id="30" dur="1" fill="hold">
                                          <p:stCondLst>
                                            <p:cond delay="499"/>
                                          </p:stCondLst>
                                        </p:cTn>
                                        <p:tgtEl>
                                          <p:spTgt spid="76804">
                                            <p:txEl>
                                              <p:pRg st="5" end="5"/>
                                            </p:txEl>
                                          </p:spTgt>
                                        </p:tgtEl>
                                        <p:attrNameLst>
                                          <p:attrName>style.visibility</p:attrName>
                                        </p:attrNameLst>
                                      </p:cBhvr>
                                      <p:to>
                                        <p:strVal val="visible"/>
                                      </p:to>
                                    </p:set>
                                    <p:anim to="" calcmode="lin" valueType="num">
                                      <p:cBhvr>
                                        <p:cTn id="31" dur="1" fill="hold"/>
                                        <p:tgtEl>
                                          <p:spTgt spid="76804">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4" grpId="0" build="p" autoUpdateAnimBg="0"/>
      <p:bldP spid="76804" grpId="1" build="allAtOnce"/>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4" descr="Parthen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49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Rot="1" noChangeArrowheads="1"/>
          </p:cNvSpPr>
          <p:nvPr>
            <p:ph type="title"/>
          </p:nvPr>
        </p:nvSpPr>
        <p:spPr>
          <a:xfrm>
            <a:off x="3733800" y="116632"/>
            <a:ext cx="5257800" cy="1447800"/>
          </a:xfrm>
        </p:spPr>
        <p:txBody>
          <a:bodyPr/>
          <a:lstStyle/>
          <a:p>
            <a:pPr eaLnBrk="1" hangingPunct="1">
              <a:defRPr/>
            </a:pPr>
            <a:r>
              <a:rPr lang="si-LK" altLang="ja-JP" sz="2000" dirty="0">
                <a:latin typeface="Aril" charset="0"/>
                <a:ea typeface="ＭＳ Ｐゴシック" charset="0"/>
              </a:rPr>
              <a:t>“මා බොහෝ දෙවිවරුන්ගෙ අල්තාර දැක්කා-එපමණක් නොව නොහදුන්නාවු දෙවියන්ටත් අල්තාර”</a:t>
            </a:r>
            <a:r>
              <a:rPr lang="en-US" sz="2000" dirty="0">
                <a:latin typeface="Aril" charset="0"/>
                <a:ea typeface="ＭＳ Ｐゴシック" charset="0"/>
              </a:rPr>
              <a:t/>
            </a:r>
            <a:br>
              <a:rPr lang="en-US" sz="2000" dirty="0">
                <a:latin typeface="Aril" charset="0"/>
                <a:ea typeface="ＭＳ Ｐゴシック" charset="0"/>
              </a:rPr>
            </a:br>
            <a:r>
              <a:rPr lang="si-LK" sz="2000" dirty="0">
                <a:latin typeface="Aril" charset="0"/>
                <a:ea typeface="ＭＳ Ｐゴシック" charset="0"/>
              </a:rPr>
              <a:t>(පාවුල් ක්‍රියා 17 දි)</a:t>
            </a:r>
            <a:endParaRPr lang="en-US" sz="2000" dirty="0">
              <a:latin typeface="Aril" charset="0"/>
              <a:ea typeface="ＭＳ Ｐゴシック" charset="0"/>
            </a:endParaRPr>
          </a:p>
        </p:txBody>
      </p:sp>
      <p:sp>
        <p:nvSpPr>
          <p:cNvPr id="58371" name="Rectangle 3"/>
          <p:cNvSpPr>
            <a:spLocks noGrp="1" noRot="1" noChangeArrowheads="1"/>
          </p:cNvSpPr>
          <p:nvPr>
            <p:ph type="body" idx="1"/>
          </p:nvPr>
        </p:nvSpPr>
        <p:spPr>
          <a:xfrm>
            <a:off x="0" y="5300663"/>
            <a:ext cx="3492500" cy="1557337"/>
          </a:xfrm>
          <a:solidFill>
            <a:srgbClr val="000000"/>
          </a:solidFill>
        </p:spPr>
        <p:txBody>
          <a:bodyPr/>
          <a:lstStyle/>
          <a:p>
            <a:pPr marL="230188" indent="0" algn="ctr" eaLnBrk="1" hangingPunct="1">
              <a:lnSpc>
                <a:spcPct val="90000"/>
              </a:lnSpc>
              <a:buNone/>
              <a:defRPr/>
            </a:pPr>
            <a:r>
              <a:rPr lang="si-LK" sz="2400" dirty="0">
                <a:effectLst>
                  <a:outerShdw blurRad="38100" dist="38100" dir="2700000" algn="tl">
                    <a:srgbClr val="00007A"/>
                  </a:outerShdw>
                </a:effectLst>
                <a:latin typeface="Arial" charset="0"/>
                <a:ea typeface="ＭＳ Ｐゴシック" charset="0"/>
                <a:cs typeface="Arial" charset="0"/>
              </a:rPr>
              <a:t>ඇතැන්ස්හි අනෙක් අල්තාරවලට ඉහළින් පතිනන් දෙව්මැදුර</a:t>
            </a:r>
            <a:endParaRPr lang="en-US" sz="2400" dirty="0">
              <a:effectLst>
                <a:outerShdw blurRad="38100" dist="38100" dir="2700000" algn="tl">
                  <a:srgbClr val="00007A"/>
                </a:outerShdw>
              </a:effectLst>
              <a:latin typeface="Arial" charset="0"/>
              <a:ea typeface="ＭＳ Ｐゴシック" charset="0"/>
              <a:cs typeface="Arial" charset="0"/>
            </a:endParaRPr>
          </a:p>
        </p:txBody>
      </p:sp>
      <p:pic>
        <p:nvPicPr>
          <p:cNvPr id="58373" name="Picture 5" descr="Bird Flu Prayers"/>
          <p:cNvPicPr>
            <a:picLocks noChangeAspect="1" noChangeArrowheads="1"/>
          </p:cNvPicPr>
          <p:nvPr/>
        </p:nvPicPr>
        <p:blipFill>
          <a:blip r:embed="rId4">
            <a:lum bright="26000"/>
            <a:extLst>
              <a:ext uri="{28A0092B-C50C-407E-A947-70E740481C1C}">
                <a14:useLocalDpi xmlns:a14="http://schemas.microsoft.com/office/drawing/2010/main"/>
              </a:ext>
            </a:extLst>
          </a:blip>
          <a:srcRect/>
          <a:stretch>
            <a:fillRect/>
          </a:stretch>
        </p:blipFill>
        <p:spPr bwMode="auto">
          <a:xfrm>
            <a:off x="3505200" y="1784350"/>
            <a:ext cx="56388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3529013" y="1773238"/>
            <a:ext cx="5651500" cy="584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3200" dirty="0">
                <a:solidFill>
                  <a:srgbClr val="2F2F0E"/>
                </a:solidFill>
                <a:latin typeface="Times New Roman" charset="0"/>
                <a:cs typeface="Times New Roman" charset="0"/>
              </a:rPr>
              <a:t>මරණ ලද කුකුලන් සඳහා යාච්ඤාව</a:t>
            </a:r>
            <a:endParaRPr lang="en-US" sz="3200" dirty="0">
              <a:solidFill>
                <a:srgbClr val="2F2F0E"/>
              </a:solidFill>
              <a:latin typeface="Times New Roman" charset="0"/>
              <a:cs typeface="Times New Roman" charset="0"/>
            </a:endParaRPr>
          </a:p>
        </p:txBody>
      </p:sp>
      <p:sp>
        <p:nvSpPr>
          <p:cNvPr id="7" name="TextBox 6"/>
          <p:cNvSpPr txBox="1">
            <a:spLocks noChangeArrowheads="1"/>
          </p:cNvSpPr>
          <p:nvPr/>
        </p:nvSpPr>
        <p:spPr bwMode="auto">
          <a:xfrm>
            <a:off x="3529012" y="5500389"/>
            <a:ext cx="5651500" cy="13849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1200" b="1" dirty="0">
                <a:solidFill>
                  <a:srgbClr val="2F2F0E"/>
                </a:solidFill>
                <a:latin typeface="Arial" charset="0"/>
                <a:cs typeface="Arial" charset="0"/>
              </a:rPr>
              <a:t>බෞද්ධ භික්ෂූන් වහන්සේලා 70 කට අධික පිරිසක් ඇබට් විං සින්ක් සමඟ හොංකොං හි සඳුදා මාරාන්තික 'කුරුළු උණ' වෛරසය නිසා මැරූ කුකුළන් මිලියන ගණනකට වඩා ආත්ම සංසිදන්න සත් දින සජ්ඣායනයතක් ඊයේ එකතු වි කලහ. යාච්ඤාවට එක්වන ලෙස ඇබට් හොංකොං හි මිලියන එකකට වඩා වැඩි බෞද්ධන්ගෙන් ඉල්ලා සිටියා.</a:t>
            </a:r>
            <a:r>
              <a:rPr lang="en-US" sz="1200" b="1" dirty="0">
                <a:solidFill>
                  <a:srgbClr val="2F2F0E"/>
                </a:solidFill>
                <a:latin typeface="Arial" charset="0"/>
                <a:cs typeface="Arial" charset="0"/>
              </a:rPr>
              <a:t>—</a:t>
            </a:r>
            <a:r>
              <a:rPr lang="si-LK" sz="1200" b="1" dirty="0">
                <a:solidFill>
                  <a:srgbClr val="2F2F0E"/>
                </a:solidFill>
                <a:latin typeface="Arial" charset="0"/>
                <a:cs typeface="Arial" charset="0"/>
              </a:rPr>
              <a:t>රොයිටර් පුවත් සේවයට චිත්රයක්</a:t>
            </a:r>
            <a:r>
              <a:rPr lang="en-US" sz="1200" b="1" dirty="0">
                <a:solidFill>
                  <a:srgbClr val="2F2F0E"/>
                </a:solidFill>
                <a:latin typeface="Arial" charset="0"/>
                <a:cs typeface="Arial" charset="0"/>
              </a:rPr>
              <a:t>, </a:t>
            </a:r>
            <a:r>
              <a:rPr lang="en-US" sz="1200" b="1" i="1" dirty="0">
                <a:solidFill>
                  <a:srgbClr val="2F2F0E"/>
                </a:solidFill>
                <a:latin typeface="Arial" charset="0"/>
                <a:cs typeface="Arial" charset="0"/>
              </a:rPr>
              <a:t>The Straits Time</a:t>
            </a:r>
            <a:r>
              <a:rPr lang="en-US" sz="1200" b="1" dirty="0">
                <a:solidFill>
                  <a:srgbClr val="2F2F0E"/>
                </a:solidFill>
                <a:latin typeface="Arial" charset="0"/>
                <a:cs typeface="Arial" charset="0"/>
              </a:rPr>
              <a:t>s, </a:t>
            </a:r>
            <a:r>
              <a:rPr lang="si-LK" sz="1200" b="1" dirty="0">
                <a:solidFill>
                  <a:srgbClr val="2F2F0E"/>
                </a:solidFill>
                <a:latin typeface="Arial" charset="0"/>
                <a:cs typeface="Arial" charset="0"/>
              </a:rPr>
              <a:t>1998 ජනවාරි 1 බ්‍රහස්පතින්දා</a:t>
            </a:r>
            <a:endParaRPr lang="en-US" sz="1200" b="1" dirty="0">
              <a:solidFill>
                <a:srgbClr val="2F2F0E"/>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8373"/>
                                        </p:tgtEl>
                                        <p:attrNameLst>
                                          <p:attrName>style.visibility</p:attrName>
                                        </p:attrNameLst>
                                      </p:cBhvr>
                                      <p:to>
                                        <p:strVal val="visible"/>
                                      </p:to>
                                    </p:set>
                                    <p:animEffect transition="in" filter="wipe(down)">
                                      <p:cBhvr>
                                        <p:cTn id="23" dur="580">
                                          <p:stCondLst>
                                            <p:cond delay="0"/>
                                          </p:stCondLst>
                                        </p:cTn>
                                        <p:tgtEl>
                                          <p:spTgt spid="58373"/>
                                        </p:tgtEl>
                                      </p:cBhvr>
                                    </p:animEffect>
                                    <p:anim calcmode="lin" valueType="num">
                                      <p:cBhvr>
                                        <p:cTn id="24" dur="1822" tmFilter="0,0; 0.14,0.36; 0.43,0.73; 0.71,0.91; 1.0,1.0">
                                          <p:stCondLst>
                                            <p:cond delay="0"/>
                                          </p:stCondLst>
                                        </p:cTn>
                                        <p:tgtEl>
                                          <p:spTgt spid="5837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837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837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837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8373"/>
                                        </p:tgtEl>
                                        <p:attrNameLst>
                                          <p:attrName>ppt_y</p:attrName>
                                        </p:attrNameLst>
                                      </p:cBhvr>
                                      <p:tavLst>
                                        <p:tav tm="0" fmla="#ppt_y-sin(pi*$)/81">
                                          <p:val>
                                            <p:fltVal val="0"/>
                                          </p:val>
                                        </p:tav>
                                        <p:tav tm="100000">
                                          <p:val>
                                            <p:fltVal val="1"/>
                                          </p:val>
                                        </p:tav>
                                      </p:tavLst>
                                    </p:anim>
                                    <p:animScale>
                                      <p:cBhvr>
                                        <p:cTn id="29" dur="26">
                                          <p:stCondLst>
                                            <p:cond delay="650"/>
                                          </p:stCondLst>
                                        </p:cTn>
                                        <p:tgtEl>
                                          <p:spTgt spid="58373"/>
                                        </p:tgtEl>
                                      </p:cBhvr>
                                      <p:to x="100000" y="60000"/>
                                    </p:animScale>
                                    <p:animScale>
                                      <p:cBhvr>
                                        <p:cTn id="30" dur="166" decel="50000">
                                          <p:stCondLst>
                                            <p:cond delay="676"/>
                                          </p:stCondLst>
                                        </p:cTn>
                                        <p:tgtEl>
                                          <p:spTgt spid="58373"/>
                                        </p:tgtEl>
                                      </p:cBhvr>
                                      <p:to x="100000" y="100000"/>
                                    </p:animScale>
                                    <p:animScale>
                                      <p:cBhvr>
                                        <p:cTn id="31" dur="26">
                                          <p:stCondLst>
                                            <p:cond delay="1312"/>
                                          </p:stCondLst>
                                        </p:cTn>
                                        <p:tgtEl>
                                          <p:spTgt spid="58373"/>
                                        </p:tgtEl>
                                      </p:cBhvr>
                                      <p:to x="100000" y="80000"/>
                                    </p:animScale>
                                    <p:animScale>
                                      <p:cBhvr>
                                        <p:cTn id="32" dur="166" decel="50000">
                                          <p:stCondLst>
                                            <p:cond delay="1338"/>
                                          </p:stCondLst>
                                        </p:cTn>
                                        <p:tgtEl>
                                          <p:spTgt spid="58373"/>
                                        </p:tgtEl>
                                      </p:cBhvr>
                                      <p:to x="100000" y="100000"/>
                                    </p:animScale>
                                    <p:animScale>
                                      <p:cBhvr>
                                        <p:cTn id="33" dur="26">
                                          <p:stCondLst>
                                            <p:cond delay="1642"/>
                                          </p:stCondLst>
                                        </p:cTn>
                                        <p:tgtEl>
                                          <p:spTgt spid="58373"/>
                                        </p:tgtEl>
                                      </p:cBhvr>
                                      <p:to x="100000" y="90000"/>
                                    </p:animScale>
                                    <p:animScale>
                                      <p:cBhvr>
                                        <p:cTn id="34" dur="166" decel="50000">
                                          <p:stCondLst>
                                            <p:cond delay="1668"/>
                                          </p:stCondLst>
                                        </p:cTn>
                                        <p:tgtEl>
                                          <p:spTgt spid="58373"/>
                                        </p:tgtEl>
                                      </p:cBhvr>
                                      <p:to x="100000" y="100000"/>
                                    </p:animScale>
                                    <p:animScale>
                                      <p:cBhvr>
                                        <p:cTn id="35" dur="26">
                                          <p:stCondLst>
                                            <p:cond delay="1808"/>
                                          </p:stCondLst>
                                        </p:cTn>
                                        <p:tgtEl>
                                          <p:spTgt spid="58373"/>
                                        </p:tgtEl>
                                      </p:cBhvr>
                                      <p:to x="100000" y="95000"/>
                                    </p:animScale>
                                    <p:animScale>
                                      <p:cBhvr>
                                        <p:cTn id="36" dur="166" decel="50000">
                                          <p:stCondLst>
                                            <p:cond delay="1834"/>
                                          </p:stCondLst>
                                        </p:cTn>
                                        <p:tgtEl>
                                          <p:spTgt spid="58373"/>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1" descr="Jupit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4" name="AutoShape 12"/>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dirty="0"/>
          </a:p>
        </p:txBody>
      </p:sp>
      <p:sp>
        <p:nvSpPr>
          <p:cNvPr id="19458" name="Rectangle 2"/>
          <p:cNvSpPr>
            <a:spLocks noGrp="1" noChangeArrowheads="1"/>
          </p:cNvSpPr>
          <p:nvPr>
            <p:ph type="ctrTitle"/>
          </p:nvPr>
        </p:nvSpPr>
        <p:spPr>
          <a:xfrm>
            <a:off x="1120080" y="304800"/>
            <a:ext cx="7772400" cy="990600"/>
          </a:xfrm>
        </p:spPr>
        <p:txBody>
          <a:bodyPr/>
          <a:lstStyle/>
          <a:p>
            <a:pPr eaLnBrk="1" hangingPunct="1">
              <a:defRPr/>
            </a:pPr>
            <a:r>
              <a:rPr lang="si-LK" sz="4800" dirty="0">
                <a:latin typeface="Aril" charset="0"/>
                <a:ea typeface="ＭＳ Ｐゴシック" charset="0"/>
              </a:rPr>
              <a:t>මිත්‍යාදෘෂ්ඨික ආගම්</a:t>
            </a:r>
            <a:endParaRPr lang="en-US" sz="4800" dirty="0">
              <a:latin typeface="Aril" charset="0"/>
              <a:ea typeface="ＭＳ Ｐゴシック" charset="0"/>
            </a:endParaRPr>
          </a:p>
        </p:txBody>
      </p:sp>
      <p:sp>
        <p:nvSpPr>
          <p:cNvPr id="19459" name="Rectangle 3"/>
          <p:cNvSpPr>
            <a:spLocks noGrp="1" noChangeArrowheads="1"/>
          </p:cNvSpPr>
          <p:nvPr>
            <p:ph type="subTitle" idx="1"/>
          </p:nvPr>
        </p:nvSpPr>
        <p:spPr>
          <a:xfrm>
            <a:off x="2872680" y="1676400"/>
            <a:ext cx="4495800" cy="1371600"/>
          </a:xfrm>
        </p:spPr>
        <p:txBody>
          <a:bodyPr/>
          <a:lstStyle/>
          <a:p>
            <a:pPr eaLnBrk="1" hangingPunct="1">
              <a:defRPr/>
            </a:pPr>
            <a:r>
              <a:rPr lang="si-LK" sz="4000" dirty="0">
                <a:latin typeface="Tahoma" charset="0"/>
                <a:ea typeface="ＭＳ Ｐゴシック" charset="0"/>
                <a:cs typeface="ＭＳ Ｐゴシック" charset="0"/>
              </a:rPr>
              <a:t>අන්‍ය ඡාතින්ගේ විශ්වාස ක්‍රම</a:t>
            </a:r>
            <a:endParaRPr lang="en-US" sz="4000" dirty="0">
              <a:latin typeface="Tahoma" charset="0"/>
              <a:ea typeface="ＭＳ Ｐゴシック" charset="0"/>
              <a:cs typeface="ＭＳ Ｐゴシック" charset="0"/>
            </a:endParaRPr>
          </a:p>
        </p:txBody>
      </p:sp>
      <p:sp>
        <p:nvSpPr>
          <p:cNvPr id="228357" name="Rectangle 4"/>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dirty="0"/>
          </a:p>
        </p:txBody>
      </p:sp>
      <p:graphicFrame>
        <p:nvGraphicFramePr>
          <p:cNvPr id="19472" name="Group 16"/>
          <p:cNvGraphicFramePr>
            <a:graphicFrameLocks noGrp="1"/>
          </p:cNvGraphicFramePr>
          <p:nvPr/>
        </p:nvGraphicFramePr>
        <p:xfrm>
          <a:off x="0" y="-681038"/>
          <a:ext cx="207964" cy="517553"/>
        </p:xfrm>
        <a:graphic>
          <a:graphicData uri="http://schemas.openxmlformats.org/drawingml/2006/table">
            <a:tbl>
              <a:tblPr/>
              <a:tblGrid>
                <a:gridCol w="207964">
                  <a:extLst>
                    <a:ext uri="{9D8B030D-6E8A-4147-A177-3AD203B41FA5}">
                      <a16:colId xmlns:a16="http://schemas.microsoft.com/office/drawing/2014/main" xmlns=""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ahoma" pitchFamily="22" charset="-52"/>
                      </a:endParaRPr>
                    </a:p>
                  </a:txBody>
                  <a:tcPr marL="91282" marR="91282" marT="45417" marB="4541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19469" name="Rectangle 13"/>
          <p:cNvSpPr>
            <a:spLocks noChangeArrowheads="1"/>
          </p:cNvSpPr>
          <p:nvPr/>
        </p:nvSpPr>
        <p:spPr bwMode="auto">
          <a:xfrm>
            <a:off x="2819400" y="3733800"/>
            <a:ext cx="6324600" cy="3505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si-LK" sz="2400" b="1" dirty="0">
                <a:effectLst>
                  <a:outerShdw blurRad="38100" dist="38100" dir="2700000" algn="tl">
                    <a:srgbClr val="000000"/>
                  </a:outerShdw>
                </a:effectLst>
              </a:rPr>
              <a:t>සම්ප්‍රදායික </a:t>
            </a:r>
            <a:r>
              <a:rPr lang="si-LK" sz="2400" b="1" dirty="0">
                <a:latin typeface="Aril" charset="0"/>
              </a:rPr>
              <a:t>මිත්‍යාදෘෂ්ඨික අගම්</a:t>
            </a:r>
            <a:endParaRPr lang="en-US" sz="2400" b="1" dirty="0">
              <a:effectLst>
                <a:outerShdw blurRad="38100" dist="38100" dir="2700000" algn="tl">
                  <a:srgbClr val="000000"/>
                </a:outerShdw>
              </a:effectLst>
            </a:endParaRPr>
          </a:p>
          <a:p>
            <a:pPr algn="ctr" eaLnBrk="1" hangingPunct="1">
              <a:spcBef>
                <a:spcPct val="20000"/>
              </a:spcBef>
              <a:buClr>
                <a:schemeClr val="hlink"/>
              </a:buClr>
              <a:buSzPct val="80000"/>
              <a:buFont typeface="Arial" charset="0"/>
              <a:buNone/>
              <a:defRPr/>
            </a:pPr>
            <a:r>
              <a:rPr lang="si-LK" sz="2400" b="1" dirty="0">
                <a:effectLst>
                  <a:outerShdw blurRad="38100" dist="38100" dir="2700000" algn="tl">
                    <a:srgbClr val="000000"/>
                  </a:outerShdw>
                </a:effectLst>
              </a:rPr>
              <a:t>විවිධ දර්ශනවාදයන් </a:t>
            </a:r>
          </a:p>
          <a:p>
            <a:pPr algn="ctr" eaLnBrk="1" hangingPunct="1">
              <a:spcBef>
                <a:spcPct val="20000"/>
              </a:spcBef>
              <a:buClr>
                <a:schemeClr val="hlink"/>
              </a:buClr>
              <a:buSzPct val="80000"/>
              <a:buFont typeface="Arial" charset="0"/>
              <a:buNone/>
              <a:defRPr/>
            </a:pPr>
            <a:r>
              <a:rPr lang="si-LK" sz="2400" b="1" dirty="0">
                <a:effectLst>
                  <a:outerShdw blurRad="38100" dist="38100" dir="2700000" algn="tl">
                    <a:srgbClr val="000000"/>
                  </a:outerShdw>
                </a:effectLst>
              </a:rPr>
              <a:t>අධිරජ ඇ</a:t>
            </a:r>
            <a:r>
              <a:rPr lang="si-LK" sz="2400" b="1" dirty="0">
                <a:latin typeface="Suranga 03" pitchFamily="2" charset="0"/>
              </a:rPr>
              <a:t>දහිම</a:t>
            </a:r>
            <a:endParaRPr lang="en-US" sz="2400" b="1" dirty="0">
              <a:effectLst>
                <a:outerShdw blurRad="38100" dist="38100" dir="2700000" algn="tl">
                  <a:srgbClr val="000000"/>
                </a:outerShdw>
              </a:effectLst>
            </a:endParaRPr>
          </a:p>
          <a:p>
            <a:pPr algn="ctr" eaLnBrk="1" hangingPunct="1">
              <a:spcBef>
                <a:spcPct val="20000"/>
              </a:spcBef>
              <a:buClr>
                <a:schemeClr val="hlink"/>
              </a:buClr>
              <a:buSzPct val="80000"/>
              <a:buFont typeface="Arial" charset="0"/>
              <a:buNone/>
              <a:defRPr/>
            </a:pPr>
            <a:r>
              <a:rPr lang="si-LK" sz="2400" b="1" dirty="0">
                <a:effectLst>
                  <a:outerShdw blurRad="38100" dist="38100" dir="2700000" algn="tl">
                    <a:srgbClr val="000000"/>
                  </a:outerShdw>
                </a:effectLst>
              </a:rPr>
              <a:t>අභිරහස් ආගම්</a:t>
            </a:r>
          </a:p>
          <a:p>
            <a:pPr algn="ctr" eaLnBrk="1" hangingPunct="1">
              <a:spcBef>
                <a:spcPct val="20000"/>
              </a:spcBef>
              <a:buClr>
                <a:schemeClr val="hlink"/>
              </a:buClr>
              <a:buSzPct val="80000"/>
              <a:buFont typeface="Arial" charset="0"/>
              <a:buNone/>
              <a:defRPr/>
            </a:pPr>
            <a:r>
              <a:rPr lang="si-LK" sz="2400" b="1" dirty="0">
                <a:effectLst>
                  <a:outerShdw blurRad="38100" dist="38100" dir="2700000" algn="tl">
                    <a:srgbClr val="000000"/>
                  </a:outerShdw>
                </a:effectLst>
              </a:rPr>
              <a:t>ඡොතිශ්‍ය හා </a:t>
            </a:r>
            <a:r>
              <a:rPr lang="si-LK" sz="2400" b="1" dirty="0">
                <a:latin typeface="Aril" charset="0"/>
              </a:rPr>
              <a:t>මිත්‍යා ඇ</a:t>
            </a:r>
            <a:r>
              <a:rPr lang="si-LK" sz="2400" b="1" dirty="0">
                <a:latin typeface="Suranga 03" pitchFamily="2" charset="0"/>
              </a:rPr>
              <a:t>දහිලිි </a:t>
            </a:r>
            <a:r>
              <a:rPr lang="si-LK" sz="2400" b="1" dirty="0"/>
              <a:t>ක්‍රම</a:t>
            </a:r>
            <a:endParaRPr lang="en-US" sz="2400" b="1" dirty="0">
              <a:effectLst>
                <a:outerShdw blurRad="38100" dist="38100" dir="2700000" algn="tl">
                  <a:srgbClr val="000000"/>
                </a:outerShdw>
              </a:effectLst>
              <a:latin typeface="Suranga 03" pitchFamily="2" charset="0"/>
            </a:endParaRPr>
          </a:p>
          <a:p>
            <a:pPr algn="ctr" eaLnBrk="1" hangingPunct="1">
              <a:spcBef>
                <a:spcPct val="20000"/>
              </a:spcBef>
              <a:buClr>
                <a:schemeClr val="hlink"/>
              </a:buClr>
              <a:buSzPct val="80000"/>
              <a:buFont typeface="Arial" charset="0"/>
              <a:buNone/>
              <a:defRPr/>
            </a:pPr>
            <a:r>
              <a:rPr lang="si-LK" sz="2400" b="1" dirty="0">
                <a:effectLst>
                  <a:outerShdw blurRad="38100" dist="38100" dir="2700000" algn="tl">
                    <a:srgbClr val="000000"/>
                  </a:outerShdw>
                </a:effectLst>
              </a:rPr>
              <a:t>ඟුානවාදය</a:t>
            </a:r>
            <a:endParaRPr lang="en-US" sz="2400" b="1" dirty="0">
              <a:effectLst>
                <a:outerShdw blurRad="38100" dist="38100" dir="2700000" algn="tl">
                  <a:srgbClr val="000000"/>
                </a:outerShdw>
              </a:effectLst>
            </a:endParaRPr>
          </a:p>
        </p:txBody>
      </p:sp>
      <p:sp>
        <p:nvSpPr>
          <p:cNvPr id="228361" name="Text Box 1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dirty="0"/>
              <a:t>150</a:t>
            </a:r>
          </a:p>
        </p:txBody>
      </p:sp>
    </p:spTree>
    <p:extLst>
      <p:ext uri="{BB962C8B-B14F-4D97-AF65-F5344CB8AC3E}">
        <p14:creationId xmlns:p14="http://schemas.microsoft.com/office/powerpoint/2010/main" val="5065271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373762"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3"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1600">
                <a:solidFill>
                  <a:srgbClr val="FFFFFF"/>
                </a:solidFill>
                <a:latin typeface="Arial" charset="0"/>
                <a:cs typeface="Arial" charset="0"/>
              </a:rPr>
              <a:t>John D. Hannah, </a:t>
            </a:r>
            <a:r>
              <a:rPr lang="en-US" sz="1600" i="1">
                <a:solidFill>
                  <a:srgbClr val="FFFFFF"/>
                </a:solidFill>
                <a:latin typeface="Arial" charset="0"/>
                <a:cs typeface="Arial" charset="0"/>
              </a:rPr>
              <a:t>Charts of Ancient &amp; Medieval Church History</a:t>
            </a:r>
            <a:r>
              <a:rPr lang="en-US" sz="1600">
                <a:solidFill>
                  <a:srgbClr val="FFFFFF"/>
                </a:solidFill>
                <a:latin typeface="Arial" charset="0"/>
                <a:cs typeface="Arial" charset="0"/>
              </a:rPr>
              <a:t> (Grand Rapids: Zondervan, 2001)</a:t>
            </a: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si-LK" sz="3200" dirty="0">
                <a:solidFill>
                  <a:srgbClr val="FFFFFF"/>
                </a:solidFill>
              </a:rPr>
              <a:t>ඟුානවාදය:</a:t>
            </a:r>
            <a:r>
              <a:rPr lang="en-US" sz="3200" dirty="0">
                <a:solidFill>
                  <a:srgbClr val="FFFFFF"/>
                </a:solidFill>
              </a:rPr>
              <a:t> </a:t>
            </a:r>
            <a:r>
              <a:rPr lang="si-LK" sz="3200" dirty="0">
                <a:solidFill>
                  <a:srgbClr val="FFFFFF"/>
                </a:solidFill>
              </a:rPr>
              <a:t>වික්ෂිප්ත වන (ව්‍යාකූල) ප්‍රශ්න</a:t>
            </a:r>
            <a:endParaRPr lang="en-US" sz="3200" dirty="0">
              <a:solidFill>
                <a:srgbClr val="FFFFFF"/>
              </a:solidFill>
            </a:endParaRPr>
          </a:p>
        </p:txBody>
      </p:sp>
      <p:sp>
        <p:nvSpPr>
          <p:cNvPr id="7" name="TextBox 6"/>
          <p:cNvSpPr txBox="1"/>
          <p:nvPr/>
        </p:nvSpPr>
        <p:spPr>
          <a:xfrm>
            <a:off x="1259632" y="692696"/>
            <a:ext cx="3886200" cy="1077218"/>
          </a:xfrm>
          <a:prstGeom prst="rect">
            <a:avLst/>
          </a:prstGeom>
          <a:solidFill>
            <a:schemeClr val="bg1"/>
          </a:solidFill>
          <a:effectLst>
            <a:glow rad="228600">
              <a:schemeClr val="accent1">
                <a:satMod val="175000"/>
                <a:alpha val="40000"/>
              </a:schemeClr>
            </a:glow>
          </a:effectLst>
        </p:spPr>
        <p:txBody>
          <a:bodyPr anchor="ctr">
            <a:spAutoFit/>
          </a:bodyPr>
          <a:lstStyle/>
          <a:p>
            <a:pPr algn="ctr" eaLnBrk="1" hangingPunct="1">
              <a:defRPr/>
            </a:pPr>
            <a:r>
              <a:rPr lang="si-LK" sz="3200" b="1" dirty="0">
                <a:solidFill>
                  <a:srgbClr val="000000"/>
                </a:solidFill>
                <a:latin typeface="Times New Roman"/>
                <a:cs typeface="Arial"/>
              </a:rPr>
              <a:t>මැවීමේ පැවැත්ම කෙසේද විග්‍රහා කරන්නෙ?</a:t>
            </a:r>
            <a:endParaRPr lang="en-US" sz="3200" b="1" dirty="0">
              <a:solidFill>
                <a:srgbClr val="000000"/>
              </a:solidFill>
              <a:latin typeface="Times New Roman"/>
              <a:cs typeface="Arial"/>
            </a:endParaRPr>
          </a:p>
        </p:txBody>
      </p:sp>
      <p:sp>
        <p:nvSpPr>
          <p:cNvPr id="8" name="TextBox 7"/>
          <p:cNvSpPr txBox="1"/>
          <p:nvPr/>
        </p:nvSpPr>
        <p:spPr>
          <a:xfrm>
            <a:off x="4155232" y="4143366"/>
            <a:ext cx="3352800" cy="1569660"/>
          </a:xfrm>
          <a:prstGeom prst="rect">
            <a:avLst/>
          </a:prstGeom>
          <a:solidFill>
            <a:schemeClr val="bg1"/>
          </a:solidFill>
          <a:effectLst>
            <a:glow rad="228600">
              <a:schemeClr val="accent1">
                <a:satMod val="175000"/>
                <a:alpha val="40000"/>
              </a:schemeClr>
            </a:glow>
          </a:effectLst>
        </p:spPr>
        <p:txBody>
          <a:bodyPr anchor="ctr">
            <a:spAutoFit/>
          </a:bodyPr>
          <a:lstStyle/>
          <a:p>
            <a:pPr algn="ctr" eaLnBrk="1" hangingPunct="1">
              <a:defRPr/>
            </a:pPr>
            <a:r>
              <a:rPr lang="si-LK" sz="3200" b="1" i="1" dirty="0">
                <a:solidFill>
                  <a:srgbClr val="000000"/>
                </a:solidFill>
                <a:latin typeface="Times New Roman"/>
                <a:cs typeface="Arial"/>
              </a:rPr>
              <a:t>ශුද්ධ දෙවි කෙනෙක් කෙසේද පාපය සහිත විශ්වයක් මැව්වේ?</a:t>
            </a:r>
            <a:endParaRPr lang="en-US" sz="3200" b="1" i="1" dirty="0">
              <a:solidFill>
                <a:srgbClr val="000000"/>
              </a:solidFill>
              <a:latin typeface="Times New Roman"/>
              <a:cs typeface="Arial"/>
            </a:endParaRPr>
          </a:p>
        </p:txBody>
      </p:sp>
      <p:sp>
        <p:nvSpPr>
          <p:cNvPr id="9" name="TextBox 8"/>
          <p:cNvSpPr txBox="1"/>
          <p:nvPr/>
        </p:nvSpPr>
        <p:spPr>
          <a:xfrm>
            <a:off x="2936032" y="2412405"/>
            <a:ext cx="3352800" cy="1077218"/>
          </a:xfrm>
          <a:prstGeom prst="rect">
            <a:avLst/>
          </a:prstGeom>
          <a:solidFill>
            <a:schemeClr val="tx1"/>
          </a:solidFill>
          <a:effectLst>
            <a:glow rad="228600">
              <a:schemeClr val="accent1">
                <a:satMod val="175000"/>
                <a:alpha val="40000"/>
              </a:schemeClr>
            </a:glow>
          </a:effectLst>
        </p:spPr>
        <p:txBody>
          <a:bodyPr anchor="ctr">
            <a:spAutoFit/>
          </a:bodyPr>
          <a:lstStyle/>
          <a:p>
            <a:pPr algn="ctr" eaLnBrk="1" hangingPunct="1">
              <a:defRPr/>
            </a:pPr>
            <a:r>
              <a:rPr lang="si-LK" sz="3200" dirty="0">
                <a:solidFill>
                  <a:srgbClr val="FFFFFF"/>
                </a:solidFill>
                <a:latin typeface="Arial"/>
                <a:cs typeface="Arial"/>
              </a:rPr>
              <a:t>නපුර කෙසේද පටන් ගත්තේ?</a:t>
            </a:r>
            <a:endParaRPr lang="en-US" sz="3200" dirty="0">
              <a:solidFill>
                <a:srgbClr val="FFFFFF"/>
              </a:solidFill>
              <a:latin typeface="Arial"/>
              <a:cs typeface="Arial"/>
            </a:endParaRPr>
          </a:p>
        </p:txBody>
      </p:sp>
      <p:sp>
        <p:nvSpPr>
          <p:cNvPr id="373774"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1600" b="1">
                <a:solidFill>
                  <a:srgbClr val="FFFFFF"/>
                </a:solidFill>
                <a:latin typeface="Arial" charset="0"/>
                <a:cs typeface="Arial" charset="0"/>
              </a:rPr>
              <a:t>Chart 43</a:t>
            </a:r>
          </a:p>
        </p:txBody>
      </p:sp>
      <p:sp>
        <p:nvSpPr>
          <p:cNvPr id="10"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a:solidFill>
                  <a:schemeClr val="bg1"/>
                </a:solidFill>
                <a:latin typeface="Arial"/>
                <a:cs typeface="Arial"/>
              </a:rPr>
              <a:t>153a</a:t>
            </a:r>
            <a:endParaRPr lang="en-US" sz="1800" dirty="0">
              <a:solidFill>
                <a:schemeClr val="bg1"/>
              </a:solidFill>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0"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5811"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si-LK" sz="3600" dirty="0">
                <a:solidFill>
                  <a:schemeClr val="bg1"/>
                </a:solidFill>
              </a:rPr>
              <a:t>ඟුානවාදය අත්‍යාවශ්‍ය සංරචක</a:t>
            </a:r>
            <a:endParaRPr lang="en-US" sz="3600" dirty="0">
              <a:solidFill>
                <a:schemeClr val="bg1"/>
              </a:solidFill>
            </a:endParaRPr>
          </a:p>
        </p:txBody>
      </p:sp>
      <p:sp>
        <p:nvSpPr>
          <p:cNvPr id="375813"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1600">
                <a:solidFill>
                  <a:srgbClr val="FFFFFF"/>
                </a:solidFill>
                <a:latin typeface="Arial" charset="0"/>
                <a:cs typeface="Arial" charset="0"/>
              </a:rPr>
              <a:t>John D. Hannah, </a:t>
            </a:r>
            <a:r>
              <a:rPr lang="en-US" sz="1600" i="1">
                <a:solidFill>
                  <a:srgbClr val="FFFFFF"/>
                </a:solidFill>
                <a:latin typeface="Arial" charset="0"/>
                <a:cs typeface="Arial" charset="0"/>
              </a:rPr>
              <a:t>Charts of Ancient &amp; Medieval Church History</a:t>
            </a:r>
            <a:r>
              <a:rPr lang="en-US" sz="1600">
                <a:solidFill>
                  <a:srgbClr val="FFFFFF"/>
                </a:solidFill>
                <a:latin typeface="Arial" charset="0"/>
                <a:cs typeface="Arial" charset="0"/>
              </a:rPr>
              <a:t> (Grand Rapids: Zondervan, 2001)</a:t>
            </a:r>
          </a:p>
        </p:txBody>
      </p:sp>
      <p:sp>
        <p:nvSpPr>
          <p:cNvPr id="375814" name="TextBox 7"/>
          <p:cNvSpPr txBox="1">
            <a:spLocks noChangeArrowheads="1"/>
          </p:cNvSpPr>
          <p:nvPr/>
        </p:nvSpPr>
        <p:spPr bwMode="auto">
          <a:xfrm>
            <a:off x="971601" y="4114800"/>
            <a:ext cx="22962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r>
              <a:rPr lang="si-LK" b="1" dirty="0">
                <a:solidFill>
                  <a:srgbClr val="FFFFFF"/>
                </a:solidFill>
                <a:latin typeface="Arial" charset="0"/>
                <a:cs typeface="Arial" charset="0"/>
              </a:rPr>
              <a:t>ලෝකය</a:t>
            </a:r>
            <a:endParaRPr lang="en-US" b="1" dirty="0">
              <a:solidFill>
                <a:srgbClr val="FFFFFF"/>
              </a:solidFill>
              <a:latin typeface="Arial" charset="0"/>
              <a:cs typeface="Arial" charset="0"/>
            </a:endParaRPr>
          </a:p>
        </p:txBody>
      </p:sp>
      <p:sp>
        <p:nvSpPr>
          <p:cNvPr id="10" name="TextBox 9"/>
          <p:cNvSpPr txBox="1">
            <a:spLocks noChangeArrowheads="1"/>
          </p:cNvSpPr>
          <p:nvPr/>
        </p:nvSpPr>
        <p:spPr bwMode="auto">
          <a:xfrm>
            <a:off x="2915816" y="3590925"/>
            <a:ext cx="30243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si-LK" b="1" dirty="0">
                <a:solidFill>
                  <a:srgbClr val="FFFFFF"/>
                </a:solidFill>
                <a:latin typeface="Arial" charset="0"/>
                <a:cs typeface="Arial" charset="0"/>
              </a:rPr>
              <a:t>විශ්ව ශිල්පියා</a:t>
            </a:r>
            <a:endParaRPr lang="en-US" b="1" dirty="0">
              <a:solidFill>
                <a:srgbClr val="FFFFFF"/>
              </a:solidFill>
              <a:latin typeface="Arial" charset="0"/>
              <a:cs typeface="Arial" charset="0"/>
            </a:endParaRPr>
          </a:p>
        </p:txBody>
      </p:sp>
      <p:sp>
        <p:nvSpPr>
          <p:cNvPr id="375816"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1600" b="1">
                <a:solidFill>
                  <a:srgbClr val="FFFFFF"/>
                </a:solidFill>
                <a:latin typeface="Arial" charset="0"/>
                <a:cs typeface="Arial" charset="0"/>
              </a:rPr>
              <a:t>Chart 44</a:t>
            </a:r>
          </a:p>
        </p:txBody>
      </p:sp>
      <p:sp>
        <p:nvSpPr>
          <p:cNvPr id="375817" name="TextBox 11"/>
          <p:cNvSpPr txBox="1">
            <a:spLocks noChangeArrowheads="1"/>
          </p:cNvSpPr>
          <p:nvPr/>
        </p:nvSpPr>
        <p:spPr bwMode="auto">
          <a:xfrm>
            <a:off x="6019799" y="4114800"/>
            <a:ext cx="21526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si-LK" b="1" dirty="0">
                <a:solidFill>
                  <a:srgbClr val="FFFFFF"/>
                </a:solidFill>
                <a:latin typeface="Arial" charset="0"/>
                <a:cs typeface="Arial" charset="0"/>
              </a:rPr>
              <a:t>මනුෂ්‍යයා</a:t>
            </a:r>
            <a:endParaRPr lang="en-US" b="1" dirty="0">
              <a:solidFill>
                <a:srgbClr val="FFFFFF"/>
              </a:solidFill>
              <a:latin typeface="Arial" charset="0"/>
              <a:cs typeface="Arial" charset="0"/>
            </a:endParaRPr>
          </a:p>
        </p:txBody>
      </p:sp>
      <p:sp>
        <p:nvSpPr>
          <p:cNvPr id="14" name="TextBox 13"/>
          <p:cNvSpPr txBox="1">
            <a:spLocks noChangeArrowheads="1"/>
          </p:cNvSpPr>
          <p:nvPr/>
        </p:nvSpPr>
        <p:spPr bwMode="auto">
          <a:xfrm>
            <a:off x="323528" y="1636713"/>
            <a:ext cx="3816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si-LK" sz="2800" b="1" i="1" dirty="0">
                <a:solidFill>
                  <a:srgbClr val="FFFFFF"/>
                </a:solidFill>
                <a:latin typeface="Arial" charset="0"/>
                <a:cs typeface="Arial" charset="0"/>
              </a:rPr>
              <a:t>(1) ද්වෛතවාදය</a:t>
            </a:r>
            <a:endParaRPr lang="en-US" sz="2800" b="1" i="1" dirty="0">
              <a:solidFill>
                <a:srgbClr val="FFFFFF"/>
              </a:solidFill>
              <a:latin typeface="Arial" charset="0"/>
              <a:cs typeface="Arial" charset="0"/>
            </a:endParaRPr>
          </a:p>
        </p:txBody>
      </p:sp>
      <p:sp>
        <p:nvSpPr>
          <p:cNvPr id="16" name="TextBox 15"/>
          <p:cNvSpPr txBox="1">
            <a:spLocks noChangeArrowheads="1"/>
          </p:cNvSpPr>
          <p:nvPr/>
        </p:nvSpPr>
        <p:spPr bwMode="auto">
          <a:xfrm>
            <a:off x="323528" y="2132013"/>
            <a:ext cx="43208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2800" b="1" i="1" dirty="0">
                <a:solidFill>
                  <a:srgbClr val="FFFFFF"/>
                </a:solidFill>
                <a:latin typeface="Arial" charset="0"/>
                <a:cs typeface="Arial" charset="0"/>
              </a:rPr>
              <a:t>(2) </a:t>
            </a:r>
            <a:r>
              <a:rPr lang="si-LK" sz="2800" b="1" i="1" dirty="0">
                <a:solidFill>
                  <a:srgbClr val="FFFFFF"/>
                </a:solidFill>
                <a:latin typeface="Arial" charset="0"/>
                <a:cs typeface="Arial" charset="0"/>
              </a:rPr>
              <a:t>සෘෂ්ටිය-</a:t>
            </a:r>
            <a:r>
              <a:rPr lang="en-US" sz="2000" b="1" i="1" dirty="0">
                <a:solidFill>
                  <a:srgbClr val="FFFFFF"/>
                </a:solidFill>
                <a:latin typeface="Arial" charset="0"/>
                <a:cs typeface="Arial" charset="0"/>
              </a:rPr>
              <a:t>Emanations</a:t>
            </a:r>
            <a:endParaRPr lang="en-US" sz="2800" b="1" i="1" dirty="0">
              <a:solidFill>
                <a:srgbClr val="FFFFFF"/>
              </a:solidFill>
              <a:latin typeface="Arial" charset="0"/>
              <a:cs typeface="Arial" charset="0"/>
            </a:endParaRPr>
          </a:p>
        </p:txBody>
      </p:sp>
      <p:sp>
        <p:nvSpPr>
          <p:cNvPr id="17" name="TextBox 16"/>
          <p:cNvSpPr txBox="1">
            <a:spLocks noChangeArrowheads="1"/>
          </p:cNvSpPr>
          <p:nvPr/>
        </p:nvSpPr>
        <p:spPr bwMode="auto">
          <a:xfrm>
            <a:off x="323528" y="2627313"/>
            <a:ext cx="4441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2800" b="1" i="1" dirty="0">
                <a:solidFill>
                  <a:srgbClr val="FFFFFF"/>
                </a:solidFill>
                <a:latin typeface="Arial" charset="0"/>
                <a:cs typeface="Arial" charset="0"/>
              </a:rPr>
              <a:t>(3) </a:t>
            </a:r>
            <a:r>
              <a:rPr lang="si-LK" sz="2800" b="1" i="1" dirty="0">
                <a:solidFill>
                  <a:srgbClr val="FFFFFF"/>
                </a:solidFill>
                <a:latin typeface="Arial" charset="0"/>
                <a:cs typeface="Arial" charset="0"/>
              </a:rPr>
              <a:t>දැනුම</a:t>
            </a:r>
            <a:endParaRPr lang="en-US" sz="2800" b="1" i="1" dirty="0">
              <a:solidFill>
                <a:srgbClr val="FFFFFF"/>
              </a:solidFill>
              <a:latin typeface="Arial" charset="0"/>
              <a:cs typeface="Arial" charset="0"/>
            </a:endParaRPr>
          </a:p>
        </p:txBody>
      </p:sp>
      <p:sp>
        <p:nvSpPr>
          <p:cNvPr id="375821" name="TextBox 12"/>
          <p:cNvSpPr txBox="1">
            <a:spLocks noChangeAspect="1"/>
          </p:cNvSpPr>
          <p:nvPr/>
        </p:nvSpPr>
        <p:spPr bwMode="auto">
          <a:xfrm>
            <a:off x="4427538" y="1251060"/>
            <a:ext cx="417691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si-LK" sz="4800" dirty="0">
                <a:solidFill>
                  <a:srgbClr val="FFFFFF"/>
                </a:solidFill>
                <a:latin typeface="Chalkduster" charset="0"/>
                <a:cs typeface="Chalkduster" charset="0"/>
              </a:rPr>
              <a:t>දෙවියන්</a:t>
            </a:r>
            <a:r>
              <a:rPr lang="en-US" sz="3200" dirty="0">
                <a:solidFill>
                  <a:srgbClr val="FFFFFF"/>
                </a:solidFill>
                <a:latin typeface="Chalkduster" charset="0"/>
                <a:cs typeface="Chalkduster" charset="0"/>
              </a:rPr>
              <a:t/>
            </a:r>
            <a:br>
              <a:rPr lang="en-US" sz="3200" dirty="0">
                <a:solidFill>
                  <a:srgbClr val="FFFFFF"/>
                </a:solidFill>
                <a:latin typeface="Chalkduster" charset="0"/>
                <a:cs typeface="Chalkduster" charset="0"/>
              </a:rPr>
            </a:br>
            <a:r>
              <a:rPr lang="en-US" sz="3200" dirty="0">
                <a:solidFill>
                  <a:srgbClr val="FFFFFF"/>
                </a:solidFill>
                <a:latin typeface="Chalkduster" charset="0"/>
                <a:cs typeface="Chalkduster" charset="0"/>
              </a:rPr>
              <a:t>(</a:t>
            </a:r>
            <a:r>
              <a:rPr lang="si-LK" sz="3200" dirty="0">
                <a:solidFill>
                  <a:srgbClr val="FFFFFF"/>
                </a:solidFill>
                <a:latin typeface="Chalkduster" charset="0"/>
                <a:cs typeface="Chalkduster" charset="0"/>
              </a:rPr>
              <a:t>සංශුද්ධ-</a:t>
            </a:r>
            <a:r>
              <a:rPr lang="en-US" sz="2000" dirty="0">
                <a:solidFill>
                  <a:srgbClr val="FFFFFF"/>
                </a:solidFill>
                <a:latin typeface="Chalkduster" charset="0"/>
                <a:cs typeface="Chalkduster" charset="0"/>
              </a:rPr>
              <a:t>Pure</a:t>
            </a:r>
            <a:r>
              <a:rPr lang="si-LK" sz="3200" dirty="0">
                <a:solidFill>
                  <a:srgbClr val="FFFFFF"/>
                </a:solidFill>
                <a:latin typeface="Chalkduster" charset="0"/>
                <a:cs typeface="Chalkduster" charset="0"/>
              </a:rPr>
              <a:t> ආත්මය</a:t>
            </a:r>
            <a:r>
              <a:rPr lang="en-US" sz="3200" dirty="0">
                <a:solidFill>
                  <a:srgbClr val="FFFFFF"/>
                </a:solidFill>
                <a:latin typeface="Chalkduster" charset="0"/>
                <a:cs typeface="Chalkduster" charset="0"/>
              </a:rPr>
              <a:t>)</a:t>
            </a:r>
          </a:p>
          <a:p>
            <a:pPr algn="ctr" eaLnBrk="1" hangingPunct="1"/>
            <a:endParaRPr lang="en-US" sz="3200" dirty="0">
              <a:solidFill>
                <a:srgbClr val="FFFFFF"/>
              </a:solidFill>
              <a:latin typeface="Chalkduster" charset="0"/>
              <a:cs typeface="Chalkduster" charset="0"/>
            </a:endParaRPr>
          </a:p>
        </p:txBody>
      </p:sp>
      <p:sp>
        <p:nvSpPr>
          <p:cNvPr id="15" name="Text Box 7"/>
          <p:cNvSpPr txBox="1">
            <a:spLocks noChangeArrowheads="1"/>
          </p:cNvSpPr>
          <p:nvPr/>
        </p:nvSpPr>
        <p:spPr bwMode="auto">
          <a:xfrm>
            <a:off x="8243888" y="0"/>
            <a:ext cx="885825"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a:solidFill>
                  <a:schemeClr val="bg1"/>
                </a:solidFill>
                <a:latin typeface="Arial"/>
                <a:cs typeface="Arial"/>
              </a:rPr>
              <a:t>153b</a:t>
            </a:r>
            <a:endParaRPr lang="en-US" sz="1800" dirty="0">
              <a:solidFill>
                <a:schemeClr val="bg1"/>
              </a:solidFill>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3352800"/>
            <a:ext cx="3302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6" name="Picture 3" descr="Dian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0800" y="1524000"/>
            <a:ext cx="224313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4"/>
          <p:cNvSpPr>
            <a:spLocks noGrp="1" noRot="1" noChangeArrowheads="1"/>
          </p:cNvSpPr>
          <p:nvPr>
            <p:ph type="title"/>
          </p:nvPr>
        </p:nvSpPr>
        <p:spPr>
          <a:xfrm>
            <a:off x="301625" y="0"/>
            <a:ext cx="8540750" cy="1143000"/>
          </a:xfrm>
        </p:spPr>
        <p:txBody>
          <a:bodyPr/>
          <a:lstStyle/>
          <a:p>
            <a:pPr eaLnBrk="1" hangingPunct="1">
              <a:defRPr/>
            </a:pPr>
            <a:r>
              <a:rPr lang="si-LK" dirty="0">
                <a:latin typeface="Aril" charset="0"/>
                <a:ea typeface="ＭＳ Ｐゴシック" charset="0"/>
              </a:rPr>
              <a:t>ග්‍රීසියෙන් දෙවිවරැ </a:t>
            </a:r>
            <a:r>
              <a:rPr lang="en-US" sz="4000" b="0" dirty="0" err="1">
                <a:latin typeface="Suranga 03" pitchFamily="2" charset="0"/>
                <a:ea typeface="ＭＳ Ｐゴシック" charset="0"/>
              </a:rPr>
              <a:t>wd</a:t>
            </a:r>
            <a:r>
              <a:rPr lang="si-LK" dirty="0">
                <a:latin typeface="Aril" charset="0"/>
                <a:ea typeface="ＭＳ Ｐゴシック" charset="0"/>
              </a:rPr>
              <a:t>දාගැනිම </a:t>
            </a:r>
            <a:endParaRPr lang="en-US" dirty="0">
              <a:latin typeface="Aril" charset="0"/>
              <a:ea typeface="ＭＳ Ｐゴシック" charset="0"/>
            </a:endParaRPr>
          </a:p>
        </p:txBody>
      </p:sp>
      <p:pic>
        <p:nvPicPr>
          <p:cNvPr id="236548" name="Picture 7" descr="Dian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72600" y="3295650"/>
            <a:ext cx="17272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9" name="WordArt 8"/>
          <p:cNvSpPr>
            <a:spLocks noChangeArrowheads="1" noChangeShapeType="1" noTextEdit="1"/>
          </p:cNvSpPr>
          <p:nvPr/>
        </p:nvSpPr>
        <p:spPr bwMode="auto">
          <a:xfrm>
            <a:off x="304800" y="1143000"/>
            <a:ext cx="1897063" cy="874713"/>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r>
              <a:rPr lang="si-LK" sz="3600" kern="10" dirty="0">
                <a:ln w="9525">
                  <a:round/>
                  <a:headEnd/>
                  <a:tailEnd/>
                </a:ln>
                <a:gradFill rotWithShape="1">
                  <a:gsLst>
                    <a:gs pos="0">
                      <a:srgbClr val="FFE701"/>
                    </a:gs>
                    <a:gs pos="100000">
                      <a:srgbClr val="FE3E02"/>
                    </a:gs>
                  </a:gsLst>
                  <a:lin ang="5400000" scaled="1"/>
                </a:gradFill>
                <a:latin typeface="Arial"/>
                <a:ea typeface="Arial"/>
                <a:cs typeface="Arial"/>
              </a:rPr>
              <a:t>ග්‍රීක දෙවියන්</a:t>
            </a:r>
            <a:endParaRPr lang="en-US" sz="3600" kern="10" dirty="0">
              <a:ln w="9525">
                <a:round/>
                <a:headEnd/>
                <a:tailEnd/>
              </a:ln>
              <a:gradFill rotWithShape="1">
                <a:gsLst>
                  <a:gs pos="0">
                    <a:srgbClr val="FFE701"/>
                  </a:gs>
                  <a:gs pos="100000">
                    <a:srgbClr val="FE3E02"/>
                  </a:gs>
                </a:gsLst>
                <a:lin ang="5400000" scaled="1"/>
              </a:gradFill>
              <a:latin typeface="Arial"/>
              <a:ea typeface="Arial"/>
              <a:cs typeface="Arial"/>
            </a:endParaRPr>
          </a:p>
        </p:txBody>
      </p:sp>
      <p:sp>
        <p:nvSpPr>
          <p:cNvPr id="55305" name="WordArt 9"/>
          <p:cNvSpPr>
            <a:spLocks noChangeArrowheads="1" noChangeShapeType="1" noTextEdit="1"/>
          </p:cNvSpPr>
          <p:nvPr/>
        </p:nvSpPr>
        <p:spPr bwMode="auto">
          <a:xfrm>
            <a:off x="5105400" y="1185863"/>
            <a:ext cx="2087563" cy="83185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si-LK" sz="3600" kern="10" dirty="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රෝම දෙවියන්</a:t>
            </a:r>
            <a:endParaRPr lang="en-US" sz="3600" kern="10" dirty="0">
              <a:ln w="9525">
                <a:round/>
                <a:headEnd/>
                <a:tailEnd/>
              </a:ln>
              <a:gradFill rotWithShape="1">
                <a:gsLst>
                  <a:gs pos="0">
                    <a:srgbClr val="707070"/>
                  </a:gs>
                  <a:gs pos="50000">
                    <a:srgbClr val="FFFFFF"/>
                  </a:gs>
                  <a:gs pos="100000">
                    <a:srgbClr val="707070"/>
                  </a:gs>
                </a:gsLst>
                <a:lin ang="2700000" scaled="1"/>
              </a:gradFill>
              <a:latin typeface="Arial"/>
              <a:ea typeface="Arial"/>
              <a:cs typeface="Arial"/>
            </a:endParaRPr>
          </a:p>
        </p:txBody>
      </p:sp>
      <p:sp>
        <p:nvSpPr>
          <p:cNvPr id="236551" name="Text Box 10"/>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150</a:t>
            </a:r>
          </a:p>
        </p:txBody>
      </p:sp>
      <p:sp>
        <p:nvSpPr>
          <p:cNvPr id="55307" name="AutoShape 11"/>
          <p:cNvSpPr>
            <a:spLocks noChangeArrowheads="1"/>
          </p:cNvSpPr>
          <p:nvPr/>
        </p:nvSpPr>
        <p:spPr bwMode="auto">
          <a:xfrm>
            <a:off x="2362200" y="2133600"/>
            <a:ext cx="2286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5308" name="AutoShape 12"/>
          <p:cNvSpPr>
            <a:spLocks noChangeArrowheads="1"/>
          </p:cNvSpPr>
          <p:nvPr/>
        </p:nvSpPr>
        <p:spPr bwMode="auto">
          <a:xfrm>
            <a:off x="2362200" y="2641600"/>
            <a:ext cx="2286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5310" name="AutoShape 14"/>
          <p:cNvSpPr>
            <a:spLocks noChangeArrowheads="1"/>
          </p:cNvSpPr>
          <p:nvPr/>
        </p:nvSpPr>
        <p:spPr bwMode="auto">
          <a:xfrm>
            <a:off x="2362200" y="3149600"/>
            <a:ext cx="2286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5311" name="AutoShape 15"/>
          <p:cNvSpPr>
            <a:spLocks noChangeArrowheads="1"/>
          </p:cNvSpPr>
          <p:nvPr/>
        </p:nvSpPr>
        <p:spPr bwMode="auto">
          <a:xfrm>
            <a:off x="2362200" y="3657600"/>
            <a:ext cx="2286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5312" name="Rectangle 16"/>
          <p:cNvSpPr>
            <a:spLocks noRot="1" noChangeArrowheads="1"/>
          </p:cNvSpPr>
          <p:nvPr/>
        </p:nvSpPr>
        <p:spPr bwMode="auto">
          <a:xfrm>
            <a:off x="685800" y="1981200"/>
            <a:ext cx="4194175" cy="2133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80000"/>
              <a:buFont typeface="Arial" charset="0"/>
              <a:buNone/>
              <a:defRPr/>
            </a:pPr>
            <a:r>
              <a:rPr lang="si-LK" sz="2800" dirty="0">
                <a:effectLst>
                  <a:outerShdw blurRad="50800" dist="76200" dir="2700000" algn="tl" rotWithShape="0">
                    <a:srgbClr val="000000">
                      <a:alpha val="97000"/>
                    </a:srgbClr>
                  </a:outerShdw>
                </a:effectLst>
              </a:rPr>
              <a:t>හමස්</a:t>
            </a:r>
            <a:r>
              <a:rPr lang="en-US" sz="2800" dirty="0">
                <a:effectLst>
                  <a:outerShdw blurRad="50800" dist="76200" dir="2700000" algn="tl" rotWithShape="0">
                    <a:srgbClr val="000000">
                      <a:alpha val="97000"/>
                    </a:srgbClr>
                  </a:outerShdw>
                </a:effectLst>
              </a:rPr>
              <a:t> </a:t>
            </a:r>
          </a:p>
          <a:p>
            <a:pPr marL="342900" indent="-342900" eaLnBrk="1" hangingPunct="1">
              <a:spcBef>
                <a:spcPct val="20000"/>
              </a:spcBef>
              <a:buClr>
                <a:schemeClr val="hlink"/>
              </a:buClr>
              <a:buSzPct val="80000"/>
              <a:buFont typeface="Arial" charset="0"/>
              <a:buNone/>
              <a:defRPr/>
            </a:pPr>
            <a:r>
              <a:rPr lang="si-LK" sz="2800" b="1" dirty="0">
                <a:effectLst>
                  <a:outerShdw blurRad="38100" dist="38100" dir="2700000" algn="tl">
                    <a:srgbClr val="000000"/>
                  </a:outerShdw>
                </a:effectLst>
              </a:rPr>
              <a:t>සියුස්</a:t>
            </a:r>
          </a:p>
          <a:p>
            <a:pPr marL="342900" indent="-342900" eaLnBrk="1" hangingPunct="1">
              <a:spcBef>
                <a:spcPct val="20000"/>
              </a:spcBef>
              <a:buClr>
                <a:schemeClr val="hlink"/>
              </a:buClr>
              <a:buSzPct val="80000"/>
              <a:buFont typeface="Arial" charset="0"/>
              <a:buNone/>
              <a:defRPr/>
            </a:pPr>
            <a:r>
              <a:rPr lang="si-LK" sz="2800" b="1" dirty="0">
                <a:effectLst>
                  <a:outerShdw blurRad="38100" dist="38100" dir="2700000" algn="tl">
                    <a:srgbClr val="000000"/>
                  </a:outerShdw>
                </a:effectLst>
              </a:rPr>
              <a:t>අරෙස්</a:t>
            </a:r>
            <a:endParaRPr lang="en-US" sz="2800" b="1" dirty="0">
              <a:effectLst>
                <a:outerShdw blurRad="38100" dist="38100" dir="2700000" algn="tl">
                  <a:srgbClr val="000000"/>
                </a:outerShdw>
              </a:effectLst>
            </a:endParaRPr>
          </a:p>
          <a:p>
            <a:pPr marL="342900" indent="-342900" eaLnBrk="1" hangingPunct="1">
              <a:spcBef>
                <a:spcPct val="20000"/>
              </a:spcBef>
              <a:buClr>
                <a:schemeClr val="hlink"/>
              </a:buClr>
              <a:buSzPct val="80000"/>
              <a:buFont typeface="Arial" charset="0"/>
              <a:buNone/>
              <a:defRPr/>
            </a:pPr>
            <a:r>
              <a:rPr lang="si-LK" sz="2800" b="1" dirty="0">
                <a:effectLst>
                  <a:outerShdw blurRad="38100" dist="38100" dir="2700000" algn="tl">
                    <a:srgbClr val="000000"/>
                  </a:outerShdw>
                </a:effectLst>
              </a:rPr>
              <a:t>අටෙමිස්</a:t>
            </a:r>
            <a:endParaRPr lang="en-US" sz="2800" b="1" dirty="0">
              <a:effectLst>
                <a:outerShdw blurRad="38100" dist="38100" dir="2700000" algn="tl">
                  <a:srgbClr val="000000"/>
                </a:outerShdw>
              </a:effectLst>
            </a:endParaRPr>
          </a:p>
        </p:txBody>
      </p:sp>
      <p:sp>
        <p:nvSpPr>
          <p:cNvPr id="55314" name="Rectangle 18"/>
          <p:cNvSpPr>
            <a:spLocks noRot="1" noChangeArrowheads="1"/>
          </p:cNvSpPr>
          <p:nvPr/>
        </p:nvSpPr>
        <p:spPr bwMode="auto">
          <a:xfrm>
            <a:off x="4724400" y="1981200"/>
            <a:ext cx="4194175" cy="2133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80000"/>
              <a:buFont typeface="Arial" charset="0"/>
              <a:buNone/>
              <a:defRPr/>
            </a:pPr>
            <a:r>
              <a:rPr lang="si-LK" sz="2800" dirty="0">
                <a:effectLst>
                  <a:outerShdw blurRad="50800" dist="76200" dir="2700000" algn="tl" rotWithShape="0">
                    <a:srgbClr val="000000">
                      <a:alpha val="97000"/>
                    </a:srgbClr>
                  </a:outerShdw>
                </a:effectLst>
              </a:rPr>
              <a:t>මකරි </a:t>
            </a:r>
            <a:endParaRPr lang="en-US" sz="2800" dirty="0">
              <a:effectLst>
                <a:outerShdw blurRad="50800" dist="76200" dir="2700000" algn="tl" rotWithShape="0">
                  <a:srgbClr val="000000">
                    <a:alpha val="97000"/>
                  </a:srgbClr>
                </a:outerShdw>
              </a:effectLst>
            </a:endParaRPr>
          </a:p>
          <a:p>
            <a:pPr marL="342900" indent="-342900" eaLnBrk="1" hangingPunct="1">
              <a:spcBef>
                <a:spcPct val="20000"/>
              </a:spcBef>
              <a:buClr>
                <a:schemeClr val="hlink"/>
              </a:buClr>
              <a:buSzPct val="80000"/>
              <a:buFont typeface="Arial" charset="0"/>
              <a:buNone/>
              <a:defRPr/>
            </a:pPr>
            <a:r>
              <a:rPr lang="si-LK" sz="2800" b="1" dirty="0">
                <a:effectLst>
                  <a:outerShdw blurRad="38100" dist="38100" dir="2700000" algn="tl">
                    <a:srgbClr val="000000"/>
                  </a:outerShdw>
                </a:effectLst>
              </a:rPr>
              <a:t>ජුපිටර්</a:t>
            </a:r>
            <a:endParaRPr lang="en-US" sz="2800" b="1" dirty="0">
              <a:effectLst>
                <a:outerShdw blurRad="38100" dist="38100" dir="2700000" algn="tl">
                  <a:srgbClr val="000000"/>
                </a:outerShdw>
              </a:effectLst>
            </a:endParaRPr>
          </a:p>
          <a:p>
            <a:pPr marL="342900" indent="-342900" eaLnBrk="1" hangingPunct="1">
              <a:spcBef>
                <a:spcPct val="20000"/>
              </a:spcBef>
              <a:buClr>
                <a:schemeClr val="hlink"/>
              </a:buClr>
              <a:buSzPct val="80000"/>
              <a:buFont typeface="Arial" charset="0"/>
              <a:buNone/>
              <a:defRPr/>
            </a:pPr>
            <a:r>
              <a:rPr lang="si-LK" sz="2800" b="1" dirty="0">
                <a:effectLst>
                  <a:outerShdw blurRad="38100" dist="38100" dir="2700000" algn="tl">
                    <a:srgbClr val="000000"/>
                  </a:outerShdw>
                </a:effectLst>
              </a:rPr>
              <a:t>මාර්ස්</a:t>
            </a:r>
            <a:endParaRPr lang="en-US" sz="2800" b="1" dirty="0">
              <a:effectLst>
                <a:outerShdw blurRad="38100" dist="38100" dir="2700000" algn="tl">
                  <a:srgbClr val="000000"/>
                </a:outerShdw>
              </a:effectLst>
            </a:endParaRPr>
          </a:p>
          <a:p>
            <a:pPr marL="342900" indent="-342900" eaLnBrk="1" hangingPunct="1">
              <a:spcBef>
                <a:spcPct val="20000"/>
              </a:spcBef>
              <a:buClr>
                <a:schemeClr val="hlink"/>
              </a:buClr>
              <a:buSzPct val="80000"/>
              <a:buFont typeface="Arial" charset="0"/>
              <a:buNone/>
              <a:defRPr/>
            </a:pPr>
            <a:r>
              <a:rPr lang="si-LK" sz="2800" b="1" dirty="0">
                <a:effectLst>
                  <a:outerShdw blurRad="38100" dist="38100" dir="2700000" algn="tl">
                    <a:srgbClr val="000000"/>
                  </a:outerShdw>
                </a:effectLst>
              </a:rPr>
              <a:t>ඩයනා</a:t>
            </a:r>
            <a:endParaRPr lang="en-US" sz="2800" b="1" dirty="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5305"/>
                                        </p:tgtEl>
                                        <p:attrNameLst>
                                          <p:attrName>style.visibility</p:attrName>
                                        </p:attrNameLst>
                                      </p:cBhvr>
                                      <p:to>
                                        <p:strVal val="visible"/>
                                      </p:to>
                                    </p:set>
                                    <p:animEffect transition="in" filter="dissolve">
                                      <p:cBhvr>
                                        <p:cTn id="7" dur="500"/>
                                        <p:tgtEl>
                                          <p:spTgt spid="5530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5307"/>
                                        </p:tgtEl>
                                        <p:attrNameLst>
                                          <p:attrName>style.visibility</p:attrName>
                                        </p:attrNameLst>
                                      </p:cBhvr>
                                      <p:to>
                                        <p:strVal val="visible"/>
                                      </p:to>
                                    </p:set>
                                    <p:animEffect transition="in" filter="wipe(left)">
                                      <p:cBhvr>
                                        <p:cTn id="11" dur="2000"/>
                                        <p:tgtEl>
                                          <p:spTgt spid="55307"/>
                                        </p:tgtEl>
                                      </p:cBhvr>
                                    </p:animEffect>
                                  </p:childTnLst>
                                </p:cTn>
                              </p:par>
                            </p:childTnLst>
                          </p:cTn>
                        </p:par>
                        <p:par>
                          <p:cTn id="12" fill="hold" nodeType="afterGroup">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55308"/>
                                        </p:tgtEl>
                                        <p:attrNameLst>
                                          <p:attrName>style.visibility</p:attrName>
                                        </p:attrNameLst>
                                      </p:cBhvr>
                                      <p:to>
                                        <p:strVal val="visible"/>
                                      </p:to>
                                    </p:set>
                                    <p:animEffect transition="in" filter="wipe(left)">
                                      <p:cBhvr>
                                        <p:cTn id="15" dur="2000"/>
                                        <p:tgtEl>
                                          <p:spTgt spid="55308"/>
                                        </p:tgtEl>
                                      </p:cBhvr>
                                    </p:animEffect>
                                  </p:childTnLst>
                                </p:cTn>
                              </p:par>
                            </p:childTnLst>
                          </p:cTn>
                        </p:par>
                        <p:par>
                          <p:cTn id="16" fill="hold" nodeType="afterGroup">
                            <p:stCondLst>
                              <p:cond delay="4500"/>
                            </p:stCondLst>
                            <p:childTnLst>
                              <p:par>
                                <p:cTn id="17" presetID="22" presetClass="entr" presetSubtype="8" fill="hold" grpId="0" nodeType="afterEffect">
                                  <p:stCondLst>
                                    <p:cond delay="0"/>
                                  </p:stCondLst>
                                  <p:childTnLst>
                                    <p:set>
                                      <p:cBhvr>
                                        <p:cTn id="18" dur="1" fill="hold">
                                          <p:stCondLst>
                                            <p:cond delay="0"/>
                                          </p:stCondLst>
                                        </p:cTn>
                                        <p:tgtEl>
                                          <p:spTgt spid="55310"/>
                                        </p:tgtEl>
                                        <p:attrNameLst>
                                          <p:attrName>style.visibility</p:attrName>
                                        </p:attrNameLst>
                                      </p:cBhvr>
                                      <p:to>
                                        <p:strVal val="visible"/>
                                      </p:to>
                                    </p:set>
                                    <p:animEffect transition="in" filter="wipe(left)">
                                      <p:cBhvr>
                                        <p:cTn id="19" dur="2000"/>
                                        <p:tgtEl>
                                          <p:spTgt spid="55310"/>
                                        </p:tgtEl>
                                      </p:cBhvr>
                                    </p:animEffect>
                                  </p:childTnLst>
                                </p:cTn>
                              </p:par>
                            </p:childTnLst>
                          </p:cTn>
                        </p:par>
                        <p:par>
                          <p:cTn id="20" fill="hold" nodeType="afterGroup">
                            <p:stCondLst>
                              <p:cond delay="6500"/>
                            </p:stCondLst>
                            <p:childTnLst>
                              <p:par>
                                <p:cTn id="21" presetID="22" presetClass="entr" presetSubtype="8" fill="hold" grpId="0" nodeType="afterEffect">
                                  <p:stCondLst>
                                    <p:cond delay="0"/>
                                  </p:stCondLst>
                                  <p:childTnLst>
                                    <p:set>
                                      <p:cBhvr>
                                        <p:cTn id="22" dur="1" fill="hold">
                                          <p:stCondLst>
                                            <p:cond delay="0"/>
                                          </p:stCondLst>
                                        </p:cTn>
                                        <p:tgtEl>
                                          <p:spTgt spid="55311"/>
                                        </p:tgtEl>
                                        <p:attrNameLst>
                                          <p:attrName>style.visibility</p:attrName>
                                        </p:attrNameLst>
                                      </p:cBhvr>
                                      <p:to>
                                        <p:strVal val="visible"/>
                                      </p:to>
                                    </p:set>
                                    <p:animEffect transition="in" filter="wipe(left)">
                                      <p:cBhvr>
                                        <p:cTn id="23" dur="2000"/>
                                        <p:tgtEl>
                                          <p:spTgt spid="55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5" grpId="0" animBg="1"/>
      <p:bldP spid="55307" grpId="0" animBg="1"/>
      <p:bldP spid="55308" grpId="0" animBg="1"/>
      <p:bldP spid="55310" grpId="0" animBg="1"/>
      <p:bldP spid="553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1600">
                <a:solidFill>
                  <a:srgbClr val="FFFFFF"/>
                </a:solidFill>
                <a:latin typeface="Arial" charset="0"/>
                <a:cs typeface="Arial" charset="0"/>
              </a:rPr>
              <a:t>John D. Hannah, </a:t>
            </a:r>
            <a:r>
              <a:rPr lang="en-US" sz="1600" i="1">
                <a:solidFill>
                  <a:srgbClr val="FFFFFF"/>
                </a:solidFill>
                <a:latin typeface="Arial" charset="0"/>
                <a:cs typeface="Arial" charset="0"/>
              </a:rPr>
              <a:t>Charts of Ancient &amp; Medieval Church History</a:t>
            </a:r>
            <a:r>
              <a:rPr lang="en-US" sz="1600">
                <a:solidFill>
                  <a:srgbClr val="FFFFFF"/>
                </a:solidFill>
                <a:latin typeface="Arial" charset="0"/>
                <a:cs typeface="Arial" charset="0"/>
              </a:rPr>
              <a:t> (Grand Rapids: Zondervan, 2001)</a:t>
            </a:r>
          </a:p>
        </p:txBody>
      </p:sp>
      <p:sp>
        <p:nvSpPr>
          <p:cNvPr id="2" name="Title 1"/>
          <p:cNvSpPr>
            <a:spLocks noGrp="1"/>
          </p:cNvSpPr>
          <p:nvPr>
            <p:ph type="title" idx="4294967295"/>
          </p:nvPr>
        </p:nvSpPr>
        <p:spPr>
          <a:xfrm>
            <a:off x="0" y="332656"/>
            <a:ext cx="9144000" cy="720080"/>
          </a:xfrm>
          <a:solidFill>
            <a:schemeClr val="accent6">
              <a:lumMod val="75000"/>
            </a:schemeClr>
          </a:solidFill>
        </p:spPr>
        <p:txBody>
          <a:bodyPr/>
          <a:lstStyle/>
          <a:p>
            <a:pPr eaLnBrk="1" hangingPunct="1">
              <a:defRPr/>
            </a:pPr>
            <a:r>
              <a:rPr lang="si-LK" sz="2800" dirty="0">
                <a:solidFill>
                  <a:schemeClr val="bg1"/>
                </a:solidFill>
              </a:rPr>
              <a:t>ඟුානවාදයට අනුව ගැලවිම පිළිබද සංකල්පය</a:t>
            </a:r>
            <a:endParaRPr lang="en-US" sz="2800" dirty="0">
              <a:solidFill>
                <a:srgbClr val="FFFFFF"/>
              </a:solidFill>
              <a:effectLst>
                <a:outerShdw blurRad="38100" dist="38100" dir="2700000" algn="tl">
                  <a:srgbClr val="000000">
                    <a:alpha val="43137"/>
                  </a:srgbClr>
                </a:outerShdw>
              </a:effectLst>
            </a:endParaRPr>
          </a:p>
        </p:txBody>
      </p:sp>
      <p:sp>
        <p:nvSpPr>
          <p:cNvPr id="6" name="TextBox 5"/>
          <p:cNvSpPr txBox="1">
            <a:spLocks noChangeArrowheads="1"/>
          </p:cNvSpPr>
          <p:nvPr/>
        </p:nvSpPr>
        <p:spPr bwMode="auto">
          <a:xfrm>
            <a:off x="5204866" y="1143000"/>
            <a:ext cx="10233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si-LK" sz="2000" b="1" dirty="0">
                <a:solidFill>
                  <a:srgbClr val="FFFFFF"/>
                </a:solidFill>
                <a:latin typeface="Arial" charset="0"/>
                <a:cs typeface="Arial" charset="0"/>
              </a:rPr>
              <a:t>ආත්මය</a:t>
            </a:r>
            <a:endParaRPr lang="en-US" sz="2000" b="1" dirty="0">
              <a:solidFill>
                <a:srgbClr val="FFFFFF"/>
              </a:solidFill>
              <a:latin typeface="Arial" charset="0"/>
              <a:cs typeface="Arial" charset="0"/>
            </a:endParaRP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si-LK" sz="2000" b="1" dirty="0">
                <a:solidFill>
                  <a:srgbClr val="FFFFFF"/>
                </a:solidFill>
                <a:latin typeface="Arial" charset="0"/>
                <a:cs typeface="Arial" charset="0"/>
              </a:rPr>
              <a:t>ප්‍රාණය</a:t>
            </a:r>
            <a:endParaRPr lang="en-US" sz="2000" b="1" dirty="0">
              <a:solidFill>
                <a:srgbClr val="FFFFFF"/>
              </a:solidFill>
              <a:latin typeface="Arial" charset="0"/>
              <a:cs typeface="Arial" charset="0"/>
            </a:endParaRPr>
          </a:p>
        </p:txBody>
      </p:sp>
      <p:sp>
        <p:nvSpPr>
          <p:cNvPr id="9" name="TextBox 8"/>
          <p:cNvSpPr txBox="1">
            <a:spLocks noChangeArrowheads="1"/>
          </p:cNvSpPr>
          <p:nvPr/>
        </p:nvSpPr>
        <p:spPr bwMode="auto">
          <a:xfrm>
            <a:off x="5220072" y="1981200"/>
            <a:ext cx="9211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si-LK" sz="2000" b="1" dirty="0">
                <a:solidFill>
                  <a:srgbClr val="FFFFFF"/>
                </a:solidFill>
                <a:latin typeface="Arial" charset="0"/>
                <a:cs typeface="Arial" charset="0"/>
              </a:rPr>
              <a:t>ශාරිරය</a:t>
            </a:r>
            <a:endParaRPr lang="en-US" sz="2000" b="1" dirty="0">
              <a:solidFill>
                <a:srgbClr val="FFFFFF"/>
              </a:solidFill>
              <a:latin typeface="Arial" charset="0"/>
              <a:cs typeface="Arial" charset="0"/>
            </a:endParaRPr>
          </a:p>
        </p:txBody>
      </p:sp>
      <p:sp>
        <p:nvSpPr>
          <p:cNvPr id="11" name="TextBox 10"/>
          <p:cNvSpPr txBox="1">
            <a:spLocks noChangeAspect="1"/>
          </p:cNvSpPr>
          <p:nvPr/>
        </p:nvSpPr>
        <p:spPr>
          <a:xfrm>
            <a:off x="1222306" y="1438013"/>
            <a:ext cx="2269574" cy="2677656"/>
          </a:xfrm>
          <a:prstGeom prst="rect">
            <a:avLst/>
          </a:prstGeom>
          <a:solidFill>
            <a:srgbClr val="FFFFFF"/>
          </a:solidFill>
          <a:effectLst>
            <a:glow rad="228600">
              <a:schemeClr val="accent1">
                <a:satMod val="175000"/>
                <a:alpha val="40000"/>
              </a:schemeClr>
            </a:glow>
          </a:effectLst>
        </p:spPr>
        <p:txBody>
          <a:bodyPr wrap="square" anchor="ctr">
            <a:spAutoFit/>
          </a:bodyPr>
          <a:lstStyle/>
          <a:p>
            <a:pPr algn="ctr" eaLnBrk="1" hangingPunct="1">
              <a:defRPr/>
            </a:pPr>
            <a:endParaRPr lang="en-US" sz="2800" dirty="0">
              <a:solidFill>
                <a:srgbClr val="2D2DB9"/>
              </a:solidFill>
              <a:latin typeface="Bradley Hand ITC TT-Bold"/>
              <a:cs typeface="Bradley Hand ITC TT-Bold"/>
            </a:endParaRPr>
          </a:p>
          <a:p>
            <a:pPr algn="ctr" eaLnBrk="1" hangingPunct="1">
              <a:defRPr/>
            </a:pPr>
            <a:r>
              <a:rPr lang="si-LK" sz="2800" dirty="0">
                <a:solidFill>
                  <a:srgbClr val="2D2DB9"/>
                </a:solidFill>
                <a:latin typeface="Bradley Hand ITC TT-Bold"/>
                <a:cs typeface="Bradley Hand ITC TT-Bold"/>
              </a:rPr>
              <a:t>අතිශ්‍රෙෂ්ඨ ජීවය</a:t>
            </a:r>
            <a:r>
              <a:rPr lang="en-US" sz="2800" dirty="0">
                <a:solidFill>
                  <a:srgbClr val="2D2DB9"/>
                </a:solidFill>
                <a:latin typeface="Bradley Hand ITC TT-Bold"/>
                <a:cs typeface="Bradley Hand ITC TT-Bold"/>
              </a:rPr>
              <a:t> "</a:t>
            </a:r>
            <a:r>
              <a:rPr lang="si-LK" sz="2800" dirty="0">
                <a:solidFill>
                  <a:srgbClr val="2D2DB9"/>
                </a:solidFill>
                <a:latin typeface="Bradley Hand ITC TT-Bold"/>
                <a:cs typeface="Bradley Hand ITC TT-Bold"/>
              </a:rPr>
              <a:t>යහපත්ය</a:t>
            </a:r>
            <a:r>
              <a:rPr lang="en-US" sz="2800" dirty="0">
                <a:solidFill>
                  <a:srgbClr val="2D2DB9"/>
                </a:solidFill>
                <a:latin typeface="Bradley Hand ITC TT-Bold"/>
                <a:cs typeface="Bradley Hand ITC TT-Bold"/>
              </a:rPr>
              <a:t>"</a:t>
            </a:r>
          </a:p>
          <a:p>
            <a:pPr algn="ctr" eaLnBrk="1" hangingPunct="1">
              <a:defRPr/>
            </a:pPr>
            <a:endParaRPr lang="en-US" sz="2800" dirty="0">
              <a:solidFill>
                <a:srgbClr val="2D2DB9"/>
              </a:solidFill>
              <a:latin typeface="Bradley Hand ITC TT-Bold"/>
              <a:cs typeface="Bradley Hand ITC TT-Bold"/>
            </a:endParaRPr>
          </a:p>
          <a:p>
            <a:pPr algn="ctr" eaLnBrk="1" hangingPunct="1">
              <a:defRPr/>
            </a:pPr>
            <a:endParaRPr lang="en-US" sz="2800" dirty="0">
              <a:solidFill>
                <a:srgbClr val="2D2DB9"/>
              </a:solidFill>
              <a:latin typeface="Bradley Hand ITC TT-Bold"/>
              <a:cs typeface="Bradley Hand ITC TT-Bold"/>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solidFill>
                  <a:srgbClr val="FFFFFF"/>
                </a:solidFill>
                <a:latin typeface="Times New Roman"/>
                <a:ea typeface="ＭＳ Ｐゴシック"/>
              </a:endParaRPr>
            </a:p>
          </p:txBody>
        </p:sp>
        <p:sp>
          <p:nvSpPr>
            <p:cNvPr id="377883" name="TextBox 14"/>
            <p:cNvSpPr txBox="1">
              <a:spLocks noChangeArrowheads="1"/>
            </p:cNvSpPr>
            <p:nvPr/>
          </p:nvSpPr>
          <p:spPr bwMode="auto">
            <a:xfrm>
              <a:off x="3886200" y="1371600"/>
              <a:ext cx="99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si-LK" sz="2000" b="1" dirty="0">
                  <a:solidFill>
                    <a:srgbClr val="000000"/>
                  </a:solidFill>
                  <a:latin typeface="Comic Sans MS" charset="0"/>
                  <a:cs typeface="Comic Sans MS" charset="0"/>
                </a:rPr>
                <a:t>ඟුානය</a:t>
              </a:r>
              <a:endParaRPr lang="en-US" sz="2000" b="1" dirty="0">
                <a:solidFill>
                  <a:srgbClr val="000000"/>
                </a:solidFill>
                <a:latin typeface="Comic Sans MS" charset="0"/>
                <a:cs typeface="Comic Sans MS" charset="0"/>
              </a:endParaRPr>
            </a:p>
          </p:txBody>
        </p:sp>
      </p:grpSp>
      <p:sp>
        <p:nvSpPr>
          <p:cNvPr id="16" name="TextBox 15"/>
          <p:cNvSpPr txBox="1">
            <a:spLocks noChangeArrowheads="1"/>
          </p:cNvSpPr>
          <p:nvPr/>
        </p:nvSpPr>
        <p:spPr bwMode="auto">
          <a:xfrm>
            <a:off x="2133600" y="5772150"/>
            <a:ext cx="152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si-LK" sz="2000" b="1" dirty="0">
                <a:solidFill>
                  <a:srgbClr val="FFFFFF"/>
                </a:solidFill>
                <a:latin typeface="Arial" charset="0"/>
                <a:cs typeface="Arial" charset="0"/>
              </a:rPr>
              <a:t>විශ්ව ශිල්පියා</a:t>
            </a:r>
            <a:endParaRPr lang="en-US" sz="2000" b="1" dirty="0">
              <a:solidFill>
                <a:srgbClr val="FFFFFF"/>
              </a:solidFill>
              <a:latin typeface="Arial" charset="0"/>
              <a:cs typeface="Arial" charset="0"/>
            </a:endParaRPr>
          </a:p>
        </p:txBody>
      </p:sp>
      <p:sp>
        <p:nvSpPr>
          <p:cNvPr id="377868"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1600" b="1">
                <a:solidFill>
                  <a:srgbClr val="FFFFFF"/>
                </a:solidFill>
                <a:latin typeface="Arial" charset="0"/>
                <a:cs typeface="Arial" charset="0"/>
              </a:rPr>
              <a:t>Chart 45</a:t>
            </a:r>
          </a:p>
        </p:txBody>
      </p:sp>
      <p:pic>
        <p:nvPicPr>
          <p:cNvPr id="377869"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solidFill>
                <a:srgbClr val="FFFFFF"/>
              </a:solidFill>
              <a:latin typeface="Times New Roman"/>
              <a:ea typeface="ＭＳ Ｐゴシック"/>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solidFill>
                <a:srgbClr val="000000"/>
              </a:solidFill>
              <a:latin typeface="Times New Roman"/>
              <a:ea typeface="ＭＳ Ｐゴシック"/>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solidFill>
                <a:srgbClr val="000000"/>
              </a:solidFill>
              <a:latin typeface="Times New Roman"/>
              <a:ea typeface="ＭＳ Ｐゴシック"/>
            </a:endParaRPr>
          </a:p>
        </p:txBody>
      </p:sp>
      <p:pic>
        <p:nvPicPr>
          <p:cNvPr id="377873"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9462" name="Group 19461"/>
          <p:cNvGrpSpPr>
            <a:grpSpLocks/>
          </p:cNvGrpSpPr>
          <p:nvPr/>
        </p:nvGrpSpPr>
        <p:grpSpPr bwMode="auto">
          <a:xfrm>
            <a:off x="6084167" y="1219200"/>
            <a:ext cx="1728194" cy="2076462"/>
            <a:chOff x="6084499" y="1219200"/>
            <a:chExt cx="1727855" cy="2076522"/>
          </a:xfrm>
        </p:grpSpPr>
        <p:sp>
          <p:nvSpPr>
            <p:cNvPr id="377880" name="TextBox 9"/>
            <p:cNvSpPr txBox="1">
              <a:spLocks noChangeArrowheads="1"/>
            </p:cNvSpPr>
            <p:nvPr/>
          </p:nvSpPr>
          <p:spPr bwMode="auto">
            <a:xfrm>
              <a:off x="6084499" y="2895600"/>
              <a:ext cx="1727855" cy="4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si-LK" sz="2000" b="1" dirty="0">
                  <a:solidFill>
                    <a:srgbClr val="FFFFFF"/>
                  </a:solidFill>
                  <a:latin typeface="Arial" charset="0"/>
                  <a:cs typeface="Arial" charset="0"/>
                </a:rPr>
                <a:t>මනුශ්‍යයා</a:t>
              </a:r>
              <a:endParaRPr lang="en-US" sz="2000" b="1" dirty="0">
                <a:solidFill>
                  <a:srgbClr val="FFFFFF"/>
                </a:solidFill>
                <a:latin typeface="Arial" charset="0"/>
                <a:cs typeface="Arial" charset="0"/>
              </a:endParaRPr>
            </a:p>
          </p:txBody>
        </p:sp>
        <p:pic>
          <p:nvPicPr>
            <p:cNvPr id="377881"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solidFill>
                <a:srgbClr val="FFFFFF"/>
              </a:solidFill>
              <a:latin typeface="Times New Roman"/>
              <a:ea typeface="ＭＳ Ｐゴシック"/>
            </a:endParaRPr>
          </a:p>
        </p:txBody>
      </p:sp>
      <p:sp>
        <p:nvSpPr>
          <p:cNvPr id="25"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a:solidFill>
                  <a:schemeClr val="bg1"/>
                </a:solidFill>
                <a:latin typeface="Arial"/>
                <a:cs typeface="Arial"/>
              </a:rPr>
              <a:t>153c</a:t>
            </a:r>
            <a:endParaRPr lang="en-US" sz="1800" dirty="0">
              <a:solidFill>
                <a:schemeClr val="bg1"/>
              </a:solidFill>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AutoShape 2"/>
          <p:cNvSpPr>
            <a:spLocks noChangeArrowheads="1"/>
          </p:cNvSpPr>
          <p:nvPr/>
        </p:nvSpPr>
        <p:spPr bwMode="auto">
          <a:xfrm>
            <a:off x="457200" y="228600"/>
            <a:ext cx="7715250" cy="2514600"/>
          </a:xfrm>
          <a:prstGeom prst="downArrowCallout">
            <a:avLst>
              <a:gd name="adj1" fmla="val 80313"/>
              <a:gd name="adj2" fmla="val 80298"/>
              <a:gd name="adj3" fmla="val 16667"/>
              <a:gd name="adj4" fmla="val 66667"/>
            </a:avLst>
          </a:prstGeom>
          <a:solidFill>
            <a:schemeClr val="accent1"/>
          </a:solidFill>
          <a:ln w="9525">
            <a:solidFill>
              <a:schemeClr val="tx1"/>
            </a:solidFill>
            <a:miter lim="800000"/>
            <a:headEnd/>
            <a:tailEnd/>
          </a:ln>
        </p:spPr>
        <p:txBody>
          <a:bodyPr wrap="none" anchor="ctr"/>
          <a:lstStyle/>
          <a:p>
            <a:endParaRPr lang="en-US"/>
          </a:p>
        </p:txBody>
      </p:sp>
      <p:sp>
        <p:nvSpPr>
          <p:cNvPr id="132099" name="Rectangle 3"/>
          <p:cNvSpPr>
            <a:spLocks noGrp="1" noRot="1" noChangeArrowheads="1"/>
          </p:cNvSpPr>
          <p:nvPr>
            <p:ph type="title"/>
          </p:nvPr>
        </p:nvSpPr>
        <p:spPr>
          <a:xfrm>
            <a:off x="539750" y="485775"/>
            <a:ext cx="7704138" cy="1143000"/>
          </a:xfrm>
          <a:effectLst>
            <a:outerShdw blurRad="63500" dist="107763" dir="13500000" algn="ctr" rotWithShape="0">
              <a:srgbClr val="000000">
                <a:alpha val="74998"/>
              </a:srgbClr>
            </a:outerShdw>
          </a:effectLst>
        </p:spPr>
        <p:txBody>
          <a:bodyPr/>
          <a:lstStyle/>
          <a:p>
            <a:pPr>
              <a:spcBef>
                <a:spcPct val="50000"/>
              </a:spcBef>
              <a:defRPr/>
            </a:pPr>
            <a:r>
              <a:rPr lang="si-LK" sz="4000" i="1" dirty="0"/>
              <a:t>ඟුානවාද</a:t>
            </a:r>
            <a:r>
              <a:rPr lang="en-US" sz="4000" i="1" dirty="0"/>
              <a:t> </a:t>
            </a:r>
            <a:r>
              <a:rPr lang="si-LK" sz="4000" i="1" dirty="0"/>
              <a:t>වර්ග දෙකක් 1 යොහන් පොතේ කථා කරයි</a:t>
            </a:r>
            <a:endParaRPr lang="en-US" sz="4000" i="1" dirty="0"/>
          </a:p>
        </p:txBody>
      </p:sp>
      <p:sp>
        <p:nvSpPr>
          <p:cNvPr id="132103" name="Text Box 7"/>
          <p:cNvSpPr txBox="1">
            <a:spLocks noChangeArrowheads="1"/>
          </p:cNvSpPr>
          <p:nvPr/>
        </p:nvSpPr>
        <p:spPr bwMode="auto">
          <a:xfrm>
            <a:off x="8243888" y="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a:latin typeface="Arial"/>
                <a:cs typeface="Arial"/>
              </a:rPr>
              <a:t>153</a:t>
            </a:r>
            <a:endParaRPr lang="en-US" sz="1800" dirty="0">
              <a:latin typeface="Arial"/>
              <a:cs typeface="Arial"/>
            </a:endParaRPr>
          </a:p>
        </p:txBody>
      </p:sp>
      <p:sp>
        <p:nvSpPr>
          <p:cNvPr id="132104" name="Rectangle 8"/>
          <p:cNvSpPr>
            <a:spLocks noRot="1" noChangeArrowheads="1"/>
          </p:cNvSpPr>
          <p:nvPr/>
        </p:nvSpPr>
        <p:spPr bwMode="auto">
          <a:xfrm>
            <a:off x="0" y="2780928"/>
            <a:ext cx="4283968" cy="39624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chemeClr val="hlink"/>
              </a:buClr>
              <a:buSzPct val="80000"/>
              <a:buFont typeface="Arial" charset="0"/>
              <a:buNone/>
              <a:defRPr/>
            </a:pPr>
            <a:r>
              <a:rPr lang="si-LK" sz="2000" b="1" u="sng" dirty="0">
                <a:effectLst>
                  <a:outerShdw blurRad="38100" dist="38100" dir="2700000" algn="tl">
                    <a:srgbClr val="000000"/>
                  </a:outerShdw>
                </a:effectLst>
              </a:rPr>
              <a:t>ඩොසෙටික </a:t>
            </a:r>
            <a:r>
              <a:rPr lang="si-LK" b="1" u="sng" dirty="0">
                <a:effectLst>
                  <a:outerShdw blurRad="38100" dist="38100" dir="2700000" algn="tl">
                    <a:srgbClr val="000000"/>
                  </a:outerShdw>
                </a:effectLst>
              </a:rPr>
              <a:t>(</a:t>
            </a:r>
            <a:r>
              <a:rPr lang="en-US" b="1" u="sng" dirty="0">
                <a:effectLst>
                  <a:outerShdw blurRad="38100" dist="38100" dir="2700000" algn="tl">
                    <a:srgbClr val="000000"/>
                  </a:outerShdw>
                </a:effectLst>
              </a:rPr>
              <a:t>Docetic</a:t>
            </a:r>
            <a:r>
              <a:rPr lang="si-LK" b="1" u="sng" dirty="0">
                <a:effectLst>
                  <a:outerShdw blurRad="38100" dist="38100" dir="2700000" algn="tl">
                    <a:srgbClr val="000000"/>
                  </a:outerShdw>
                </a:effectLst>
              </a:rPr>
              <a:t>)</a:t>
            </a:r>
            <a:r>
              <a:rPr lang="en-US" b="1" u="sng" dirty="0">
                <a:effectLst>
                  <a:outerShdw blurRad="38100" dist="38100" dir="2700000" algn="tl">
                    <a:srgbClr val="000000"/>
                  </a:outerShdw>
                </a:effectLst>
              </a:rPr>
              <a:t> </a:t>
            </a:r>
            <a:r>
              <a:rPr lang="si-LK" sz="2000" b="1" u="sng" dirty="0">
                <a:effectLst>
                  <a:outerShdw blurRad="38100" dist="38100" dir="2700000" algn="tl">
                    <a:srgbClr val="000000"/>
                  </a:outerShdw>
                </a:effectLst>
              </a:rPr>
              <a:t>ඟුානවාදය </a:t>
            </a:r>
            <a:endParaRPr lang="si-LK" sz="2000" b="1" i="1" u="sng"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si-LK" sz="2000" b="1" i="1" dirty="0">
                <a:effectLst>
                  <a:outerShdw blurRad="38100" dist="38100" dir="2700000" algn="tl">
                    <a:srgbClr val="000000"/>
                  </a:outerShdw>
                </a:effectLst>
              </a:rPr>
              <a:t>ඩොකිඕ(</a:t>
            </a:r>
            <a:r>
              <a:rPr lang="en-US" sz="2000" b="1" i="1" dirty="0" err="1">
                <a:effectLst>
                  <a:outerShdw blurRad="38100" dist="38100" dir="2700000" algn="tl">
                    <a:srgbClr val="000000"/>
                  </a:outerShdw>
                </a:effectLst>
              </a:rPr>
              <a:t>dokeo</a:t>
            </a:r>
            <a:r>
              <a:rPr lang="si-LK" sz="2000" b="1" i="1" dirty="0">
                <a:effectLst>
                  <a:outerShdw blurRad="38100" dist="38100" dir="2700000" algn="tl">
                    <a:srgbClr val="000000"/>
                  </a:outerShdw>
                </a:effectLst>
              </a:rPr>
              <a:t>)</a:t>
            </a:r>
            <a:r>
              <a:rPr lang="en-US" sz="2000" b="1" dirty="0">
                <a:effectLst>
                  <a:outerShdw blurRad="38100" dist="38100" dir="2700000" algn="tl">
                    <a:srgbClr val="000000"/>
                  </a:outerShdw>
                </a:effectLst>
              </a:rPr>
              <a:t>, </a:t>
            </a:r>
            <a:r>
              <a:rPr lang="si-LK" sz="2000" b="1" dirty="0">
                <a:effectLst>
                  <a:outerShdw blurRad="38100" dist="38100" dir="2700000" algn="tl">
                    <a:srgbClr val="000000"/>
                  </a:outerShdw>
                </a:effectLst>
              </a:rPr>
              <a:t>“</a:t>
            </a:r>
            <a:r>
              <a:rPr lang="si-LK" altLang="ja-JP" sz="2000" b="1" dirty="0">
                <a:effectLst>
                  <a:outerShdw blurRad="38100" dist="38100" dir="2700000" algn="tl">
                    <a:srgbClr val="000000"/>
                  </a:outerShdw>
                </a:effectLst>
              </a:rPr>
              <a:t>වාගේ/ පෙනේ”</a:t>
            </a:r>
            <a:endParaRPr lang="si-LK" sz="2000" b="1"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si-LK" sz="2000" b="1" dirty="0">
                <a:effectLst>
                  <a:outerShdw blurRad="38100" dist="38100" dir="2700000" algn="tl">
                    <a:srgbClr val="000000"/>
                  </a:outerShdw>
                </a:effectLst>
              </a:rPr>
              <a:t>(ක්‍රිස්තුස් වහන්සේ මිනිසෙකු </a:t>
            </a:r>
          </a:p>
          <a:p>
            <a:pPr marL="342900" indent="-342900" eaLnBrk="1" hangingPunct="1">
              <a:lnSpc>
                <a:spcPct val="90000"/>
              </a:lnSpc>
              <a:spcBef>
                <a:spcPct val="20000"/>
              </a:spcBef>
              <a:buClr>
                <a:schemeClr val="hlink"/>
              </a:buClr>
              <a:buSzPct val="80000"/>
              <a:buFont typeface="Arial" charset="0"/>
              <a:buNone/>
              <a:defRPr/>
            </a:pPr>
            <a:r>
              <a:rPr lang="si-LK" sz="2000" b="1" dirty="0">
                <a:effectLst>
                  <a:outerShdw blurRad="38100" dist="38100" dir="2700000" algn="tl">
                    <a:srgbClr val="000000"/>
                  </a:outerShdw>
                </a:effectLst>
              </a:rPr>
              <a:t>වාගෙ පෙනේ) </a:t>
            </a:r>
          </a:p>
          <a:p>
            <a:pPr marL="342900" indent="-342900" eaLnBrk="1" hangingPunct="1">
              <a:lnSpc>
                <a:spcPct val="90000"/>
              </a:lnSpc>
              <a:spcBef>
                <a:spcPct val="20000"/>
              </a:spcBef>
              <a:buClr>
                <a:schemeClr val="hlink"/>
              </a:buClr>
              <a:buSzPct val="80000"/>
              <a:buFont typeface="Arial" charset="0"/>
              <a:buNone/>
              <a:defRPr/>
            </a:pPr>
            <a:r>
              <a:rPr lang="si-LK" sz="2000" b="1" dirty="0">
                <a:effectLst>
                  <a:outerShdw blurRad="38100" dist="38100" dir="2700000" algn="tl">
                    <a:srgbClr val="000000"/>
                  </a:outerShdw>
                </a:effectLst>
              </a:rPr>
              <a:t>භෞතික දෑ නපුරය</a:t>
            </a:r>
          </a:p>
          <a:p>
            <a:pPr marL="342900" indent="-342900" eaLnBrk="1" hangingPunct="1">
              <a:lnSpc>
                <a:spcPct val="90000"/>
              </a:lnSpc>
              <a:spcBef>
                <a:spcPct val="20000"/>
              </a:spcBef>
              <a:buClr>
                <a:schemeClr val="hlink"/>
              </a:buClr>
              <a:buSzPct val="80000"/>
              <a:buFont typeface="Arial" charset="0"/>
              <a:buNone/>
              <a:defRPr/>
            </a:pPr>
            <a:r>
              <a:rPr lang="si-LK" sz="2000" b="1" dirty="0">
                <a:effectLst>
                  <a:outerShdw blurRad="38100" dist="38100" dir="2700000" algn="tl">
                    <a:srgbClr val="000000"/>
                  </a:outerShdw>
                </a:effectLst>
              </a:rPr>
              <a:t>ලොකත්වය පහත් කරයි</a:t>
            </a:r>
          </a:p>
          <a:p>
            <a:pPr marL="342900" indent="-342900" eaLnBrk="1" hangingPunct="1">
              <a:lnSpc>
                <a:spcPct val="90000"/>
              </a:lnSpc>
              <a:spcBef>
                <a:spcPct val="20000"/>
              </a:spcBef>
              <a:buClr>
                <a:schemeClr val="hlink"/>
              </a:buClr>
              <a:buSzPct val="80000"/>
              <a:buFont typeface="Arial" charset="0"/>
              <a:buNone/>
              <a:defRPr/>
            </a:pPr>
            <a:r>
              <a:rPr lang="si-LK" sz="2000" b="1" dirty="0">
                <a:effectLst>
                  <a:outerShdw blurRad="38100" dist="38100" dir="2700000" algn="tl">
                    <a:srgbClr val="000000"/>
                  </a:outerShdw>
                </a:effectLst>
              </a:rPr>
              <a:t>යේ.ව මනුෂ්‍යත්වය ප්‍රතික්ෂේපකරයි</a:t>
            </a:r>
          </a:p>
          <a:p>
            <a:pPr marL="342900" indent="-342900" eaLnBrk="1" hangingPunct="1">
              <a:lnSpc>
                <a:spcPct val="90000"/>
              </a:lnSpc>
              <a:spcBef>
                <a:spcPct val="20000"/>
              </a:spcBef>
              <a:buClr>
                <a:schemeClr val="hlink"/>
              </a:buClr>
              <a:buSzPct val="80000"/>
              <a:buFont typeface="Arial" charset="0"/>
              <a:buNone/>
              <a:defRPr/>
            </a:pPr>
            <a:r>
              <a:rPr lang="si-LK" sz="2000" b="1" dirty="0">
                <a:effectLst>
                  <a:outerShdw blurRad="38100" dist="38100" dir="2700000" algn="tl">
                    <a:srgbClr val="000000"/>
                  </a:outerShdw>
                </a:effectLst>
              </a:rPr>
              <a:t>යේ.ව ස්පර්ෂය (1:1)</a:t>
            </a:r>
          </a:p>
          <a:p>
            <a:pPr marL="342900" indent="-342900" eaLnBrk="1" hangingPunct="1">
              <a:lnSpc>
                <a:spcPct val="90000"/>
              </a:lnSpc>
              <a:spcBef>
                <a:spcPct val="20000"/>
              </a:spcBef>
              <a:buClr>
                <a:schemeClr val="hlink"/>
              </a:buClr>
              <a:buSzPct val="80000"/>
              <a:buFont typeface="Arial" charset="0"/>
              <a:buNone/>
              <a:defRPr/>
            </a:pPr>
            <a:r>
              <a:rPr lang="si-LK" sz="2000" b="1" dirty="0">
                <a:effectLst>
                  <a:outerShdw blurRad="38100" dist="38100" dir="2700000" algn="tl">
                    <a:srgbClr val="000000"/>
                  </a:outerShdw>
                </a:effectLst>
              </a:rPr>
              <a:t>මෙය තපස් බාවයට නැඹුරු විය</a:t>
            </a:r>
          </a:p>
          <a:p>
            <a:pPr marL="342900" indent="-342900" eaLnBrk="1" hangingPunct="1">
              <a:lnSpc>
                <a:spcPct val="90000"/>
              </a:lnSpc>
              <a:spcBef>
                <a:spcPct val="20000"/>
              </a:spcBef>
              <a:buClr>
                <a:schemeClr val="hlink"/>
              </a:buClr>
              <a:buSzPct val="80000"/>
              <a:buFont typeface="Arial" charset="0"/>
              <a:buNone/>
              <a:defRPr/>
            </a:pPr>
            <a:r>
              <a:rPr lang="si-LK" sz="2000" b="1" dirty="0">
                <a:effectLst>
                  <a:outerShdw blurRad="38100" dist="38100" dir="2700000" algn="tl">
                    <a:srgbClr val="000000"/>
                  </a:outerShdw>
                </a:effectLst>
              </a:rPr>
              <a:t>දුරාචාරය උච්චවිය</a:t>
            </a:r>
            <a:endParaRPr lang="en-US" sz="2000" b="1" dirty="0">
              <a:effectLst>
                <a:outerShdw blurRad="38100" dist="38100" dir="2700000" algn="tl">
                  <a:srgbClr val="000000"/>
                </a:outerShdw>
              </a:effectLst>
            </a:endParaRPr>
          </a:p>
        </p:txBody>
      </p:sp>
      <p:sp>
        <p:nvSpPr>
          <p:cNvPr id="132106" name="Rectangle 10"/>
          <p:cNvSpPr>
            <a:spLocks noRot="1" noChangeArrowheads="1"/>
          </p:cNvSpPr>
          <p:nvPr/>
        </p:nvSpPr>
        <p:spPr bwMode="auto">
          <a:xfrm>
            <a:off x="4283968" y="2780928"/>
            <a:ext cx="4968552" cy="4077072"/>
          </a:xfrm>
          <a:prstGeom prst="rect">
            <a:avLst/>
          </a:prstGeom>
          <a:solidFill>
            <a:srgbClr val="C70045"/>
          </a:solidFill>
          <a:ln w="9525">
            <a:noFill/>
            <a:miter lim="800000"/>
            <a:headEnd/>
            <a:tailEnd/>
          </a:ln>
          <a:effectLst/>
        </p:spPr>
        <p:txBody>
          <a:bodyPr/>
          <a:lstStyle/>
          <a:p>
            <a:pPr marL="342900" indent="-342900" eaLnBrk="1" hangingPunct="1">
              <a:lnSpc>
                <a:spcPct val="90000"/>
              </a:lnSpc>
              <a:spcBef>
                <a:spcPct val="20000"/>
              </a:spcBef>
              <a:buClr>
                <a:schemeClr val="hlink"/>
              </a:buClr>
              <a:buSzPct val="80000"/>
              <a:buFont typeface="Arial" charset="0"/>
              <a:buNone/>
              <a:defRPr/>
            </a:pPr>
            <a:r>
              <a:rPr lang="si-LK" sz="2000" b="1" u="sng" dirty="0">
                <a:effectLst>
                  <a:outerShdw blurRad="38100" dist="38100" dir="2700000" algn="tl">
                    <a:srgbClr val="000000"/>
                  </a:outerShdw>
                </a:effectLst>
              </a:rPr>
              <a:t>සෙරින්තියන් (</a:t>
            </a:r>
            <a:r>
              <a:rPr lang="en-US" b="1" u="sng" dirty="0" err="1">
                <a:effectLst>
                  <a:outerShdw blurRad="38100" dist="38100" dir="2700000" algn="tl">
                    <a:srgbClr val="000000"/>
                  </a:outerShdw>
                </a:effectLst>
              </a:rPr>
              <a:t>Cerinthian</a:t>
            </a:r>
            <a:r>
              <a:rPr lang="si-LK" b="1" u="sng" dirty="0">
                <a:effectLst>
                  <a:outerShdw blurRad="38100" dist="38100" dir="2700000" algn="tl">
                    <a:srgbClr val="000000"/>
                  </a:outerShdw>
                </a:effectLst>
              </a:rPr>
              <a:t>)</a:t>
            </a:r>
            <a:r>
              <a:rPr lang="en-US" sz="2000" b="1" u="sng" dirty="0">
                <a:effectLst>
                  <a:outerShdw blurRad="38100" dist="38100" dir="2700000" algn="tl">
                    <a:srgbClr val="000000"/>
                  </a:outerShdw>
                </a:effectLst>
              </a:rPr>
              <a:t> </a:t>
            </a:r>
            <a:r>
              <a:rPr lang="si-LK" sz="2000" b="1" u="sng" dirty="0">
                <a:effectLst>
                  <a:outerShdw blurRad="38100" dist="38100" dir="2700000" algn="tl">
                    <a:srgbClr val="000000"/>
                  </a:outerShdw>
                </a:effectLst>
              </a:rPr>
              <a:t>ඟුානවාදය </a:t>
            </a:r>
            <a:endParaRPr lang="en-US" sz="2000" b="1" u="sng"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si-LK" sz="2000" b="1" dirty="0">
                <a:effectLst>
                  <a:outerShdw blurRad="38100" dist="38100" dir="2700000" algn="tl">
                    <a:srgbClr val="000000"/>
                  </a:outerShdw>
                </a:effectLst>
              </a:rPr>
              <a:t>සෙරින්තස්, නිර්මාතෘ අසියාවෙන්ය</a:t>
            </a:r>
            <a:r>
              <a:rPr lang="en-US" sz="2000" b="1" dirty="0">
                <a:effectLst>
                  <a:outerShdw blurRad="38100" dist="38100" dir="2700000" algn="tl">
                    <a:srgbClr val="000000"/>
                  </a:outerShdw>
                </a:effectLst>
              </a:rPr>
              <a:t/>
            </a:r>
            <a:br>
              <a:rPr lang="en-US" sz="2000" b="1" dirty="0">
                <a:effectLst>
                  <a:outerShdw blurRad="38100" dist="38100" dir="2700000" algn="tl">
                    <a:srgbClr val="000000"/>
                  </a:outerShdw>
                </a:effectLst>
              </a:rPr>
            </a:br>
            <a:r>
              <a:rPr lang="si-LK" sz="2000" b="1" dirty="0">
                <a:effectLst>
                  <a:outerShdw blurRad="38100" dist="38100" dir="2700000" algn="tl">
                    <a:srgbClr val="000000"/>
                  </a:outerShdw>
                </a:effectLst>
              </a:rPr>
              <a:t>(ක්‍රිස්තුස් වහන්ස‍ෙ දෙවියන් වහන්සේ වාගෙ පෙනේ) </a:t>
            </a:r>
          </a:p>
          <a:p>
            <a:pPr marL="342900" indent="-342900" eaLnBrk="1" hangingPunct="1">
              <a:lnSpc>
                <a:spcPct val="90000"/>
              </a:lnSpc>
              <a:spcBef>
                <a:spcPct val="20000"/>
              </a:spcBef>
              <a:buClr>
                <a:schemeClr val="hlink"/>
              </a:buClr>
              <a:buSzPct val="80000"/>
              <a:buFont typeface="Arial" charset="0"/>
              <a:buNone/>
              <a:defRPr/>
            </a:pPr>
            <a:r>
              <a:rPr lang="si-LK" sz="2000" b="1" dirty="0">
                <a:effectLst>
                  <a:outerShdw blurRad="38100" dist="38100" dir="2700000" algn="tl">
                    <a:srgbClr val="000000"/>
                  </a:outerShdw>
                </a:effectLst>
              </a:rPr>
              <a:t>අත්මය යහපත්ය</a:t>
            </a:r>
            <a:endParaRPr lang="en-US" sz="2000" b="1"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si-LK" sz="2000" b="1" dirty="0">
                <a:effectLst>
                  <a:outerShdw blurRad="38100" dist="38100" dir="2700000" algn="tl">
                    <a:srgbClr val="000000"/>
                  </a:outerShdw>
                </a:effectLst>
              </a:rPr>
              <a:t>දැනුම උත්කෘෂටය</a:t>
            </a:r>
            <a:r>
              <a:rPr lang="en-US" sz="2000" b="1" dirty="0">
                <a:effectLst>
                  <a:outerShdw blurRad="38100" dist="38100" dir="2700000" algn="tl">
                    <a:srgbClr val="000000"/>
                  </a:outerShdw>
                </a:effectLst>
              </a:rPr>
              <a:t> (</a:t>
            </a:r>
            <a:r>
              <a:rPr lang="si-LK" sz="2000" b="1" dirty="0">
                <a:effectLst>
                  <a:outerShdw blurRad="38100" dist="38100" dir="2700000" algn="tl">
                    <a:srgbClr val="000000"/>
                  </a:outerShdw>
                </a:effectLst>
              </a:rPr>
              <a:t>ඥානය</a:t>
            </a:r>
            <a:r>
              <a:rPr lang="en-US" sz="2000" b="1" i="1" dirty="0">
                <a:effectLst>
                  <a:outerShdw blurRad="38100" dist="38100" dir="2700000" algn="tl">
                    <a:srgbClr val="000000"/>
                  </a:outerShdw>
                </a:effectLst>
              </a:rPr>
              <a:t>gnosis</a:t>
            </a:r>
            <a:r>
              <a:rPr lang="en-US" sz="2000" b="1" dirty="0">
                <a:effectLst>
                  <a:outerShdw blurRad="38100" dist="38100" dir="2700000" algn="tl">
                    <a:srgbClr val="000000"/>
                  </a:outerShdw>
                </a:effectLst>
              </a:rPr>
              <a:t>)</a:t>
            </a:r>
          </a:p>
          <a:p>
            <a:pPr marL="342900" indent="-342900" eaLnBrk="1" hangingPunct="1">
              <a:lnSpc>
                <a:spcPct val="90000"/>
              </a:lnSpc>
              <a:spcBef>
                <a:spcPct val="20000"/>
              </a:spcBef>
              <a:buClr>
                <a:schemeClr val="hlink"/>
              </a:buClr>
              <a:buSzPct val="80000"/>
              <a:defRPr/>
            </a:pPr>
            <a:r>
              <a:rPr lang="si-LK" sz="2000" b="1" dirty="0">
                <a:effectLst>
                  <a:outerShdw blurRad="38100" dist="38100" dir="2700000" algn="tl">
                    <a:srgbClr val="000000"/>
                  </a:outerShdw>
                </a:effectLst>
              </a:rPr>
              <a:t>ක්‍රිස්තුස් වහන්සේගෙ දේවත්වය ප්‍රතික්ෂේපකරයි</a:t>
            </a:r>
          </a:p>
          <a:p>
            <a:pPr marL="342900" indent="-342900" eaLnBrk="1" hangingPunct="1">
              <a:lnSpc>
                <a:spcPct val="90000"/>
              </a:lnSpc>
              <a:spcBef>
                <a:spcPct val="20000"/>
              </a:spcBef>
              <a:buClr>
                <a:schemeClr val="hlink"/>
              </a:buClr>
              <a:buSzPct val="80000"/>
              <a:defRPr/>
            </a:pPr>
            <a:r>
              <a:rPr lang="si-LK" sz="2000" b="1" dirty="0">
                <a:effectLst>
                  <a:outerShdw blurRad="38100" dist="38100" dir="2700000" algn="tl">
                    <a:srgbClr val="000000"/>
                  </a:outerShdw>
                </a:effectLst>
              </a:rPr>
              <a:t>ජලය හා ලේ (5:6)</a:t>
            </a:r>
          </a:p>
          <a:p>
            <a:pPr marL="342900" indent="-342900" eaLnBrk="1" hangingPunct="1">
              <a:lnSpc>
                <a:spcPct val="90000"/>
              </a:lnSpc>
              <a:spcBef>
                <a:spcPct val="20000"/>
              </a:spcBef>
              <a:buClr>
                <a:schemeClr val="hlink"/>
              </a:buClr>
              <a:buSzPct val="80000"/>
              <a:defRPr/>
            </a:pPr>
            <a:r>
              <a:rPr lang="si-LK" sz="2000" b="1" dirty="0">
                <a:effectLst>
                  <a:outerShdw blurRad="38100" dist="38100" dir="2700000" algn="tl">
                    <a:srgbClr val="000000"/>
                  </a:outerShdw>
                </a:effectLst>
              </a:rPr>
              <a:t>මෙය උඩඟු බවයට ගමන් කරයි</a:t>
            </a:r>
          </a:p>
          <a:p>
            <a:pPr marL="342900" indent="-342900" eaLnBrk="1" hangingPunct="1">
              <a:lnSpc>
                <a:spcPct val="90000"/>
              </a:lnSpc>
              <a:spcBef>
                <a:spcPct val="20000"/>
              </a:spcBef>
              <a:buClr>
                <a:schemeClr val="hlink"/>
              </a:buClr>
              <a:buSzPct val="80000"/>
              <a:buFont typeface="Arial" charset="0"/>
              <a:buNone/>
              <a:defRPr/>
            </a:pPr>
            <a:r>
              <a:rPr lang="si-LK" sz="2000" b="1" dirty="0">
                <a:effectLst>
                  <a:outerShdw blurRad="38100" dist="38100" dir="2700000" algn="tl">
                    <a:srgbClr val="000000"/>
                  </a:outerShdw>
                </a:effectLst>
              </a:rPr>
              <a:t>අධ්‍යාපනය ප්‍රසංශා කරයි</a:t>
            </a:r>
            <a:endParaRPr lang="en-US" sz="2000" b="1" dirty="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inception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1955" name="Picture 3" descr="InceptionCRO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3" y="5741988"/>
            <a:ext cx="9272588"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Rot="1" noChangeArrowheads="1"/>
          </p:cNvSpPr>
          <p:nvPr>
            <p:ph type="title"/>
          </p:nvPr>
        </p:nvSpPr>
        <p:spPr>
          <a:xfrm>
            <a:off x="0" y="5661248"/>
            <a:ext cx="9144000" cy="1260000"/>
          </a:xfrm>
          <a:solidFill>
            <a:srgbClr val="000000"/>
          </a:solidFill>
        </p:spPr>
        <p:txBody>
          <a:bodyPr/>
          <a:lstStyle/>
          <a:p>
            <a:pPr eaLnBrk="1" hangingPunct="1">
              <a:defRPr/>
            </a:pPr>
            <a:r>
              <a:rPr lang="en-US" sz="9600" spc="900" dirty="0" smtClean="0">
                <a:solidFill>
                  <a:srgbClr val="E72019"/>
                </a:solidFill>
                <a:effectLst/>
                <a:latin typeface="Arial Black"/>
                <a:ea typeface="ＭＳ Ｐゴシック" charset="0"/>
                <a:cs typeface="Arial Black"/>
              </a:rPr>
              <a:t>INCEPTION</a:t>
            </a:r>
            <a:endParaRPr lang="en-US" sz="3600" spc="900" dirty="0">
              <a:solidFill>
                <a:srgbClr val="E72019"/>
              </a:solidFill>
              <a:effectLst/>
              <a:latin typeface="Arial Black"/>
              <a:ea typeface="ＭＳ Ｐゴシック" charset="0"/>
              <a:cs typeface="Arial Black"/>
            </a:endParaRPr>
          </a:p>
        </p:txBody>
      </p:sp>
    </p:spTree>
    <p:extLst>
      <p:ext uri="{BB962C8B-B14F-4D97-AF65-F5344CB8AC3E}">
        <p14:creationId xmlns:p14="http://schemas.microsoft.com/office/powerpoint/2010/main" val="169026961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250" t="389" r="3780" b="2050"/>
          <a:stretch/>
        </p:blipFill>
        <p:spPr>
          <a:xfrm>
            <a:off x="0" y="0"/>
            <a:ext cx="9144000" cy="6858000"/>
          </a:xfrm>
          <a:prstGeom prst="rect">
            <a:avLst/>
          </a:prstGeom>
        </p:spPr>
      </p:pic>
      <p:sp>
        <p:nvSpPr>
          <p:cNvPr id="21506" name="Rectangle 2"/>
          <p:cNvSpPr>
            <a:spLocks noGrp="1" noRot="1" noChangeArrowheads="1"/>
          </p:cNvSpPr>
          <p:nvPr>
            <p:ph type="title"/>
          </p:nvPr>
        </p:nvSpPr>
        <p:spPr>
          <a:xfrm>
            <a:off x="4464050" y="0"/>
            <a:ext cx="4716463" cy="2132856"/>
          </a:xfrm>
          <a:solidFill>
            <a:srgbClr val="000000"/>
          </a:solidFill>
        </p:spPr>
        <p:txBody>
          <a:bodyPr anchor="t"/>
          <a:lstStyle/>
          <a:p>
            <a:pPr eaLnBrk="1" hangingPunct="1">
              <a:defRPr/>
            </a:pPr>
            <a:r>
              <a:rPr lang="en-US" sz="6000" dirty="0">
                <a:solidFill>
                  <a:srgbClr val="FF0000"/>
                </a:solidFill>
                <a:latin typeface="Aril" charset="0"/>
                <a:ea typeface="ＭＳ Ｐゴシック" charset="0"/>
              </a:rPr>
              <a:t>INCEPTION </a:t>
            </a:r>
            <a:r>
              <a:rPr lang="en-US" sz="3600" dirty="0">
                <a:solidFill>
                  <a:srgbClr val="FF0000"/>
                </a:solidFill>
                <a:latin typeface="Aril" charset="0"/>
                <a:ea typeface="ＭＳ Ｐゴシック" charset="0"/>
              </a:rPr>
              <a:t/>
            </a:r>
            <a:br>
              <a:rPr lang="en-US" sz="3600" dirty="0">
                <a:solidFill>
                  <a:srgbClr val="FF0000"/>
                </a:solidFill>
                <a:latin typeface="Aril" charset="0"/>
                <a:ea typeface="ＭＳ Ｐゴシック" charset="0"/>
              </a:rPr>
            </a:br>
            <a:r>
              <a:rPr lang="si-LK" sz="3600" dirty="0">
                <a:solidFill>
                  <a:srgbClr val="FF0000"/>
                </a:solidFill>
                <a:latin typeface="Aril" charset="0"/>
                <a:ea typeface="ＭＳ Ｐゴシック" charset="0"/>
              </a:rPr>
              <a:t>සිහිනයක් තුල සිහිනයක් උගන්වයි</a:t>
            </a:r>
            <a:endParaRPr lang="en-US" sz="3600" dirty="0">
              <a:solidFill>
                <a:srgbClr val="FF0000"/>
              </a:solidFill>
              <a:latin typeface="Ari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yangon136_medium_symbol_buddhis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525"/>
            <a:ext cx="9212263"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Rot="1" noChangeArrowheads="1"/>
          </p:cNvSpPr>
          <p:nvPr>
            <p:ph type="title"/>
          </p:nvPr>
        </p:nvSpPr>
        <p:spPr>
          <a:xfrm>
            <a:off x="4356100" y="0"/>
            <a:ext cx="4716463" cy="2060575"/>
          </a:xfrm>
        </p:spPr>
        <p:txBody>
          <a:bodyPr anchor="t"/>
          <a:lstStyle/>
          <a:p>
            <a:pPr eaLnBrk="1" hangingPunct="1">
              <a:defRPr/>
            </a:pPr>
            <a:r>
              <a:rPr lang="si-LK" dirty="0">
                <a:solidFill>
                  <a:schemeClr val="tx1"/>
                </a:solidFill>
                <a:latin typeface="Aril" charset="0"/>
                <a:ea typeface="ＭＳ Ｐゴシック" charset="0"/>
              </a:rPr>
              <a:t>බුද්ධාගම සියළුම ආශාවන් නැති කිරීමට දිරිමත් කරයි</a:t>
            </a:r>
            <a:endParaRPr lang="en-US" sz="2400" dirty="0">
              <a:solidFill>
                <a:schemeClr val="tx1"/>
              </a:solidFill>
              <a:latin typeface="Ari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si-LK" sz="3200" dirty="0">
                <a:solidFill>
                  <a:srgbClr val="FFFFFF"/>
                </a:solidFill>
              </a:rPr>
              <a:t>අපොස්තුළු වරුන්ගේ ධර්මය</a:t>
            </a:r>
            <a:endParaRPr lang="en-US" sz="3200" dirty="0">
              <a:solidFill>
                <a:srgbClr val="FFFFFF"/>
              </a:solidFill>
            </a:endParaRPr>
          </a:p>
        </p:txBody>
      </p:sp>
      <p:pic>
        <p:nvPicPr>
          <p:cNvPr id="388099" name="Picture 2" descr="12apostl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0113" y="-26988"/>
            <a:ext cx="8243887" cy="858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a:solidFill>
                  <a:schemeClr val="bg1"/>
                </a:solidFill>
                <a:latin typeface="Arial"/>
                <a:cs typeface="Arial"/>
              </a:rPr>
              <a:t>153e</a:t>
            </a:r>
            <a:endParaRPr lang="en-US" sz="1800" dirty="0">
              <a:solidFill>
                <a:schemeClr val="bg1"/>
              </a:solidFill>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90146" name="Picture 2" descr="12apostl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27088" y="2266950"/>
            <a:ext cx="8316912" cy="3046988"/>
          </a:xfrm>
          <a:prstGeom prst="rect">
            <a:avLst/>
          </a:prstGeom>
          <a:noFill/>
          <a:effectLst/>
        </p:spPr>
        <p:txBody>
          <a:bodyPr>
            <a:spAutoFit/>
          </a:bodyPr>
          <a:lstStyle/>
          <a:p>
            <a:pPr algn="ctr" eaLnBrk="1" hangingPunct="1">
              <a:defRPr/>
            </a:pPr>
            <a:r>
              <a:rPr lang="en-US" sz="3200" b="1" dirty="0">
                <a:solidFill>
                  <a:srgbClr val="FFFFFF"/>
                </a:solidFill>
                <a:effectLst>
                  <a:outerShdw blurRad="38100" dist="38100" dir="2700000" algn="tl">
                    <a:srgbClr val="000000">
                      <a:alpha val="43137"/>
                    </a:srgbClr>
                  </a:outerShdw>
                </a:effectLst>
                <a:latin typeface="Arial"/>
                <a:cs typeface="Arial"/>
              </a:rPr>
              <a:t>And in Jesus Christ, his only Son, our Lord,</a:t>
            </a:r>
          </a:p>
          <a:p>
            <a:pPr algn="ctr" eaLnBrk="1" hangingPunct="1">
              <a:defRPr/>
            </a:pPr>
            <a:r>
              <a:rPr lang="en-US" sz="3200" b="1" dirty="0">
                <a:solidFill>
                  <a:srgbClr val="FFFFFF"/>
                </a:solidFill>
                <a:effectLst>
                  <a:outerShdw blurRad="38100" dist="38100" dir="2700000" algn="tl">
                    <a:srgbClr val="000000">
                      <a:alpha val="43137"/>
                    </a:srgbClr>
                  </a:outerShdw>
                </a:effectLst>
                <a:latin typeface="Arial"/>
                <a:cs typeface="Arial"/>
              </a:rPr>
              <a:t>who was conceived by the Holy Spirit,</a:t>
            </a:r>
          </a:p>
          <a:p>
            <a:pPr algn="ctr" eaLnBrk="1" hangingPunct="1">
              <a:defRPr/>
            </a:pPr>
            <a:r>
              <a:rPr lang="en-US" sz="3200" b="1" dirty="0">
                <a:solidFill>
                  <a:srgbClr val="FFFFFF"/>
                </a:solidFill>
                <a:effectLst>
                  <a:outerShdw blurRad="38100" dist="38100" dir="2700000" algn="tl">
                    <a:srgbClr val="000000">
                      <a:alpha val="43137"/>
                    </a:srgbClr>
                  </a:outerShdw>
                </a:effectLst>
                <a:latin typeface="Arial"/>
                <a:cs typeface="Arial"/>
              </a:rPr>
              <a:t>and born of the virgin Mary,</a:t>
            </a:r>
          </a:p>
          <a:p>
            <a:pPr algn="ctr" eaLnBrk="1" hangingPunct="1">
              <a:defRPr/>
            </a:pPr>
            <a:r>
              <a:rPr lang="en-US" sz="3200" b="1" dirty="0">
                <a:solidFill>
                  <a:srgbClr val="FFFFFF"/>
                </a:solidFill>
                <a:effectLst>
                  <a:outerShdw blurRad="38100" dist="38100" dir="2700000" algn="tl">
                    <a:srgbClr val="000000">
                      <a:alpha val="43137"/>
                    </a:srgbClr>
                  </a:outerShdw>
                </a:effectLst>
                <a:latin typeface="Arial"/>
                <a:cs typeface="Arial"/>
              </a:rPr>
              <a:t>suffered under Pontius Pilate,</a:t>
            </a:r>
          </a:p>
          <a:p>
            <a:pPr algn="ctr" eaLnBrk="1" hangingPunct="1">
              <a:defRPr/>
            </a:pPr>
            <a:r>
              <a:rPr lang="en-US" sz="3200" b="1" dirty="0">
                <a:solidFill>
                  <a:srgbClr val="FFFFFF"/>
                </a:solidFill>
                <a:effectLst>
                  <a:outerShdw blurRad="38100" dist="38100" dir="2700000" algn="tl">
                    <a:srgbClr val="000000">
                      <a:alpha val="43137"/>
                    </a:srgbClr>
                  </a:outerShdw>
                </a:effectLst>
                <a:latin typeface="Arial"/>
                <a:cs typeface="Arial"/>
              </a:rPr>
              <a:t>was crucified, died and was buried.</a:t>
            </a:r>
          </a:p>
        </p:txBody>
      </p:sp>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si-LK" sz="3200" dirty="0">
                <a:solidFill>
                  <a:srgbClr val="FFFFFF"/>
                </a:solidFill>
              </a:rPr>
              <a:t>අපොස්තුළු වරුන්ගේ ධර්මය</a:t>
            </a:r>
            <a:endParaRPr lang="en-US" sz="3200" dirty="0">
              <a:solidFill>
                <a:srgbClr val="FFFFFF"/>
              </a:solidFill>
            </a:endParaRPr>
          </a:p>
        </p:txBody>
      </p:sp>
      <p:sp>
        <p:nvSpPr>
          <p:cNvPr id="9" name="TextBox 8"/>
          <p:cNvSpPr txBox="1"/>
          <p:nvPr/>
        </p:nvSpPr>
        <p:spPr>
          <a:xfrm>
            <a:off x="827088" y="500479"/>
            <a:ext cx="8316912" cy="1569660"/>
          </a:xfrm>
          <a:prstGeom prst="rect">
            <a:avLst/>
          </a:prstGeom>
          <a:noFill/>
          <a:effectLst/>
        </p:spPr>
        <p:txBody>
          <a:bodyPr>
            <a:spAutoFit/>
          </a:bodyPr>
          <a:lstStyle/>
          <a:p>
            <a:pPr algn="ctr" eaLnBrk="1" hangingPunct="1">
              <a:defRPr/>
            </a:pPr>
            <a:r>
              <a:rPr lang="en-US" sz="3200" b="1" dirty="0">
                <a:solidFill>
                  <a:srgbClr val="FFFFFF"/>
                </a:solidFill>
                <a:effectLst>
                  <a:outerShdw blurRad="38100" dist="38100" dir="2700000" algn="tl">
                    <a:srgbClr val="000000">
                      <a:alpha val="43137"/>
                    </a:srgbClr>
                  </a:outerShdw>
                </a:effectLst>
                <a:latin typeface="Arial"/>
                <a:cs typeface="Arial"/>
              </a:rPr>
              <a:t> I believe in God, </a:t>
            </a:r>
            <a:br>
              <a:rPr lang="en-US" sz="3200" b="1" dirty="0">
                <a:solidFill>
                  <a:srgbClr val="FFFFFF"/>
                </a:solidFill>
                <a:effectLst>
                  <a:outerShdw blurRad="38100" dist="38100" dir="2700000" algn="tl">
                    <a:srgbClr val="000000">
                      <a:alpha val="43137"/>
                    </a:srgbClr>
                  </a:outerShdw>
                </a:effectLst>
                <a:latin typeface="Arial"/>
                <a:cs typeface="Arial"/>
              </a:rPr>
            </a:br>
            <a:r>
              <a:rPr lang="en-US" sz="3200" b="1" dirty="0">
                <a:solidFill>
                  <a:srgbClr val="FFFFFF"/>
                </a:solidFill>
                <a:effectLst>
                  <a:outerShdw blurRad="38100" dist="38100" dir="2700000" algn="tl">
                    <a:srgbClr val="000000">
                      <a:alpha val="43137"/>
                    </a:srgbClr>
                  </a:outerShdw>
                </a:effectLst>
                <a:latin typeface="Arial"/>
                <a:cs typeface="Arial"/>
              </a:rPr>
              <a:t>the Father Almighty,</a:t>
            </a:r>
          </a:p>
          <a:p>
            <a:pPr algn="ctr" eaLnBrk="1" hangingPunct="1">
              <a:defRPr/>
            </a:pPr>
            <a:r>
              <a:rPr lang="en-US" sz="3200" b="1" dirty="0">
                <a:solidFill>
                  <a:srgbClr val="FFFFFF"/>
                </a:solidFill>
                <a:effectLst>
                  <a:outerShdw blurRad="38100" dist="38100" dir="2700000" algn="tl">
                    <a:srgbClr val="000000">
                      <a:alpha val="43137"/>
                    </a:srgbClr>
                  </a:outerShdw>
                </a:effectLst>
                <a:latin typeface="Arial"/>
                <a:cs typeface="Arial"/>
              </a:rPr>
              <a:t>maker of heaven and earth.</a:t>
            </a: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grpSp>
        <p:nvGrpSpPr>
          <p:cNvPr id="14" name="Group 13"/>
          <p:cNvGrpSpPr>
            <a:grpSpLocks/>
          </p:cNvGrpSpPr>
          <p:nvPr/>
        </p:nvGrpSpPr>
        <p:grpSpPr bwMode="auto">
          <a:xfrm>
            <a:off x="1331913" y="33339"/>
            <a:ext cx="5976937" cy="2087562"/>
            <a:chOff x="1331640" y="32544"/>
            <a:chExt cx="5976664" cy="2088232"/>
          </a:xfrm>
        </p:grpSpPr>
        <p:sp>
          <p:nvSpPr>
            <p:cNvPr id="12" name="Rounded Rectangular Callout 11"/>
            <p:cNvSpPr/>
            <p:nvPr/>
          </p:nvSpPr>
          <p:spPr>
            <a:xfrm rot="10800000" flipV="1">
              <a:off x="1331640" y="32544"/>
              <a:ext cx="5976664" cy="2088232"/>
            </a:xfrm>
            <a:prstGeom prst="wedgeRoundRectCallout">
              <a:avLst>
                <a:gd name="adj1" fmla="val -7871"/>
                <a:gd name="adj2" fmla="val 117235"/>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p>
          </p:txBody>
        </p:sp>
        <p:sp>
          <p:nvSpPr>
            <p:cNvPr id="390162" name="TextBox 12"/>
            <p:cNvSpPr txBox="1">
              <a:spLocks noChangeArrowheads="1"/>
            </p:cNvSpPr>
            <p:nvPr/>
          </p:nvSpPr>
          <p:spPr bwMode="auto">
            <a:xfrm>
              <a:off x="1691680" y="39184"/>
              <a:ext cx="5400600" cy="163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2000" b="1" dirty="0"/>
                <a:t>ඟුානවාදින් කියන ප්‍රකාරයට බෞතිස්මයේදි යේසුස් වහන්සේ නිකන්ම “ක්‍රිස්තුස්” වුනේ නැත. උන්වහන්සේ ශුද්ධාත්මයන් කරණකොට පිළිසිඳ ගත්තේය</a:t>
              </a:r>
              <a:endParaRPr lang="en-US" sz="2000" b="1" dirty="0"/>
            </a:p>
          </p:txBody>
        </p:sp>
      </p:grpSp>
      <p:grpSp>
        <p:nvGrpSpPr>
          <p:cNvPr id="10" name="Group 9"/>
          <p:cNvGrpSpPr>
            <a:grpSpLocks/>
          </p:cNvGrpSpPr>
          <p:nvPr/>
        </p:nvGrpSpPr>
        <p:grpSpPr bwMode="auto">
          <a:xfrm>
            <a:off x="1619250" y="2419970"/>
            <a:ext cx="5976938" cy="2089150"/>
            <a:chOff x="1619672" y="2060848"/>
            <a:chExt cx="5976664" cy="2088232"/>
          </a:xfrm>
        </p:grpSpPr>
        <p:sp>
          <p:nvSpPr>
            <p:cNvPr id="7" name="Rounded Rectangular Callout 6"/>
            <p:cNvSpPr/>
            <p:nvPr/>
          </p:nvSpPr>
          <p:spPr>
            <a:xfrm flipV="1">
              <a:off x="1619672" y="2060848"/>
              <a:ext cx="5976664" cy="2088232"/>
            </a:xfrm>
            <a:prstGeom prst="wedgeRoundRectCallout">
              <a:avLst>
                <a:gd name="adj1" fmla="val -27845"/>
                <a:gd name="adj2" fmla="val 67365"/>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p>
          </p:txBody>
        </p:sp>
        <p:sp>
          <p:nvSpPr>
            <p:cNvPr id="390160" name="TextBox 7"/>
            <p:cNvSpPr txBox="1">
              <a:spLocks noChangeArrowheads="1"/>
            </p:cNvSpPr>
            <p:nvPr/>
          </p:nvSpPr>
          <p:spPr bwMode="auto">
            <a:xfrm>
              <a:off x="1979712" y="2204864"/>
              <a:ext cx="5400600" cy="132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2000" b="1" dirty="0"/>
                <a:t>ඟුානවාදින් උගන්වන පරිදි ලෝකය භෞතික නිසා එය යම් විශ්ව ශිල්පියෙක් නිර්මාණ කරන ලද බව ද, එම නිසා එය “අයහපත්ය” </a:t>
              </a:r>
              <a:endParaRPr lang="en-US" sz="2000" b="1" dirty="0"/>
            </a:p>
          </p:txBody>
        </p:sp>
      </p:grpSp>
      <p:grpSp>
        <p:nvGrpSpPr>
          <p:cNvPr id="18" name="Group 17"/>
          <p:cNvGrpSpPr>
            <a:grpSpLocks/>
          </p:cNvGrpSpPr>
          <p:nvPr/>
        </p:nvGrpSpPr>
        <p:grpSpPr bwMode="auto">
          <a:xfrm>
            <a:off x="3059113" y="1628800"/>
            <a:ext cx="5976937" cy="1441450"/>
            <a:chOff x="3059832" y="2492896"/>
            <a:chExt cx="5976664" cy="1440160"/>
          </a:xfrm>
        </p:grpSpPr>
        <p:sp>
          <p:nvSpPr>
            <p:cNvPr id="16" name="Rounded Rectangular Callout 15"/>
            <p:cNvSpPr/>
            <p:nvPr/>
          </p:nvSpPr>
          <p:spPr>
            <a:xfrm rot="10800000" flipV="1">
              <a:off x="3059832" y="2492896"/>
              <a:ext cx="5976664" cy="1440160"/>
            </a:xfrm>
            <a:prstGeom prst="wedgeRoundRectCallout">
              <a:avLst>
                <a:gd name="adj1" fmla="val 42149"/>
                <a:gd name="adj2" fmla="val 99211"/>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p>
          </p:txBody>
        </p:sp>
        <p:sp>
          <p:nvSpPr>
            <p:cNvPr id="390158" name="TextBox 16"/>
            <p:cNvSpPr txBox="1">
              <a:spLocks noChangeArrowheads="1"/>
            </p:cNvSpPr>
            <p:nvPr/>
          </p:nvSpPr>
          <p:spPr bwMode="auto">
            <a:xfrm>
              <a:off x="3419872" y="2564904"/>
              <a:ext cx="5400600" cy="101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2000" b="1" dirty="0"/>
                <a:t>ක්‍රිස්තුස් වහන්සේගේ උපත්තිය, පීඩා විඳිම හා මරණය නිසා උන්වහන්සේ සැබැවින්ම මනුෂ්‍යයෙකි</a:t>
              </a:r>
              <a:endParaRPr lang="en-US" sz="2000" b="1" dirty="0"/>
            </a:p>
          </p:txBody>
        </p:sp>
      </p:grpSp>
      <p:grpSp>
        <p:nvGrpSpPr>
          <p:cNvPr id="22" name="Group 21"/>
          <p:cNvGrpSpPr>
            <a:grpSpLocks/>
          </p:cNvGrpSpPr>
          <p:nvPr/>
        </p:nvGrpSpPr>
        <p:grpSpPr bwMode="auto">
          <a:xfrm>
            <a:off x="900113" y="5157192"/>
            <a:ext cx="8064500" cy="1020760"/>
            <a:chOff x="899592" y="5859271"/>
            <a:chExt cx="8064896" cy="1021433"/>
          </a:xfrm>
        </p:grpSpPr>
        <p:sp>
          <p:nvSpPr>
            <p:cNvPr id="20" name="Rounded Rectangular Callout 19"/>
            <p:cNvSpPr/>
            <p:nvPr/>
          </p:nvSpPr>
          <p:spPr>
            <a:xfrm flipV="1">
              <a:off x="899592" y="5876743"/>
              <a:ext cx="8064896" cy="1003961"/>
            </a:xfrm>
            <a:prstGeom prst="wedgeRoundRectCallout">
              <a:avLst>
                <a:gd name="adj1" fmla="val 28207"/>
                <a:gd name="adj2" fmla="val 82071"/>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p>
          </p:txBody>
        </p:sp>
        <p:sp>
          <p:nvSpPr>
            <p:cNvPr id="390156" name="TextBox 20"/>
            <p:cNvSpPr txBox="1">
              <a:spLocks noChangeArrowheads="1"/>
            </p:cNvSpPr>
            <p:nvPr/>
          </p:nvSpPr>
          <p:spPr bwMode="auto">
            <a:xfrm>
              <a:off x="1115616" y="5859271"/>
              <a:ext cx="7776864" cy="70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2000" b="1" dirty="0"/>
                <a:t>උන්වහන්සේගේ මරණය මිත්‍යාවක් නොව පිලාත්ගේ පාලන සමයේ ඉතිහාසගත වි ඇත (ක්‍රි.ව 26-36)</a:t>
              </a:r>
              <a:endParaRPr lang="en-US" sz="2000" b="1"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nodeType="clickEffect">
                                  <p:stCondLst>
                                    <p:cond delay="0"/>
                                  </p:stCondLst>
                                  <p:childTnLst>
                                    <p:animEffect transition="out" filter="blinds(horizontal)">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xit" presetSubtype="10" fill="hold" nodeType="clickEffect">
                                  <p:stCondLst>
                                    <p:cond delay="0"/>
                                  </p:stCondLst>
                                  <p:childTnLst>
                                    <p:animEffect transition="out" filter="blinds(horizontal)">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up)">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92194" name="Picture 2" descr="12apostl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si-LK" sz="3200" dirty="0">
                <a:solidFill>
                  <a:srgbClr val="FFFFFF"/>
                </a:solidFill>
              </a:rPr>
              <a:t>අපොස්තුළු වරුන්ගේ ධර්මය</a:t>
            </a:r>
            <a:endParaRPr lang="en-US" sz="3200" dirty="0">
              <a:solidFill>
                <a:srgbClr val="FFFFFF"/>
              </a:solidFill>
            </a:endParaRPr>
          </a:p>
        </p:txBody>
      </p:sp>
      <p:sp>
        <p:nvSpPr>
          <p:cNvPr id="5" name="TextBox 4"/>
          <p:cNvSpPr txBox="1"/>
          <p:nvPr/>
        </p:nvSpPr>
        <p:spPr>
          <a:xfrm>
            <a:off x="827088" y="954088"/>
            <a:ext cx="8316912" cy="4524375"/>
          </a:xfrm>
          <a:prstGeom prst="rect">
            <a:avLst/>
          </a:prstGeom>
          <a:noFill/>
          <a:effectLst/>
        </p:spPr>
        <p:txBody>
          <a:bodyPr>
            <a:spAutoFit/>
          </a:bodyPr>
          <a:lstStyle/>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He descended into hell.</a:t>
            </a:r>
          </a:p>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On the third day He rose again from the dead.</a:t>
            </a:r>
          </a:p>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He ascended into heaven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and sits at the right hand of God the Father Almighty.</a:t>
            </a:r>
          </a:p>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From thence He will come to judge the living and the dead.</a:t>
            </a: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a:solidFill>
                  <a:schemeClr val="bg1"/>
                </a:solidFill>
                <a:latin typeface="Arial"/>
                <a:cs typeface="Arial"/>
              </a:rPr>
              <a:t>153e</a:t>
            </a:r>
            <a:endParaRPr lang="en-US" sz="1800" dirty="0">
              <a:solidFill>
                <a:schemeClr val="bg1"/>
              </a:solidFill>
              <a:latin typeface="Arial"/>
              <a:cs typeface="Arial"/>
            </a:endParaRPr>
          </a:p>
        </p:txBody>
      </p:sp>
      <p:grpSp>
        <p:nvGrpSpPr>
          <p:cNvPr id="7" name="Group 6"/>
          <p:cNvGrpSpPr>
            <a:grpSpLocks/>
          </p:cNvGrpSpPr>
          <p:nvPr/>
        </p:nvGrpSpPr>
        <p:grpSpPr bwMode="auto">
          <a:xfrm>
            <a:off x="827088" y="-79302"/>
            <a:ext cx="7489825" cy="1708102"/>
            <a:chOff x="3059832" y="2380280"/>
            <a:chExt cx="5976664" cy="1569313"/>
          </a:xfrm>
        </p:grpSpPr>
        <p:sp>
          <p:nvSpPr>
            <p:cNvPr id="8" name="Rounded Rectangular Callout 7"/>
            <p:cNvSpPr/>
            <p:nvPr/>
          </p:nvSpPr>
          <p:spPr>
            <a:xfrm rot="10800000" flipV="1">
              <a:off x="3059832" y="2492896"/>
              <a:ext cx="5976664" cy="1439544"/>
            </a:xfrm>
            <a:prstGeom prst="wedgeRoundRectCallout">
              <a:avLst>
                <a:gd name="adj1" fmla="val -30226"/>
                <a:gd name="adj2" fmla="val 67977"/>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2200" name="TextBox 9"/>
            <p:cNvSpPr txBox="1">
              <a:spLocks noChangeArrowheads="1"/>
            </p:cNvSpPr>
            <p:nvPr/>
          </p:nvSpPr>
          <p:spPr bwMode="auto">
            <a:xfrm>
              <a:off x="3117300" y="2380280"/>
              <a:ext cx="5919196" cy="156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a:t>ක්‍රිස්තුස් වහන්සේගෙ මළවුන්ගෙන් උත්ථානය ඟුානවාදි තොමස්ගේ සුභාරංචි කියන ප්‍රකාරයට අත්මික උත්ථානයක් නොව සම්පූර්ණ ශාරීරික උත්ථානයකි.</a:t>
              </a:r>
              <a:endParaRPr lang="en-US" b="1"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94242" name="Picture 2" descr="12apostl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si-LK" sz="3200" dirty="0">
                <a:solidFill>
                  <a:srgbClr val="FFFFFF"/>
                </a:solidFill>
              </a:rPr>
              <a:t>අපොස්තුළු වරුන්ගේ ධර්මය</a:t>
            </a:r>
            <a:endParaRPr lang="en-US" sz="3200" dirty="0">
              <a:solidFill>
                <a:srgbClr val="FFFFFF"/>
              </a:solidFill>
            </a:endParaRPr>
          </a:p>
        </p:txBody>
      </p:sp>
      <p:sp>
        <p:nvSpPr>
          <p:cNvPr id="5" name="TextBox 4"/>
          <p:cNvSpPr txBox="1"/>
          <p:nvPr/>
        </p:nvSpPr>
        <p:spPr>
          <a:xfrm>
            <a:off x="827088" y="1601788"/>
            <a:ext cx="8316912" cy="1754187"/>
          </a:xfrm>
          <a:prstGeom prst="rect">
            <a:avLst/>
          </a:prstGeom>
          <a:noFill/>
          <a:effectLst/>
        </p:spPr>
        <p:txBody>
          <a:bodyPr>
            <a:spAutoFit/>
          </a:bodyPr>
          <a:lstStyle/>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I believe in the Holy Spirit,</a:t>
            </a:r>
          </a:p>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the holy Christian church,</a:t>
            </a:r>
          </a:p>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the communion of saints,</a:t>
            </a: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
        <p:nvSpPr>
          <p:cNvPr id="7" name="TextBox 6"/>
          <p:cNvSpPr txBox="1"/>
          <p:nvPr/>
        </p:nvSpPr>
        <p:spPr>
          <a:xfrm>
            <a:off x="827088" y="3281363"/>
            <a:ext cx="8316912" cy="2308225"/>
          </a:xfrm>
          <a:prstGeom prst="rect">
            <a:avLst/>
          </a:prstGeom>
          <a:noFill/>
          <a:effectLst/>
        </p:spPr>
        <p:txBody>
          <a:bodyPr>
            <a:spAutoFit/>
          </a:bodyPr>
          <a:lstStyle/>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the forgiveness of sins,</a:t>
            </a:r>
          </a:p>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the resurrection of the body,</a:t>
            </a:r>
          </a:p>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and the life everlasting.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Amen.</a:t>
            </a:r>
          </a:p>
        </p:txBody>
      </p:sp>
      <p:grpSp>
        <p:nvGrpSpPr>
          <p:cNvPr id="8" name="Group 7"/>
          <p:cNvGrpSpPr>
            <a:grpSpLocks/>
          </p:cNvGrpSpPr>
          <p:nvPr/>
        </p:nvGrpSpPr>
        <p:grpSpPr bwMode="auto">
          <a:xfrm>
            <a:off x="827088" y="33341"/>
            <a:ext cx="7489825" cy="2074863"/>
            <a:chOff x="3059832" y="2492896"/>
            <a:chExt cx="5976664" cy="1440160"/>
          </a:xfrm>
        </p:grpSpPr>
        <p:sp>
          <p:nvSpPr>
            <p:cNvPr id="9" name="Rounded Rectangular Callout 8"/>
            <p:cNvSpPr/>
            <p:nvPr/>
          </p:nvSpPr>
          <p:spPr>
            <a:xfrm rot="10800000" flipV="1">
              <a:off x="3059832" y="2492896"/>
              <a:ext cx="5976664" cy="1440160"/>
            </a:xfrm>
            <a:prstGeom prst="wedgeRoundRectCallout">
              <a:avLst>
                <a:gd name="adj1" fmla="val -30226"/>
                <a:gd name="adj2" fmla="val 67977"/>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p>
          </p:txBody>
        </p:sp>
        <p:sp>
          <p:nvSpPr>
            <p:cNvPr id="394255" name="TextBox 9"/>
            <p:cNvSpPr txBox="1">
              <a:spLocks noChangeArrowheads="1"/>
            </p:cNvSpPr>
            <p:nvPr/>
          </p:nvSpPr>
          <p:spPr bwMode="auto">
            <a:xfrm>
              <a:off x="3289704" y="2564904"/>
              <a:ext cx="5631856" cy="1345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a:t>විශේෂිත පුද්ගලයන් සුළු ප්‍රමාණයක් සඳහා "විශේෂ දැනුම" (</a:t>
              </a:r>
              <a:r>
                <a:rPr lang="si-LK" i="1" dirty="0"/>
                <a:t>ඟුානය </a:t>
              </a:r>
              <a:r>
                <a:rPr lang="en-US" i="1" dirty="0"/>
                <a:t>gnosis</a:t>
              </a:r>
              <a:r>
                <a:rPr lang="si-LK" i="1" dirty="0"/>
                <a:t>) </a:t>
              </a:r>
              <a:r>
                <a:rPr lang="si-LK" b="1" dirty="0"/>
                <a:t>මගින් ගැලවීම වෙනුවට, විශ්වීය ("කතෝලික") සභාව තුළ සියලු සාන්තුවරයන් මෙම සත්‍යය අනුගමනය කරයි.</a:t>
              </a:r>
              <a:endParaRPr lang="en-US" b="1" dirty="0"/>
            </a:p>
          </p:txBody>
        </p:sp>
      </p:grpSp>
      <p:grpSp>
        <p:nvGrpSpPr>
          <p:cNvPr id="11" name="Group 10"/>
          <p:cNvGrpSpPr>
            <a:grpSpLocks/>
          </p:cNvGrpSpPr>
          <p:nvPr/>
        </p:nvGrpSpPr>
        <p:grpSpPr bwMode="auto">
          <a:xfrm>
            <a:off x="827088" y="5229200"/>
            <a:ext cx="8209408" cy="1589114"/>
            <a:chOff x="1619672" y="2446408"/>
            <a:chExt cx="5976989" cy="1702672"/>
          </a:xfrm>
        </p:grpSpPr>
        <p:sp>
          <p:nvSpPr>
            <p:cNvPr id="12" name="Rounded Rectangular Callout 11"/>
            <p:cNvSpPr/>
            <p:nvPr/>
          </p:nvSpPr>
          <p:spPr>
            <a:xfrm flipV="1">
              <a:off x="1619672" y="2446436"/>
              <a:ext cx="5976664" cy="1702644"/>
            </a:xfrm>
            <a:prstGeom prst="wedgeRoundRectCallout">
              <a:avLst>
                <a:gd name="adj1" fmla="val -8508"/>
                <a:gd name="adj2" fmla="val 98155"/>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p>
          </p:txBody>
        </p:sp>
        <p:sp>
          <p:nvSpPr>
            <p:cNvPr id="394253" name="TextBox 12"/>
            <p:cNvSpPr txBox="1">
              <a:spLocks noChangeArrowheads="1"/>
            </p:cNvSpPr>
            <p:nvPr/>
          </p:nvSpPr>
          <p:spPr bwMode="auto">
            <a:xfrm>
              <a:off x="1672424" y="2446408"/>
              <a:ext cx="5924237" cy="1681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a:t>අපගේ ආත්මයන් පමණක් නොව මරණයෙන් පසු දෙවියන් වහන්සේට එකතු වනුවේ, ස්වර්ගයේ අප ශාරීරිකව සදාකාලික දෙවියන් වහන්සේ සමඟ වාසය කරන භෞතික ස්ථානයකි. </a:t>
              </a:r>
              <a:endParaRPr lang="en-US" b="1" dirty="0"/>
            </a:p>
          </p:txBody>
        </p:sp>
      </p:grpSp>
      <p:grpSp>
        <p:nvGrpSpPr>
          <p:cNvPr id="4" name="Group 3"/>
          <p:cNvGrpSpPr>
            <a:grpSpLocks/>
          </p:cNvGrpSpPr>
          <p:nvPr/>
        </p:nvGrpSpPr>
        <p:grpSpPr bwMode="auto">
          <a:xfrm>
            <a:off x="900113" y="2060575"/>
            <a:ext cx="8135937" cy="1254352"/>
            <a:chOff x="899592" y="2060847"/>
            <a:chExt cx="8136904" cy="1253919"/>
          </a:xfrm>
        </p:grpSpPr>
        <p:sp>
          <p:nvSpPr>
            <p:cNvPr id="15" name="Rounded Rectangular Callout 14"/>
            <p:cNvSpPr/>
            <p:nvPr/>
          </p:nvSpPr>
          <p:spPr>
            <a:xfrm rot="10800000" flipV="1">
              <a:off x="899592" y="2060847"/>
              <a:ext cx="8136904" cy="1152127"/>
            </a:xfrm>
            <a:prstGeom prst="wedgeRoundRectCallout">
              <a:avLst>
                <a:gd name="adj1" fmla="val 3803"/>
                <a:gd name="adj2" fmla="val 74554"/>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p>
          </p:txBody>
        </p:sp>
        <p:sp>
          <p:nvSpPr>
            <p:cNvPr id="394251" name="TextBox 15"/>
            <p:cNvSpPr txBox="1">
              <a:spLocks noChangeArrowheads="1"/>
            </p:cNvSpPr>
            <p:nvPr/>
          </p:nvSpPr>
          <p:spPr bwMode="auto">
            <a:xfrm>
              <a:off x="899592" y="2114853"/>
              <a:ext cx="8136904" cy="119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a:t>අපට අවශ්‍ය අපේ නොදැනුවත්කමට අපට අවබෝධයක් නොවේ. අපට අත්‍යාවශ්‍ය අපේ පව්වලට සමාවයි.</a:t>
              </a:r>
              <a:endParaRPr lang="en-US" b="1"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nodeType="clickEffect">
                                  <p:stCondLst>
                                    <p:cond delay="0"/>
                                  </p:stCondLst>
                                  <p:childTnLst>
                                    <p:animEffect transition="out" filter="blinds(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p:txBody>
          <a:bodyPr/>
          <a:lstStyle/>
          <a:p>
            <a:pPr eaLnBrk="1" hangingPunct="1">
              <a:defRPr/>
            </a:pPr>
            <a:r>
              <a:rPr lang="si-LK" sz="3600" dirty="0">
                <a:latin typeface="Aril" charset="0"/>
                <a:ea typeface="ＭＳ Ｐゴシック" charset="0"/>
              </a:rPr>
              <a:t>අද මිත්‍යාදෘෂ්ඨික ආගම්</a:t>
            </a:r>
            <a:endParaRPr lang="en-US" sz="3600" dirty="0">
              <a:latin typeface="Aril" charset="0"/>
              <a:ea typeface="ＭＳ Ｐゴシック" charset="0"/>
            </a:endParaRPr>
          </a:p>
        </p:txBody>
      </p:sp>
      <p:sp>
        <p:nvSpPr>
          <p:cNvPr id="20484" name="Text Box 4"/>
          <p:cNvSpPr txBox="1">
            <a:spLocks noChangeArrowheads="1"/>
          </p:cNvSpPr>
          <p:nvPr/>
        </p:nvSpPr>
        <p:spPr bwMode="auto">
          <a:xfrm>
            <a:off x="609600" y="1577975"/>
            <a:ext cx="4075155" cy="646331"/>
          </a:xfrm>
          <a:prstGeom prst="rect">
            <a:avLst/>
          </a:prstGeom>
          <a:noFill/>
          <a:ln w="9525">
            <a:noFill/>
            <a:miter lim="800000"/>
            <a:headEnd/>
            <a:tailEnd/>
          </a:ln>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si-LK" sz="3600" b="1" dirty="0">
                <a:effectLst>
                  <a:outerShdw blurRad="38100" dist="38100" dir="2700000" algn="tl">
                    <a:srgbClr val="000000"/>
                  </a:outerShdw>
                </a:effectLst>
              </a:rPr>
              <a:t>අමතන මූලික ගැටළු...</a:t>
            </a:r>
            <a:endParaRPr lang="en-US" sz="3600" b="1" dirty="0">
              <a:effectLst>
                <a:outerShdw blurRad="38100" dist="38100" dir="2700000" algn="tl">
                  <a:srgbClr val="000000"/>
                </a:outerShdw>
              </a:effectLst>
            </a:endParaRPr>
          </a:p>
        </p:txBody>
      </p:sp>
      <p:pic>
        <p:nvPicPr>
          <p:cNvPr id="396291" name="Picture 7" descr="hindusy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747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292" name="Picture 8" descr="buddasy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0" y="0"/>
            <a:ext cx="15240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Rectangle 9"/>
          <p:cNvSpPr>
            <a:spLocks noRot="1" noChangeArrowheads="1"/>
          </p:cNvSpPr>
          <p:nvPr/>
        </p:nvSpPr>
        <p:spPr bwMode="auto">
          <a:xfrm>
            <a:off x="533400" y="2362200"/>
            <a:ext cx="8385175" cy="3733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80000"/>
              <a:buFont typeface="Times" charset="0"/>
              <a:buAutoNum type="arabicPeriod"/>
              <a:defRPr/>
            </a:pPr>
            <a:r>
              <a:rPr lang="si-LK" sz="3200" dirty="0">
                <a:effectLst>
                  <a:outerShdw blurRad="38100" dist="38100" dir="2700000" algn="tl">
                    <a:srgbClr val="000000"/>
                  </a:outerShdw>
                </a:effectLst>
              </a:rPr>
              <a:t>දෙවියන් වහන්සේ කවුද?</a:t>
            </a:r>
            <a:endParaRPr lang="en-US" sz="3200" dirty="0">
              <a:effectLst>
                <a:outerShdw blurRad="38100" dist="38100" dir="2700000" algn="tl">
                  <a:srgbClr val="000000"/>
                </a:outerShdw>
              </a:effectLst>
            </a:endParaRPr>
          </a:p>
          <a:p>
            <a:pPr marL="609600" indent="-609600" eaLnBrk="1" hangingPunct="1">
              <a:spcBef>
                <a:spcPct val="20000"/>
              </a:spcBef>
              <a:buClr>
                <a:schemeClr val="hlink"/>
              </a:buClr>
              <a:buSzPct val="80000"/>
              <a:buFont typeface="Times" charset="0"/>
              <a:buAutoNum type="arabicPeriod"/>
              <a:defRPr/>
            </a:pPr>
            <a:r>
              <a:rPr lang="si-LK" sz="3200" dirty="0">
                <a:effectLst>
                  <a:outerShdw blurRad="38100" dist="38100" dir="2700000" algn="tl">
                    <a:srgbClr val="000000"/>
                  </a:outerShdw>
                </a:effectLst>
              </a:rPr>
              <a:t>මම කවුද?</a:t>
            </a:r>
            <a:endParaRPr lang="en-US" sz="3200" dirty="0">
              <a:effectLst>
                <a:outerShdw blurRad="38100" dist="38100" dir="2700000" algn="tl">
                  <a:srgbClr val="000000"/>
                </a:outerShdw>
              </a:effectLst>
            </a:endParaRPr>
          </a:p>
          <a:p>
            <a:pPr marL="609600" indent="-609600" eaLnBrk="1" hangingPunct="1">
              <a:spcBef>
                <a:spcPct val="20000"/>
              </a:spcBef>
              <a:buClr>
                <a:schemeClr val="hlink"/>
              </a:buClr>
              <a:buSzPct val="80000"/>
              <a:buFont typeface="Times" charset="0"/>
              <a:buAutoNum type="arabicPeriod"/>
              <a:defRPr/>
            </a:pPr>
            <a:r>
              <a:rPr lang="si-LK" sz="3200" dirty="0">
                <a:effectLst>
                  <a:outerShdw blurRad="38100" dist="38100" dir="2700000" algn="tl">
                    <a:srgbClr val="000000"/>
                  </a:outerShdw>
                </a:effectLst>
              </a:rPr>
              <a:t>දෙ.ව වෙතට මර්ගය කුමක් ද?</a:t>
            </a:r>
            <a:endParaRPr lang="en-US" sz="3200" dirty="0">
              <a:effectLst>
                <a:outerShdw blurRad="38100" dist="38100" dir="2700000" algn="tl">
                  <a:srgbClr val="000000"/>
                </a:outerShdw>
              </a:effectLst>
            </a:endParaRPr>
          </a:p>
          <a:p>
            <a:pPr marL="609600" indent="-609600" eaLnBrk="1" hangingPunct="1">
              <a:spcBef>
                <a:spcPct val="20000"/>
              </a:spcBef>
              <a:buClr>
                <a:schemeClr val="hlink"/>
              </a:buClr>
              <a:buSzPct val="80000"/>
              <a:buFont typeface="Times" charset="0"/>
              <a:buAutoNum type="arabicPeriod"/>
              <a:defRPr/>
            </a:pPr>
            <a:r>
              <a:rPr lang="si-LK" sz="3200" dirty="0">
                <a:effectLst>
                  <a:outerShdw blurRad="38100" dist="38100" dir="2700000" algn="tl">
                    <a:srgbClr val="000000"/>
                  </a:outerShdw>
                </a:effectLst>
              </a:rPr>
              <a:t>ගැලවිම ලබා ගැනිමට මට වාර කියක්ද තිබෙන්නේ? </a:t>
            </a:r>
          </a:p>
          <a:p>
            <a:pPr marL="609600" indent="-609600" eaLnBrk="1" hangingPunct="1">
              <a:spcBef>
                <a:spcPct val="20000"/>
              </a:spcBef>
              <a:buClr>
                <a:schemeClr val="hlink"/>
              </a:buClr>
              <a:buSzPct val="80000"/>
              <a:buFont typeface="Times" charset="0"/>
              <a:buAutoNum type="arabicPeriod"/>
              <a:defRPr/>
            </a:pPr>
            <a:r>
              <a:rPr lang="si-LK" sz="3200" dirty="0">
                <a:effectLst>
                  <a:outerShdw blurRad="38100" dist="38100" dir="2700000" algn="tl">
                    <a:srgbClr val="000000"/>
                  </a:outerShdw>
                </a:effectLst>
              </a:rPr>
              <a:t>පාපය කුමක්ද?</a:t>
            </a:r>
            <a:endParaRPr lang="en-US" sz="3200" dirty="0">
              <a:effectLst>
                <a:outerShdw blurRad="38100" dist="38100" dir="2700000" algn="tl">
                  <a:srgbClr val="000000"/>
                </a:outerShdw>
              </a:effectLst>
            </a:endParaRPr>
          </a:p>
          <a:p>
            <a:pPr marL="609600" indent="-609600" eaLnBrk="1" hangingPunct="1">
              <a:spcBef>
                <a:spcPct val="20000"/>
              </a:spcBef>
              <a:buClr>
                <a:schemeClr val="hlink"/>
              </a:buClr>
              <a:buSzPct val="80000"/>
              <a:buFont typeface="Times" charset="0"/>
              <a:buAutoNum type="arabicPeriod"/>
              <a:defRPr/>
            </a:pPr>
            <a:r>
              <a:rPr lang="si-LK" sz="3200" dirty="0">
                <a:effectLst>
                  <a:outerShdw blurRad="38100" dist="38100" dir="2700000" algn="tl">
                    <a:srgbClr val="000000"/>
                  </a:outerShdw>
                </a:effectLst>
              </a:rPr>
              <a:t>මම පාපයෙන් මිදෙන්නේ හො සේදෙන්නේ කෙසේද?</a:t>
            </a:r>
            <a:endParaRPr lang="en-US" sz="3200" dirty="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Scale>
                                      <p:cBhvr>
                                        <p:cTn id="7" dur="1000" decel="50000" fill="hold">
                                          <p:stCondLst>
                                            <p:cond delay="0"/>
                                          </p:stCondLst>
                                        </p:cTn>
                                        <p:tgtEl>
                                          <p:spTgt spid="2048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484"/>
                                        </p:tgtEl>
                                        <p:attrNameLst>
                                          <p:attrName>ppt_x</p:attrName>
                                          <p:attrName>ppt_y</p:attrName>
                                        </p:attrNameLst>
                                      </p:cBhvr>
                                    </p:animMotion>
                                    <p:animEffect transition="in" filter="fade">
                                      <p:cBhvr>
                                        <p:cTn id="9" dur="1000"/>
                                        <p:tgtEl>
                                          <p:spTgt spid="2048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5" presetClass="entr" presetSubtype="0" fill="hold" nodeType="clickEffect">
                                  <p:stCondLst>
                                    <p:cond delay="0"/>
                                  </p:stCondLst>
                                  <p:childTnLst>
                                    <p:set>
                                      <p:cBhvr>
                                        <p:cTn id="13" dur="1" fill="hold">
                                          <p:stCondLst>
                                            <p:cond delay="0"/>
                                          </p:stCondLst>
                                        </p:cTn>
                                        <p:tgtEl>
                                          <p:spTgt spid="20489">
                                            <p:txEl>
                                              <p:pRg st="0" end="0"/>
                                            </p:txEl>
                                          </p:spTgt>
                                        </p:tgtEl>
                                        <p:attrNameLst>
                                          <p:attrName>style.visibility</p:attrName>
                                        </p:attrNameLst>
                                      </p:cBhvr>
                                      <p:to>
                                        <p:strVal val="visible"/>
                                      </p:to>
                                    </p:set>
                                    <p:animEffect transition="in" filter="fade">
                                      <p:cBhvr>
                                        <p:cTn id="14" dur="2000"/>
                                        <p:tgtEl>
                                          <p:spTgt spid="20489">
                                            <p:txEl>
                                              <p:pRg st="0" end="0"/>
                                            </p:txEl>
                                          </p:spTgt>
                                        </p:tgtEl>
                                      </p:cBhvr>
                                    </p:animEffect>
                                    <p:anim calcmode="lin" valueType="num">
                                      <p:cBhvr>
                                        <p:cTn id="15" dur="2000" fill="hold"/>
                                        <p:tgtEl>
                                          <p:spTgt spid="20489">
                                            <p:txEl>
                                              <p:pRg st="0" end="0"/>
                                            </p:txEl>
                                          </p:spTgt>
                                        </p:tgtEl>
                                        <p:attrNameLst>
                                          <p:attrName>style.rotation</p:attrName>
                                        </p:attrNameLst>
                                      </p:cBhvr>
                                      <p:tavLst>
                                        <p:tav tm="0">
                                          <p:val>
                                            <p:fltVal val="720"/>
                                          </p:val>
                                        </p:tav>
                                        <p:tav tm="100000">
                                          <p:val>
                                            <p:fltVal val="0"/>
                                          </p:val>
                                        </p:tav>
                                      </p:tavLst>
                                    </p:anim>
                                    <p:anim calcmode="lin" valueType="num">
                                      <p:cBhvr>
                                        <p:cTn id="16" dur="2000" fill="hold"/>
                                        <p:tgtEl>
                                          <p:spTgt spid="20489">
                                            <p:txEl>
                                              <p:pRg st="0" end="0"/>
                                            </p:txEl>
                                          </p:spTgt>
                                        </p:tgtEl>
                                        <p:attrNameLst>
                                          <p:attrName>ppt_h</p:attrName>
                                        </p:attrNameLst>
                                      </p:cBhvr>
                                      <p:tavLst>
                                        <p:tav tm="0">
                                          <p:val>
                                            <p:fltVal val="0"/>
                                          </p:val>
                                        </p:tav>
                                        <p:tav tm="100000">
                                          <p:val>
                                            <p:strVal val="#ppt_h"/>
                                          </p:val>
                                        </p:tav>
                                      </p:tavLst>
                                    </p:anim>
                                    <p:anim calcmode="lin" valueType="num">
                                      <p:cBhvr>
                                        <p:cTn id="17" dur="2000" fill="hold"/>
                                        <p:tgtEl>
                                          <p:spTgt spid="20489">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8" fill="hold">
                      <p:stCondLst>
                        <p:cond delay="indefinite"/>
                      </p:stCondLst>
                      <p:childTnLst>
                        <p:par>
                          <p:cTn id="19" fill="hold">
                            <p:stCondLst>
                              <p:cond delay="0"/>
                            </p:stCondLst>
                            <p:childTnLst>
                              <p:par>
                                <p:cTn id="20" presetID="35" presetClass="entr" presetSubtype="0" fill="hold" nodeType="clickEffect">
                                  <p:stCondLst>
                                    <p:cond delay="0"/>
                                  </p:stCondLst>
                                  <p:childTnLst>
                                    <p:set>
                                      <p:cBhvr>
                                        <p:cTn id="21" dur="1" fill="hold">
                                          <p:stCondLst>
                                            <p:cond delay="0"/>
                                          </p:stCondLst>
                                        </p:cTn>
                                        <p:tgtEl>
                                          <p:spTgt spid="20489">
                                            <p:txEl>
                                              <p:pRg st="1" end="1"/>
                                            </p:txEl>
                                          </p:spTgt>
                                        </p:tgtEl>
                                        <p:attrNameLst>
                                          <p:attrName>style.visibility</p:attrName>
                                        </p:attrNameLst>
                                      </p:cBhvr>
                                      <p:to>
                                        <p:strVal val="visible"/>
                                      </p:to>
                                    </p:set>
                                    <p:animEffect transition="in" filter="fade">
                                      <p:cBhvr>
                                        <p:cTn id="22" dur="2000"/>
                                        <p:tgtEl>
                                          <p:spTgt spid="20489">
                                            <p:txEl>
                                              <p:pRg st="1" end="1"/>
                                            </p:txEl>
                                          </p:spTgt>
                                        </p:tgtEl>
                                      </p:cBhvr>
                                    </p:animEffect>
                                    <p:anim calcmode="lin" valueType="num">
                                      <p:cBhvr>
                                        <p:cTn id="23" dur="2000" fill="hold"/>
                                        <p:tgtEl>
                                          <p:spTgt spid="20489">
                                            <p:txEl>
                                              <p:pRg st="1" end="1"/>
                                            </p:txEl>
                                          </p:spTgt>
                                        </p:tgtEl>
                                        <p:attrNameLst>
                                          <p:attrName>style.rotation</p:attrName>
                                        </p:attrNameLst>
                                      </p:cBhvr>
                                      <p:tavLst>
                                        <p:tav tm="0">
                                          <p:val>
                                            <p:fltVal val="720"/>
                                          </p:val>
                                        </p:tav>
                                        <p:tav tm="100000">
                                          <p:val>
                                            <p:fltVal val="0"/>
                                          </p:val>
                                        </p:tav>
                                      </p:tavLst>
                                    </p:anim>
                                    <p:anim calcmode="lin" valueType="num">
                                      <p:cBhvr>
                                        <p:cTn id="24" dur="2000" fill="hold"/>
                                        <p:tgtEl>
                                          <p:spTgt spid="20489">
                                            <p:txEl>
                                              <p:pRg st="1" end="1"/>
                                            </p:txEl>
                                          </p:spTgt>
                                        </p:tgtEl>
                                        <p:attrNameLst>
                                          <p:attrName>ppt_h</p:attrName>
                                        </p:attrNameLst>
                                      </p:cBhvr>
                                      <p:tavLst>
                                        <p:tav tm="0">
                                          <p:val>
                                            <p:fltVal val="0"/>
                                          </p:val>
                                        </p:tav>
                                        <p:tav tm="100000">
                                          <p:val>
                                            <p:strVal val="#ppt_h"/>
                                          </p:val>
                                        </p:tav>
                                      </p:tavLst>
                                    </p:anim>
                                    <p:anim calcmode="lin" valueType="num">
                                      <p:cBhvr>
                                        <p:cTn id="25" dur="2000" fill="hold"/>
                                        <p:tgtEl>
                                          <p:spTgt spid="20489">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6" fill="hold">
                      <p:stCondLst>
                        <p:cond delay="indefinite"/>
                      </p:stCondLst>
                      <p:childTnLst>
                        <p:par>
                          <p:cTn id="27" fill="hold">
                            <p:stCondLst>
                              <p:cond delay="0"/>
                            </p:stCondLst>
                            <p:childTnLst>
                              <p:par>
                                <p:cTn id="28" presetID="35" presetClass="entr" presetSubtype="0" fill="hold" nodeType="clickEffect">
                                  <p:stCondLst>
                                    <p:cond delay="0"/>
                                  </p:stCondLst>
                                  <p:childTnLst>
                                    <p:set>
                                      <p:cBhvr>
                                        <p:cTn id="29" dur="1" fill="hold">
                                          <p:stCondLst>
                                            <p:cond delay="0"/>
                                          </p:stCondLst>
                                        </p:cTn>
                                        <p:tgtEl>
                                          <p:spTgt spid="20489">
                                            <p:txEl>
                                              <p:pRg st="2" end="2"/>
                                            </p:txEl>
                                          </p:spTgt>
                                        </p:tgtEl>
                                        <p:attrNameLst>
                                          <p:attrName>style.visibility</p:attrName>
                                        </p:attrNameLst>
                                      </p:cBhvr>
                                      <p:to>
                                        <p:strVal val="visible"/>
                                      </p:to>
                                    </p:set>
                                    <p:animEffect transition="in" filter="fade">
                                      <p:cBhvr>
                                        <p:cTn id="30" dur="2000"/>
                                        <p:tgtEl>
                                          <p:spTgt spid="20489">
                                            <p:txEl>
                                              <p:pRg st="2" end="2"/>
                                            </p:txEl>
                                          </p:spTgt>
                                        </p:tgtEl>
                                      </p:cBhvr>
                                    </p:animEffect>
                                    <p:anim calcmode="lin" valueType="num">
                                      <p:cBhvr>
                                        <p:cTn id="31" dur="2000" fill="hold"/>
                                        <p:tgtEl>
                                          <p:spTgt spid="20489">
                                            <p:txEl>
                                              <p:pRg st="2" end="2"/>
                                            </p:txEl>
                                          </p:spTgt>
                                        </p:tgtEl>
                                        <p:attrNameLst>
                                          <p:attrName>style.rotation</p:attrName>
                                        </p:attrNameLst>
                                      </p:cBhvr>
                                      <p:tavLst>
                                        <p:tav tm="0">
                                          <p:val>
                                            <p:fltVal val="720"/>
                                          </p:val>
                                        </p:tav>
                                        <p:tav tm="100000">
                                          <p:val>
                                            <p:fltVal val="0"/>
                                          </p:val>
                                        </p:tav>
                                      </p:tavLst>
                                    </p:anim>
                                    <p:anim calcmode="lin" valueType="num">
                                      <p:cBhvr>
                                        <p:cTn id="32" dur="2000" fill="hold"/>
                                        <p:tgtEl>
                                          <p:spTgt spid="20489">
                                            <p:txEl>
                                              <p:pRg st="2" end="2"/>
                                            </p:txEl>
                                          </p:spTgt>
                                        </p:tgtEl>
                                        <p:attrNameLst>
                                          <p:attrName>ppt_h</p:attrName>
                                        </p:attrNameLst>
                                      </p:cBhvr>
                                      <p:tavLst>
                                        <p:tav tm="0">
                                          <p:val>
                                            <p:fltVal val="0"/>
                                          </p:val>
                                        </p:tav>
                                        <p:tav tm="100000">
                                          <p:val>
                                            <p:strVal val="#ppt_h"/>
                                          </p:val>
                                        </p:tav>
                                      </p:tavLst>
                                    </p:anim>
                                    <p:anim calcmode="lin" valueType="num">
                                      <p:cBhvr>
                                        <p:cTn id="33" dur="2000" fill="hold"/>
                                        <p:tgtEl>
                                          <p:spTgt spid="20489">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5" presetClass="entr" presetSubtype="0" fill="hold" nodeType="clickEffect">
                                  <p:stCondLst>
                                    <p:cond delay="0"/>
                                  </p:stCondLst>
                                  <p:childTnLst>
                                    <p:set>
                                      <p:cBhvr>
                                        <p:cTn id="37" dur="1" fill="hold">
                                          <p:stCondLst>
                                            <p:cond delay="0"/>
                                          </p:stCondLst>
                                        </p:cTn>
                                        <p:tgtEl>
                                          <p:spTgt spid="20489">
                                            <p:txEl>
                                              <p:pRg st="3" end="3"/>
                                            </p:txEl>
                                          </p:spTgt>
                                        </p:tgtEl>
                                        <p:attrNameLst>
                                          <p:attrName>style.visibility</p:attrName>
                                        </p:attrNameLst>
                                      </p:cBhvr>
                                      <p:to>
                                        <p:strVal val="visible"/>
                                      </p:to>
                                    </p:set>
                                    <p:animEffect transition="in" filter="fade">
                                      <p:cBhvr>
                                        <p:cTn id="38" dur="2000"/>
                                        <p:tgtEl>
                                          <p:spTgt spid="20489">
                                            <p:txEl>
                                              <p:pRg st="3" end="3"/>
                                            </p:txEl>
                                          </p:spTgt>
                                        </p:tgtEl>
                                      </p:cBhvr>
                                    </p:animEffect>
                                    <p:anim calcmode="lin" valueType="num">
                                      <p:cBhvr>
                                        <p:cTn id="39" dur="2000" fill="hold"/>
                                        <p:tgtEl>
                                          <p:spTgt spid="20489">
                                            <p:txEl>
                                              <p:pRg st="3" end="3"/>
                                            </p:txEl>
                                          </p:spTgt>
                                        </p:tgtEl>
                                        <p:attrNameLst>
                                          <p:attrName>style.rotation</p:attrName>
                                        </p:attrNameLst>
                                      </p:cBhvr>
                                      <p:tavLst>
                                        <p:tav tm="0">
                                          <p:val>
                                            <p:fltVal val="720"/>
                                          </p:val>
                                        </p:tav>
                                        <p:tav tm="100000">
                                          <p:val>
                                            <p:fltVal val="0"/>
                                          </p:val>
                                        </p:tav>
                                      </p:tavLst>
                                    </p:anim>
                                    <p:anim calcmode="lin" valueType="num">
                                      <p:cBhvr>
                                        <p:cTn id="40" dur="2000" fill="hold"/>
                                        <p:tgtEl>
                                          <p:spTgt spid="20489">
                                            <p:txEl>
                                              <p:pRg st="3" end="3"/>
                                            </p:txEl>
                                          </p:spTgt>
                                        </p:tgtEl>
                                        <p:attrNameLst>
                                          <p:attrName>ppt_h</p:attrName>
                                        </p:attrNameLst>
                                      </p:cBhvr>
                                      <p:tavLst>
                                        <p:tav tm="0">
                                          <p:val>
                                            <p:fltVal val="0"/>
                                          </p:val>
                                        </p:tav>
                                        <p:tav tm="100000">
                                          <p:val>
                                            <p:strVal val="#ppt_h"/>
                                          </p:val>
                                        </p:tav>
                                      </p:tavLst>
                                    </p:anim>
                                    <p:anim calcmode="lin" valueType="num">
                                      <p:cBhvr>
                                        <p:cTn id="41" dur="2000" fill="hold"/>
                                        <p:tgtEl>
                                          <p:spTgt spid="20489">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42" fill="hold">
                      <p:stCondLst>
                        <p:cond delay="indefinite"/>
                      </p:stCondLst>
                      <p:childTnLst>
                        <p:par>
                          <p:cTn id="43" fill="hold">
                            <p:stCondLst>
                              <p:cond delay="0"/>
                            </p:stCondLst>
                            <p:childTnLst>
                              <p:par>
                                <p:cTn id="44" presetID="35" presetClass="entr" presetSubtype="0" fill="hold" nodeType="clickEffect">
                                  <p:stCondLst>
                                    <p:cond delay="0"/>
                                  </p:stCondLst>
                                  <p:childTnLst>
                                    <p:set>
                                      <p:cBhvr>
                                        <p:cTn id="45" dur="1" fill="hold">
                                          <p:stCondLst>
                                            <p:cond delay="0"/>
                                          </p:stCondLst>
                                        </p:cTn>
                                        <p:tgtEl>
                                          <p:spTgt spid="20489">
                                            <p:txEl>
                                              <p:pRg st="4" end="4"/>
                                            </p:txEl>
                                          </p:spTgt>
                                        </p:tgtEl>
                                        <p:attrNameLst>
                                          <p:attrName>style.visibility</p:attrName>
                                        </p:attrNameLst>
                                      </p:cBhvr>
                                      <p:to>
                                        <p:strVal val="visible"/>
                                      </p:to>
                                    </p:set>
                                    <p:animEffect transition="in" filter="fade">
                                      <p:cBhvr>
                                        <p:cTn id="46" dur="2000"/>
                                        <p:tgtEl>
                                          <p:spTgt spid="20489">
                                            <p:txEl>
                                              <p:pRg st="4" end="4"/>
                                            </p:txEl>
                                          </p:spTgt>
                                        </p:tgtEl>
                                      </p:cBhvr>
                                    </p:animEffect>
                                    <p:anim calcmode="lin" valueType="num">
                                      <p:cBhvr>
                                        <p:cTn id="47" dur="2000" fill="hold"/>
                                        <p:tgtEl>
                                          <p:spTgt spid="20489">
                                            <p:txEl>
                                              <p:pRg st="4" end="4"/>
                                            </p:txEl>
                                          </p:spTgt>
                                        </p:tgtEl>
                                        <p:attrNameLst>
                                          <p:attrName>style.rotation</p:attrName>
                                        </p:attrNameLst>
                                      </p:cBhvr>
                                      <p:tavLst>
                                        <p:tav tm="0">
                                          <p:val>
                                            <p:fltVal val="720"/>
                                          </p:val>
                                        </p:tav>
                                        <p:tav tm="100000">
                                          <p:val>
                                            <p:fltVal val="0"/>
                                          </p:val>
                                        </p:tav>
                                      </p:tavLst>
                                    </p:anim>
                                    <p:anim calcmode="lin" valueType="num">
                                      <p:cBhvr>
                                        <p:cTn id="48" dur="2000" fill="hold"/>
                                        <p:tgtEl>
                                          <p:spTgt spid="20489">
                                            <p:txEl>
                                              <p:pRg st="4" end="4"/>
                                            </p:txEl>
                                          </p:spTgt>
                                        </p:tgtEl>
                                        <p:attrNameLst>
                                          <p:attrName>ppt_h</p:attrName>
                                        </p:attrNameLst>
                                      </p:cBhvr>
                                      <p:tavLst>
                                        <p:tav tm="0">
                                          <p:val>
                                            <p:fltVal val="0"/>
                                          </p:val>
                                        </p:tav>
                                        <p:tav tm="100000">
                                          <p:val>
                                            <p:strVal val="#ppt_h"/>
                                          </p:val>
                                        </p:tav>
                                      </p:tavLst>
                                    </p:anim>
                                    <p:anim calcmode="lin" valueType="num">
                                      <p:cBhvr>
                                        <p:cTn id="49" dur="2000" fill="hold"/>
                                        <p:tgtEl>
                                          <p:spTgt spid="20489">
                                            <p:txEl>
                                              <p:pRg st="4" end="4"/>
                                            </p:txEl>
                                          </p:spTgt>
                                        </p:tgtEl>
                                        <p:attrNameLst>
                                          <p:attrName>ppt_w</p:attrName>
                                        </p:attrNameLst>
                                      </p:cBhvr>
                                      <p:tavLst>
                                        <p:tav tm="0">
                                          <p:val>
                                            <p:fltVal val="0"/>
                                          </p:val>
                                        </p:tav>
                                        <p:tav tm="100000">
                                          <p:val>
                                            <p:strVal val="#ppt_w"/>
                                          </p:val>
                                        </p:tav>
                                      </p:tavLst>
                                    </p:anim>
                                  </p:childTnLst>
                                </p:cTn>
                              </p:par>
                            </p:childTnLst>
                          </p:cTn>
                        </p:par>
                      </p:childTnLst>
                    </p:cTn>
                  </p:par>
                  <p:par>
                    <p:cTn id="50" fill="hold">
                      <p:stCondLst>
                        <p:cond delay="indefinite"/>
                      </p:stCondLst>
                      <p:childTnLst>
                        <p:par>
                          <p:cTn id="51" fill="hold">
                            <p:stCondLst>
                              <p:cond delay="0"/>
                            </p:stCondLst>
                            <p:childTnLst>
                              <p:par>
                                <p:cTn id="52" presetID="35" presetClass="entr" presetSubtype="0" fill="hold" nodeType="clickEffect">
                                  <p:stCondLst>
                                    <p:cond delay="0"/>
                                  </p:stCondLst>
                                  <p:childTnLst>
                                    <p:set>
                                      <p:cBhvr>
                                        <p:cTn id="53" dur="1" fill="hold">
                                          <p:stCondLst>
                                            <p:cond delay="0"/>
                                          </p:stCondLst>
                                        </p:cTn>
                                        <p:tgtEl>
                                          <p:spTgt spid="20489">
                                            <p:txEl>
                                              <p:pRg st="5" end="5"/>
                                            </p:txEl>
                                          </p:spTgt>
                                        </p:tgtEl>
                                        <p:attrNameLst>
                                          <p:attrName>style.visibility</p:attrName>
                                        </p:attrNameLst>
                                      </p:cBhvr>
                                      <p:to>
                                        <p:strVal val="visible"/>
                                      </p:to>
                                    </p:set>
                                    <p:animEffect transition="in" filter="fade">
                                      <p:cBhvr>
                                        <p:cTn id="54" dur="2000"/>
                                        <p:tgtEl>
                                          <p:spTgt spid="20489">
                                            <p:txEl>
                                              <p:pRg st="5" end="5"/>
                                            </p:txEl>
                                          </p:spTgt>
                                        </p:tgtEl>
                                      </p:cBhvr>
                                    </p:animEffect>
                                    <p:anim calcmode="lin" valueType="num">
                                      <p:cBhvr>
                                        <p:cTn id="55" dur="2000" fill="hold"/>
                                        <p:tgtEl>
                                          <p:spTgt spid="20489">
                                            <p:txEl>
                                              <p:pRg st="5" end="5"/>
                                            </p:txEl>
                                          </p:spTgt>
                                        </p:tgtEl>
                                        <p:attrNameLst>
                                          <p:attrName>style.rotation</p:attrName>
                                        </p:attrNameLst>
                                      </p:cBhvr>
                                      <p:tavLst>
                                        <p:tav tm="0">
                                          <p:val>
                                            <p:fltVal val="720"/>
                                          </p:val>
                                        </p:tav>
                                        <p:tav tm="100000">
                                          <p:val>
                                            <p:fltVal val="0"/>
                                          </p:val>
                                        </p:tav>
                                      </p:tavLst>
                                    </p:anim>
                                    <p:anim calcmode="lin" valueType="num">
                                      <p:cBhvr>
                                        <p:cTn id="56" dur="2000" fill="hold"/>
                                        <p:tgtEl>
                                          <p:spTgt spid="20489">
                                            <p:txEl>
                                              <p:pRg st="5" end="5"/>
                                            </p:txEl>
                                          </p:spTgt>
                                        </p:tgtEl>
                                        <p:attrNameLst>
                                          <p:attrName>ppt_h</p:attrName>
                                        </p:attrNameLst>
                                      </p:cBhvr>
                                      <p:tavLst>
                                        <p:tav tm="0">
                                          <p:val>
                                            <p:fltVal val="0"/>
                                          </p:val>
                                        </p:tav>
                                        <p:tav tm="100000">
                                          <p:val>
                                            <p:strVal val="#ppt_h"/>
                                          </p:val>
                                        </p:tav>
                                      </p:tavLst>
                                    </p:anim>
                                    <p:anim calcmode="lin" valueType="num">
                                      <p:cBhvr>
                                        <p:cTn id="57" dur="2000" fill="hold"/>
                                        <p:tgtEl>
                                          <p:spTgt spid="20489">
                                            <p:txEl>
                                              <p:pRg st="5" end="5"/>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descr="Ephesian Theatr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3657600" y="-12700"/>
            <a:ext cx="50292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Rot="1" noChangeArrowheads="1"/>
          </p:cNvSpPr>
          <p:nvPr>
            <p:ph type="title"/>
          </p:nvPr>
        </p:nvSpPr>
        <p:spPr>
          <a:xfrm>
            <a:off x="2819400" y="274638"/>
            <a:ext cx="5867400" cy="1249362"/>
          </a:xfrm>
        </p:spPr>
        <p:txBody>
          <a:bodyPr/>
          <a:lstStyle/>
          <a:p>
            <a:pPr eaLnBrk="1" hangingPunct="1">
              <a:defRPr/>
            </a:pPr>
            <a:r>
              <a:rPr lang="si-LK" sz="4000" dirty="0">
                <a:latin typeface="Aril" charset="0"/>
                <a:ea typeface="ＭＳ Ｐゴシック" charset="0"/>
              </a:rPr>
              <a:t>ඩයනා (</a:t>
            </a:r>
            <a:r>
              <a:rPr lang="en-US" sz="4000" dirty="0">
                <a:latin typeface="Aril" charset="0"/>
                <a:ea typeface="ＭＳ Ｐゴシック" charset="0"/>
              </a:rPr>
              <a:t>Diana</a:t>
            </a:r>
            <a:r>
              <a:rPr lang="si-LK" sz="4000" dirty="0">
                <a:latin typeface="Aril" charset="0"/>
                <a:ea typeface="ＭＳ Ｐゴシック" charset="0"/>
              </a:rPr>
              <a:t>)</a:t>
            </a:r>
            <a:r>
              <a:rPr lang="en-US" sz="4000" dirty="0">
                <a:latin typeface="Aril" charset="0"/>
                <a:ea typeface="ＭＳ Ｐゴシック" charset="0"/>
              </a:rPr>
              <a:t> </a:t>
            </a:r>
            <a:r>
              <a:rPr lang="si-LK" sz="4000" dirty="0">
                <a:latin typeface="Aril" charset="0"/>
                <a:ea typeface="ＭＳ Ｐゴシック" charset="0"/>
              </a:rPr>
              <a:t>නමස්කාරය</a:t>
            </a:r>
            <a:endParaRPr lang="en-US" sz="4000" dirty="0">
              <a:latin typeface="Aril" charset="0"/>
              <a:ea typeface="ＭＳ Ｐゴシック" charset="0"/>
            </a:endParaRPr>
          </a:p>
        </p:txBody>
      </p:sp>
      <p:pic>
        <p:nvPicPr>
          <p:cNvPr id="238595" name="Picture 5"/>
          <p:cNvPicPr>
            <a:picLocks noGrp="1" noChangeAspect="1" noChangeArrowheads="1"/>
          </p:cNvPicPr>
          <p:nvPr>
            <p:ph sz="half" idx="1"/>
          </p:nvPr>
        </p:nvPicPr>
        <p:blipFill>
          <a:blip r:embed="rId4" cstate="screen">
            <a:extLst>
              <a:ext uri="{28A0092B-C50C-407E-A947-70E740481C1C}">
                <a14:useLocalDpi xmlns:a14="http://schemas.microsoft.com/office/drawing/2010/main"/>
              </a:ext>
            </a:extLst>
          </a:blip>
          <a:srcRect t="3226"/>
          <a:stretch>
            <a:fillRect/>
          </a:stretch>
        </p:blipFill>
        <p:spPr>
          <a:xfrm>
            <a:off x="228600" y="0"/>
            <a:ext cx="2809875" cy="6858000"/>
          </a:xfrm>
          <a:noFill/>
          <a:extLst>
            <a:ext uri="{909E8E84-426E-40dd-AFC4-6F175D3DCCD1}">
              <a14:hiddenFill xmlns:a14="http://schemas.microsoft.com/office/drawing/2010/main">
                <a:solidFill>
                  <a:srgbClr val="FFFFFF"/>
                </a:solidFill>
              </a14:hiddenFill>
            </a:ext>
          </a:extLst>
        </p:spPr>
      </p:pic>
      <p:sp>
        <p:nvSpPr>
          <p:cNvPr id="65542" name="Rectangle 6"/>
          <p:cNvSpPr>
            <a:spLocks noRot="1" noChangeArrowheads="1"/>
          </p:cNvSpPr>
          <p:nvPr/>
        </p:nvSpPr>
        <p:spPr bwMode="auto">
          <a:xfrm>
            <a:off x="3635896" y="1600200"/>
            <a:ext cx="4968552" cy="5069160"/>
          </a:xfrm>
          <a:prstGeom prst="rect">
            <a:avLst/>
          </a:prstGeom>
          <a:gradFill rotWithShape="1">
            <a:gsLst>
              <a:gs pos="0">
                <a:schemeClr val="accent1">
                  <a:alpha val="47000"/>
                </a:schemeClr>
              </a:gs>
              <a:gs pos="100000">
                <a:schemeClr val="accent1">
                  <a:gamma/>
                  <a:shade val="46275"/>
                  <a:invGamma/>
                </a:schemeClr>
              </a:gs>
            </a:gsLst>
            <a:lin ang="5400000" scaled="1"/>
          </a:gradFill>
          <a:ln w="9525">
            <a:noFill/>
            <a:miter lim="800000"/>
            <a:headEnd/>
            <a:tailEnd/>
          </a:ln>
          <a:effectLst/>
        </p:spPr>
        <p:txBody>
          <a:bodyPr/>
          <a:lstStyle/>
          <a:p>
            <a:pPr marL="342900" indent="-342900" eaLnBrk="1" hangingPunct="1">
              <a:lnSpc>
                <a:spcPct val="90000"/>
              </a:lnSpc>
              <a:spcBef>
                <a:spcPct val="20000"/>
              </a:spcBef>
              <a:buClr>
                <a:schemeClr val="hlink"/>
              </a:buClr>
              <a:buSzPct val="80000"/>
              <a:defRPr/>
            </a:pPr>
            <a:r>
              <a:rPr lang="si-LK" sz="2800" b="1" u="sng" dirty="0">
                <a:effectLst>
                  <a:outerShdw blurRad="38100" dist="38100" dir="2700000" algn="tl">
                    <a:srgbClr val="000000"/>
                  </a:outerShdw>
                </a:effectLst>
              </a:rPr>
              <a:t>අටෙමිස් </a:t>
            </a:r>
            <a:r>
              <a:rPr lang="si-LK" sz="2000" b="1" u="sng" dirty="0">
                <a:effectLst>
                  <a:outerShdw blurRad="38100" dist="38100" dir="2700000" algn="tl">
                    <a:srgbClr val="000000"/>
                  </a:outerShdw>
                </a:effectLst>
              </a:rPr>
              <a:t>(</a:t>
            </a:r>
            <a:r>
              <a:rPr lang="en-US" sz="2000" b="1" u="sng" dirty="0">
                <a:effectLst>
                  <a:outerShdw blurRad="38100" dist="38100" dir="2700000" algn="tl">
                    <a:srgbClr val="000000"/>
                  </a:outerShdw>
                </a:effectLst>
              </a:rPr>
              <a:t>Artemis</a:t>
            </a:r>
            <a:r>
              <a:rPr lang="si-LK" sz="2000" b="1" u="sng" dirty="0">
                <a:effectLst>
                  <a:outerShdw blurRad="38100" dist="38100" dir="2700000" algn="tl">
                    <a:srgbClr val="000000"/>
                  </a:outerShdw>
                </a:effectLst>
              </a:rPr>
              <a:t>)</a:t>
            </a:r>
            <a:endParaRPr lang="en-US" sz="2000"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si-LK" sz="2400" b="1" dirty="0">
                <a:effectLst>
                  <a:outerShdw blurRad="38100" dist="38100" dir="2700000" algn="tl">
                    <a:srgbClr val="000000"/>
                  </a:outerShdw>
                </a:effectLst>
              </a:rPr>
              <a:t>ඡාන සාරත්වය‍ෙ </a:t>
            </a:r>
            <a:r>
              <a:rPr lang="si-LK" sz="2400" b="1" dirty="0">
                <a:effectLst>
                  <a:outerShdw blurRad="38100" dist="38100" dir="2700000" algn="tl">
                    <a:srgbClr val="000000"/>
                  </a:outerShdw>
                </a:effectLst>
                <a:latin typeface="Suranga 03" pitchFamily="2" charset="0"/>
              </a:rPr>
              <a:t>දේ</a:t>
            </a:r>
            <a:r>
              <a:rPr lang="si-LK" sz="2400" b="1" dirty="0">
                <a:effectLst>
                  <a:outerShdw blurRad="38100" dist="38100" dir="2700000" algn="tl">
                    <a:srgbClr val="000000"/>
                  </a:outerShdw>
                </a:effectLst>
              </a:rPr>
              <a:t>වතාව</a:t>
            </a:r>
            <a:endParaRPr lang="en-US" sz="2400" b="1"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si-LK" sz="2400" b="1" dirty="0">
                <a:effectLst>
                  <a:outerShdw blurRad="38100" dist="38100" dir="2700000" algn="tl">
                    <a:srgbClr val="000000"/>
                  </a:outerShdw>
                </a:effectLst>
              </a:rPr>
              <a:t>පටන්ගැන්මෙදි දඩයක්කාරියක හා සම්භාව්‍ය අවදියෙ ස්වභාවධර්මයෙ ප්‍රෙමවන්තයෙක්ව සිටියහ.</a:t>
            </a:r>
            <a:r>
              <a:rPr lang="en-US" sz="2400" b="1" dirty="0">
                <a:effectLst>
                  <a:outerShdw blurRad="38100" dist="38100" dir="2700000" algn="tl">
                    <a:srgbClr val="000000"/>
                  </a:outerShdw>
                </a:effectLst>
              </a:rPr>
              <a:t> </a:t>
            </a:r>
            <a:r>
              <a:rPr lang="en-US" altLang="ja-JP" sz="2000" b="1" dirty="0">
                <a:effectLst>
                  <a:outerShdw blurRad="38100" dist="38100" dir="2700000" algn="tl">
                    <a:srgbClr val="000000"/>
                  </a:outerShdw>
                </a:effectLst>
              </a:rPr>
              <a:t>"</a:t>
            </a:r>
            <a:r>
              <a:rPr lang="si-LK" sz="2000" b="1" dirty="0">
                <a:effectLst>
                  <a:outerShdw blurRad="38100" dist="38100" dir="2700000" algn="tl">
                    <a:srgbClr val="000000"/>
                  </a:outerShdw>
                </a:effectLst>
              </a:rPr>
              <a:t>ඩයනා</a:t>
            </a:r>
            <a:r>
              <a:rPr lang="en-US" altLang="ja-JP" sz="2000" b="1" dirty="0">
                <a:effectLst>
                  <a:outerShdw blurRad="38100" dist="38100" dir="2700000" algn="tl">
                    <a:srgbClr val="000000"/>
                  </a:outerShdw>
                </a:effectLst>
              </a:rPr>
              <a:t>“</a:t>
            </a:r>
            <a:r>
              <a:rPr lang="si-LK" altLang="ja-JP" sz="2000" b="1" dirty="0">
                <a:effectLst>
                  <a:outerShdw blurRad="38100" dist="38100" dir="2700000" algn="tl">
                    <a:srgbClr val="000000"/>
                  </a:outerShdw>
                </a:effectLst>
              </a:rPr>
              <a:t> -රොමවරුන්ට</a:t>
            </a:r>
            <a:r>
              <a:rPr lang="en-US" sz="2000" b="1" dirty="0">
                <a:effectLst>
                  <a:outerShdw blurRad="38100" dist="38100" dir="2700000" algn="tl">
                    <a:srgbClr val="000000"/>
                  </a:outerShdw>
                </a:effectLst>
              </a:rPr>
              <a:t> </a:t>
            </a:r>
            <a:endParaRPr lang="en-US" sz="2000"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si-LK" sz="2000" b="1" dirty="0">
                <a:effectLst>
                  <a:outerShdw blurRad="38100" dist="38100" dir="2700000" algn="tl">
                    <a:srgbClr val="000000"/>
                  </a:outerShdw>
                </a:effectLst>
              </a:rPr>
              <a:t>බොහො පියයුරු</a:t>
            </a:r>
            <a:r>
              <a:rPr lang="en-US" sz="2000" b="1" dirty="0">
                <a:effectLst>
                  <a:outerShdw blurRad="38100" dist="38100" dir="2700000" algn="tl">
                    <a:srgbClr val="000000"/>
                  </a:outerShdw>
                </a:effectLst>
              </a:rPr>
              <a:t> </a:t>
            </a:r>
            <a:r>
              <a:rPr lang="si-LK" sz="2000" b="1" dirty="0">
                <a:effectLst>
                  <a:outerShdw blurRad="38100" dist="38100" dir="2700000" algn="tl">
                    <a:srgbClr val="000000"/>
                  </a:outerShdw>
                </a:effectLst>
              </a:rPr>
              <a:t>(සාරත්ව‍ය -</a:t>
            </a:r>
            <a:r>
              <a:rPr lang="en-US" b="1" dirty="0">
                <a:effectLst>
                  <a:outerShdw blurRad="38100" dist="38100" dir="2700000" algn="tl">
                    <a:srgbClr val="000000"/>
                  </a:outerShdw>
                </a:effectLst>
              </a:rPr>
              <a:t>fertility</a:t>
            </a:r>
            <a:r>
              <a:rPr lang="si-LK" sz="2000" b="1" dirty="0">
                <a:effectLst>
                  <a:outerShdw blurRad="38100" dist="38100" dir="2700000" algn="tl">
                    <a:srgbClr val="000000"/>
                  </a:outerShdw>
                </a:effectLst>
              </a:rPr>
              <a:t>)</a:t>
            </a:r>
            <a:endParaRPr lang="en-US" sz="2000"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si-LK" sz="2000" b="1" dirty="0">
                <a:effectLst>
                  <a:outerShdw blurRad="38100" dist="38100" dir="2700000" algn="tl">
                    <a:srgbClr val="000000"/>
                  </a:outerShdw>
                </a:effectLst>
              </a:rPr>
              <a:t>මිශ්‍ර නැති </a:t>
            </a:r>
            <a:r>
              <a:rPr lang="si-LK" b="1" dirty="0">
                <a:effectLst>
                  <a:outerShdw blurRad="38100" dist="38100" dir="2700000" algn="tl">
                    <a:srgbClr val="000000"/>
                  </a:outerShdw>
                </a:effectLst>
              </a:rPr>
              <a:t>(</a:t>
            </a:r>
            <a:r>
              <a:rPr lang="en-US" b="1" dirty="0">
                <a:effectLst>
                  <a:outerShdw blurRad="38100" dist="38100" dir="2700000" algn="tl">
                    <a:srgbClr val="000000"/>
                  </a:outerShdw>
                </a:effectLst>
              </a:rPr>
              <a:t>Non-promiscuous</a:t>
            </a:r>
            <a:r>
              <a:rPr lang="si-LK" b="1" dirty="0">
                <a:effectLst>
                  <a:outerShdw blurRad="38100" dist="38100" dir="2700000" algn="tl">
                    <a:srgbClr val="000000"/>
                  </a:outerShdw>
                </a:effectLst>
              </a:rPr>
              <a:t>)</a:t>
            </a:r>
            <a:endParaRPr lang="en-US"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si-LK" sz="2000" b="1" dirty="0">
                <a:effectLst>
                  <a:outerShdw blurRad="38100" dist="38100" dir="2700000" algn="tl">
                    <a:srgbClr val="000000"/>
                  </a:outerShdw>
                </a:effectLst>
                <a:latin typeface="Suranga 03" pitchFamily="2" charset="0"/>
              </a:rPr>
              <a:t>අසියාවේ දෙවිවරුන්ගෙ මව</a:t>
            </a:r>
          </a:p>
          <a:p>
            <a:pPr marL="342900" indent="-342900" eaLnBrk="1" hangingPunct="1">
              <a:lnSpc>
                <a:spcPct val="90000"/>
              </a:lnSpc>
              <a:spcBef>
                <a:spcPct val="20000"/>
              </a:spcBef>
              <a:buClr>
                <a:schemeClr val="hlink"/>
              </a:buClr>
              <a:buSzPct val="80000"/>
              <a:buFont typeface="Arial" charset="0"/>
              <a:buNone/>
              <a:defRPr/>
            </a:pPr>
            <a:r>
              <a:rPr lang="si-LK" sz="2000" b="1" dirty="0">
                <a:effectLst>
                  <a:outerShdw blurRad="38100" dist="38100" dir="2700000" algn="tl">
                    <a:srgbClr val="000000"/>
                  </a:outerShdw>
                </a:effectLst>
                <a:latin typeface="Suranga 03" pitchFamily="2" charset="0"/>
              </a:rPr>
              <a:t>එපිසයේ කෙන්ද්‍ර කොටගෙන සිටි</a:t>
            </a:r>
            <a:endParaRPr lang="en-US" sz="2000"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si-LK" sz="2000" b="1" dirty="0">
                <a:effectLst>
                  <a:outerShdw blurRad="38100" dist="38100" dir="2700000" algn="tl">
                    <a:srgbClr val="000000"/>
                  </a:outerShdw>
                </a:effectLst>
              </a:rPr>
              <a:t>ක්‍රියා 19:23-41</a:t>
            </a:r>
            <a:endParaRPr lang="en-US" sz="2000" dirty="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0" y="17463"/>
            <a:ext cx="9180513" cy="6764337"/>
            <a:chOff x="0" y="17463"/>
            <a:chExt cx="9180512" cy="6764337"/>
          </a:xfrm>
        </p:grpSpPr>
        <p:pic>
          <p:nvPicPr>
            <p:cNvPr id="398339" name="Picture 4" descr="Gang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463"/>
              <a:ext cx="9144000" cy="676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121399" y="3060700"/>
              <a:ext cx="3059113" cy="523220"/>
            </a:xfrm>
            <a:prstGeom prst="rect">
              <a:avLst/>
            </a:prstGeom>
            <a:solidFill>
              <a:schemeClr val="accent4"/>
            </a:solidFill>
          </p:spPr>
          <p:txBody>
            <a:bodyPr>
              <a:spAutoFit/>
            </a:bodyPr>
            <a:lstStyle/>
            <a:p>
              <a:pPr>
                <a:defRPr/>
              </a:pPr>
              <a:r>
                <a:rPr lang="si-LK" sz="2800" b="1" dirty="0">
                  <a:solidFill>
                    <a:srgbClr val="2F2F0E"/>
                  </a:solidFill>
                  <a:latin typeface="Arial Narrow"/>
                  <a:cs typeface="Arial Narrow"/>
                </a:rPr>
                <a:t>බයංකාර ගිලුම</a:t>
              </a:r>
              <a:endParaRPr lang="en-US" sz="2800" b="1" dirty="0">
                <a:solidFill>
                  <a:srgbClr val="2F2F0E"/>
                </a:solidFill>
                <a:latin typeface="Arial Narrow"/>
                <a:cs typeface="Arial Narrow"/>
              </a:endParaRPr>
            </a:p>
          </p:txBody>
        </p:sp>
        <p:sp>
          <p:nvSpPr>
            <p:cNvPr id="7" name="TextBox 6"/>
            <p:cNvSpPr txBox="1"/>
            <p:nvPr/>
          </p:nvSpPr>
          <p:spPr>
            <a:xfrm>
              <a:off x="34925" y="5108575"/>
              <a:ext cx="9037637" cy="646331"/>
            </a:xfrm>
            <a:prstGeom prst="rect">
              <a:avLst/>
            </a:prstGeom>
            <a:solidFill>
              <a:schemeClr val="accent4"/>
            </a:solidFill>
          </p:spPr>
          <p:txBody>
            <a:bodyPr>
              <a:spAutoFit/>
            </a:bodyPr>
            <a:lstStyle/>
            <a:p>
              <a:pPr algn="ctr">
                <a:defRPr/>
              </a:pPr>
              <a:r>
                <a:rPr lang="si-LK" sz="3600" b="1" dirty="0">
                  <a:solidFill>
                    <a:srgbClr val="2F2F0E"/>
                  </a:solidFill>
                  <a:latin typeface="Times New Roman"/>
                  <a:cs typeface="Times New Roman"/>
                </a:rPr>
                <a:t>හින්දු ශුද්ධ පුරුෂයන් අපවිත්‍ර ගංගාව මඟහරි</a:t>
              </a:r>
              <a:endParaRPr lang="en-US" sz="3600" b="1" dirty="0">
                <a:solidFill>
                  <a:srgbClr val="2F2F0E"/>
                </a:solidFill>
                <a:latin typeface="Times New Roman"/>
                <a:cs typeface="Times New Roman"/>
              </a:endParaRPr>
            </a:p>
          </p:txBody>
        </p:sp>
      </p:grpSp>
      <p:sp>
        <p:nvSpPr>
          <p:cNvPr id="21506" name="Rectangle 2"/>
          <p:cNvSpPr>
            <a:spLocks noGrp="1" noRot="1" noChangeArrowheads="1"/>
          </p:cNvSpPr>
          <p:nvPr>
            <p:ph type="title"/>
          </p:nvPr>
        </p:nvSpPr>
        <p:spPr>
          <a:xfrm>
            <a:off x="0" y="0"/>
            <a:ext cx="4648200" cy="1219200"/>
          </a:xfrm>
          <a:solidFill>
            <a:srgbClr val="990033"/>
          </a:solidFill>
        </p:spPr>
        <p:txBody>
          <a:bodyPr/>
          <a:lstStyle/>
          <a:p>
            <a:pPr eaLnBrk="1" hangingPunct="1">
              <a:defRPr/>
            </a:pPr>
            <a:r>
              <a:rPr lang="si-LK" sz="2800" dirty="0">
                <a:solidFill>
                  <a:schemeClr val="tx1"/>
                </a:solidFill>
                <a:latin typeface="Aril" charset="0"/>
                <a:ea typeface="ＭＳ Ｐゴシック" charset="0"/>
              </a:rPr>
              <a:t>පාපයෙන් පවිත්‍ර විමේ හින්දු "බලාපොරොත්තුව"</a:t>
            </a:r>
            <a:endParaRPr lang="en-US" sz="2800" dirty="0">
              <a:solidFill>
                <a:schemeClr val="tx1"/>
              </a:solidFill>
              <a:latin typeface="Aril" charset="0"/>
              <a:ea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si-LK" sz="3200" b="1" dirty="0" smtClean="0"/>
              <a:t>මෙම ඉදිරිපත් කිරීම නොමිලයේ ලබා ගන්න!</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22155"/>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07514"/>
            <a:ext cx="6153212" cy="3483594"/>
          </a:xfrm>
          <a:prstGeom prst="rect">
            <a:avLst/>
          </a:prstGeom>
        </p:spPr>
      </p:pic>
      <p:sp>
        <p:nvSpPr>
          <p:cNvPr id="183297" name="Rectangle 1026"/>
          <p:cNvSpPr>
            <a:spLocks noGrp="1" noChangeArrowheads="1"/>
          </p:cNvSpPr>
          <p:nvPr>
            <p:ph type="ctrTitle"/>
          </p:nvPr>
        </p:nvSpPr>
        <p:spPr>
          <a:xfrm>
            <a:off x="0" y="6019800"/>
            <a:ext cx="9144000" cy="838200"/>
          </a:xfrm>
          <a:solidFill>
            <a:srgbClr val="000000"/>
          </a:solidFill>
        </p:spPr>
        <p:txBody>
          <a:bodyPr/>
          <a:lstStyle/>
          <a:p>
            <a:pPr eaLnBrk="1" hangingPunct="1">
              <a:defRPr/>
            </a:pPr>
            <a:r>
              <a:rPr lang="si-LK" sz="2400" b="1" dirty="0" smtClean="0">
                <a:latin typeface="Helvetica" charset="0"/>
                <a:ea typeface="Osaka" charset="0"/>
                <a:cs typeface="Osaka" charset="0"/>
              </a:rPr>
              <a:t>නව ගිවිසුම් පසුබිම සදහා ලින්ක්:</a:t>
            </a:r>
            <a:r>
              <a:rPr lang="en-US" sz="2400" b="1" dirty="0" smtClean="0">
                <a:solidFill>
                  <a:srgbClr val="FFFFFF"/>
                </a:solidFill>
                <a:latin typeface="Arial" charset="0"/>
                <a:ea typeface="ＭＳ Ｐゴシック" charset="0"/>
              </a:rPr>
              <a:t> BibleStudyDownloads.org</a:t>
            </a:r>
            <a:endParaRPr lang="en-US" sz="1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2731445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6390561"/>
      </p:ext>
    </p:extLst>
  </p:cSld>
  <p:clrMapOvr>
    <a:masterClrMapping/>
  </p:clrMapOvr>
  <p:transition xmlns:p14="http://schemas.microsoft.com/office/powerpoint/2010/main"/>
</p:sld>
</file>

<file path=ppt/theme/theme1.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Compass</Template>
  <TotalTime>20899</TotalTime>
  <Words>5828</Words>
  <Application>Microsoft Macintosh PowerPoint</Application>
  <PresentationFormat>On-screen Show (4:3)</PresentationFormat>
  <Paragraphs>636</Paragraphs>
  <Slides>92</Slides>
  <Notes>87</Notes>
  <HiddenSlides>0</HiddenSlides>
  <MMClips>0</MMClips>
  <ScaleCrop>false</ScaleCrop>
  <HeadingPairs>
    <vt:vector size="4" baseType="variant">
      <vt:variant>
        <vt:lpstr>Theme</vt:lpstr>
      </vt:variant>
      <vt:variant>
        <vt:i4>19</vt:i4>
      </vt:variant>
      <vt:variant>
        <vt:lpstr>Slide Titles</vt:lpstr>
      </vt:variant>
      <vt:variant>
        <vt:i4>92</vt:i4>
      </vt:variant>
    </vt:vector>
  </HeadingPairs>
  <TitlesOfParts>
    <vt:vector size="111" baseType="lpstr">
      <vt:lpstr>Compass</vt:lpstr>
      <vt:lpstr>Beam</vt:lpstr>
      <vt:lpstr>Blue Diagonal</vt:lpstr>
      <vt:lpstr>Strategic</vt:lpstr>
      <vt:lpstr>4_Office Theme</vt:lpstr>
      <vt:lpstr>Default Design</vt:lpstr>
      <vt:lpstr>1_Default Design</vt:lpstr>
      <vt:lpstr>Expedition</vt:lpstr>
      <vt:lpstr>Blank Presentation</vt:lpstr>
      <vt:lpstr>1_Compass</vt:lpstr>
      <vt:lpstr>1_Expedition</vt:lpstr>
      <vt:lpstr>12_Expedition</vt:lpstr>
      <vt:lpstr>1_Beam</vt:lpstr>
      <vt:lpstr>預設簡報設計</vt:lpstr>
      <vt:lpstr>2_Beam</vt:lpstr>
      <vt:lpstr>3_Beam</vt:lpstr>
      <vt:lpstr>1_Blank Presentation</vt:lpstr>
      <vt:lpstr>1_Orbit</vt:lpstr>
      <vt:lpstr>Stream</vt:lpstr>
      <vt:lpstr>මිත්‍යාදෘෂ්ඨික ආගම්</vt:lpstr>
      <vt:lpstr>Acts 1-8 Map</vt:lpstr>
      <vt:lpstr>පාවුල් තුමාගෙ පළමු සහ දෙවනි මිෂනාරි ගමන්</vt:lpstr>
      <vt:lpstr>මිත්‍යාදෘෂ්ඨික ආගම්</vt:lpstr>
      <vt:lpstr>මිත්‍යාදෘෂ්ඨික ආගම්</vt:lpstr>
      <vt:lpstr>Greek &amp; Roman Mythology</vt:lpstr>
      <vt:lpstr>ග්‍රීසියෙන් දෙවිවරැ ආදාගැනිම </vt:lpstr>
      <vt:lpstr>ග්‍රීසියෙන් දෙවිවරැ wdදාගැනිම </vt:lpstr>
      <vt:lpstr>ඩයනා (Diana) නමස්කාරය</vt:lpstr>
      <vt:lpstr>පර්පෙචුවාගෙ (Perpetua) ප්‍රාණත්‍යාගය (ක්‍රි.ව. 203)</vt:lpstr>
      <vt:lpstr>මූලිකව රෝමවරු නමස්කාරය සඳහා ග්‍රීකවරුන්ගෙ දෙව්වරු වර්ග ආදේශ කරගන්නා ලදි. ඔවුහු සරළවම එම දෙවිවරුන්ගෙ නම් පමණක් මාරු කරන ලදි.</vt:lpstr>
      <vt:lpstr>රෝම දින දර්ශකය</vt:lpstr>
      <vt:lpstr>රෝම මාසයන්</vt:lpstr>
      <vt:lpstr>බල්ලාගේ හොඳම  අවුරුද්ද year of the Dog</vt:lpstr>
      <vt:lpstr>මිත්‍යාදෘෂ්ඨික මිනිසෙකුගේ මඟ ගවේශනය</vt:lpstr>
      <vt:lpstr>මිත්‍යාදෘෂ්ඨික දෙවිවරුන්ගේ අසමත් විම.</vt:lpstr>
      <vt:lpstr>මිත්‍යාදෘෂ්ඨික ආගම්</vt:lpstr>
      <vt:lpstr>දෙක අතර විසංසන්දනය (වෙනස)</vt:lpstr>
      <vt:lpstr>පයිතගරස්  Pythagoras</vt:lpstr>
      <vt:lpstr>ප්ලේටො   Plato</vt:lpstr>
      <vt:lpstr>සර්වදෝෂදර්ෂියා (Cynics): ඇන්ටිස්තෙනිස්</vt:lpstr>
      <vt:lpstr>සර්වදෝෂදර්ෂියා : සිනොපෙ ඩයිඔගෙනිස්</vt:lpstr>
      <vt:lpstr>සර්වදෝෂදර්ෂියා: සිනොපෙ ඩයිඔගෙනිස්</vt:lpstr>
      <vt:lpstr>සර්වදෝෂදර්ෂියා: සිනොපෙ ඩයිඔගෙනිස්</vt:lpstr>
      <vt:lpstr>ඇරිස්ටොටල්යානු වාදය (Aristotelianism)</vt:lpstr>
      <vt:lpstr>ඇරිස්ටොටල්ගෙ මූලිකාංග</vt:lpstr>
      <vt:lpstr>පතිනන් දෙව්මැඋුරෙ එපිකියුරවරු හා ස්ටොයික්වරු</vt:lpstr>
      <vt:lpstr>පතිනන් දෙව්මැදුර: විවාදයේ ස්ථානය</vt:lpstr>
      <vt:lpstr>එපිකියුරියානු වාදය (Epicureanism)</vt:lpstr>
      <vt:lpstr>ස්ටොයික් වාදය (Stoicism)</vt:lpstr>
      <vt:lpstr>අද ස්ටොයික් වාදය</vt:lpstr>
      <vt:lpstr>සංශවාදය (Skepticism): එලිස් හි පයිරෝ Pyrro of Elis</vt:lpstr>
      <vt:lpstr>සාරසංග්‍රහවාදිකයන් (Eclectics)</vt:lpstr>
      <vt:lpstr>අද සාරසංග්‍රහවාදිකයන් =  නිදහස් මතධාරින්</vt:lpstr>
      <vt:lpstr>කිතුණු ධර්මයට විරුද්ධව ඇති ග්‍රීක දාර්ශනික අභියෝග</vt:lpstr>
      <vt:lpstr>මිත්‍යාදෘෂ්ඨික ආගම්</vt:lpstr>
      <vt:lpstr>ඔගස්ටස්ව   (ක්‍රි.පූ 30- ක්‍රි.ව 14)  ඔහුගේ මරණයෙන් පසු නමස්කාර කරන ලදී  </vt:lpstr>
      <vt:lpstr>කලිග්යුලා Caligula (ක්‍රි.ව 37-41)</vt:lpstr>
      <vt:lpstr>නීරෝ (ක්‍රි.ව 54-68)</vt:lpstr>
      <vt:lpstr>ඩොමීශියන් (ක්‍රි.ව  81-96)</vt:lpstr>
      <vt:lpstr>එළිදරව් පොත ලියුවේ කවදාද?</vt:lpstr>
      <vt:lpstr>අධිරජ ඇදහිමේ සංස්කෘතිය කිතුණුවන්ට තර්ජනයක් විය.</vt:lpstr>
      <vt:lpstr>පොලිකාප්ගේ ප්‍රාණත්‍යාගය</vt:lpstr>
      <vt:lpstr>පර්ගමම් ආකෘතිය:  තවමත් අඛණ්ඩව පවතී</vt:lpstr>
      <vt:lpstr>සියුස්ගේ අල්තාරය</vt:lpstr>
      <vt:lpstr>තරුණ ප්ලිනි-Pliny the Younger (ක්‍රි.ව111-113)</vt:lpstr>
      <vt:lpstr>ප්‍රයොජනවත් සංයෝජන(ක්‍රි.ව 111)</vt:lpstr>
      <vt:lpstr>මුල් සභාවේ දුක් විඳීම</vt:lpstr>
      <vt:lpstr>මුල් සභාවේ දුක් විඳීම</vt:lpstr>
      <vt:lpstr>මුල් සභාවේ දුක් විඳීම</vt:lpstr>
      <vt:lpstr>මිත්‍යාදෘෂ්ඨික ආගම්</vt:lpstr>
      <vt:lpstr>අභිරහස් ආගම්</vt:lpstr>
      <vt:lpstr>ග්‍රීක අභිරහස් ආගම</vt:lpstr>
      <vt:lpstr>දිලිසීන් වන්දනාව</vt:lpstr>
      <vt:lpstr>අනාවර්නය වු දේ වරද්දා ගන්න එපා!</vt:lpstr>
      <vt:lpstr>මිත්‍රවාදය (Mithraism)</vt:lpstr>
      <vt:lpstr>මිත්‍රවාදය</vt:lpstr>
      <vt:lpstr>මිත්‍රවාදින් ගොනා බිලිදීම</vt:lpstr>
      <vt:lpstr>මිත්‍රවාදයේ පැතිරීම (3rd Cent. AD)</vt:lpstr>
      <vt:lpstr>Egyptian Mythology</vt:lpstr>
      <vt:lpstr>මිත්‍යාදෘෂ්ඨික නයි නැටවිමක්ද? </vt:lpstr>
      <vt:lpstr>ඉසිස්, ඊජිප්තු දේවතාවියකි</vt:lpstr>
      <vt:lpstr>ඩෙනිසස්- Dionysus</vt:lpstr>
      <vt:lpstr>සයිබල්හි වන්දනය (ලබ්ධිය)</vt:lpstr>
      <vt:lpstr>ලෝකඩ යකඩ ලාම්පුව (සත්වයා පිටුපස සිටි සබ්බෙලා දේවතාව නැතිවි ඇත) </vt:lpstr>
      <vt:lpstr>කොරින්ති: දුරාචාරයේ මං සංධිය</vt:lpstr>
      <vt:lpstr>කොරින්තියේ දේශසංදිය</vt:lpstr>
      <vt:lpstr>නගරය සිට ඇක්රොකොරින්ත පිළිබඳ දර්ශනය</vt:lpstr>
      <vt:lpstr>සියලු කාලවලදී දුරාචාරය</vt:lpstr>
      <vt:lpstr>ඇෆ්රොදයිට් දේවාලය</vt:lpstr>
      <vt:lpstr>ඇෆ්රොදයිට් දේවාලය</vt:lpstr>
      <vt:lpstr>අර්ථ විරහිත නමස්කාරය</vt:lpstr>
      <vt:lpstr>මිත්‍යාදෘෂ්ඨික ආගම්</vt:lpstr>
      <vt:lpstr>ඡොතිශ්‍ය</vt:lpstr>
      <vt:lpstr>කිතුනුවන් භාවිතා නොකළ යුතු වචන</vt:lpstr>
      <vt:lpstr>“මා බොහෝ දෙවිවරුන්ගෙ අල්තාර දැක්කා-එපමණක් නොව නොහදුන්නාවු දෙවියන්ටත් අල්තාර” (පාවුල් ක්‍රියා 17 දි)</vt:lpstr>
      <vt:lpstr>මිත්‍යාදෘෂ්ඨික ආගම්</vt:lpstr>
      <vt:lpstr>ඟුානවාදය: වික්ෂිප්ත වන (ව්‍යාකූල) ප්‍රශ්න</vt:lpstr>
      <vt:lpstr>ඟුානවාදය අත්‍යාවශ්‍ය සංරචක</vt:lpstr>
      <vt:lpstr>ඟුානවාදයට අනුව ගැලවිම පිළිබද සංකල්පය</vt:lpstr>
      <vt:lpstr>ඟුානවාද වර්ග දෙකක් 1 යොහන් පොතේ කථා කරයි</vt:lpstr>
      <vt:lpstr>INCEPTION</vt:lpstr>
      <vt:lpstr>INCEPTION  සිහිනයක් තුල සිහිනයක් උගන්වයි</vt:lpstr>
      <vt:lpstr>බුද්ධාගම සියළුම ආශාවන් නැති කිරීමට දිරිමත් කරයි</vt:lpstr>
      <vt:lpstr>අපොස්තුළු වරුන්ගේ ධර්මය</vt:lpstr>
      <vt:lpstr>අපොස්තුළු වරුන්ගේ ධර්මය</vt:lpstr>
      <vt:lpstr>අපොස්තුළු වරුන්ගේ ධර්මය</vt:lpstr>
      <vt:lpstr>අපොස්තුළු වරුන්ගේ ධර්මය</vt:lpstr>
      <vt:lpstr>අද මිත්‍යාදෘෂ්ඨික ආගම්</vt:lpstr>
      <vt:lpstr>පාපයෙන් පවිත්‍ර විමේ හින්දු "බලාපොරොත්තුව"</vt:lpstr>
      <vt:lpstr>නව ගිවිසුම් පසුබිම සදහා ලින්ක්: BibleStudyDownloads.org</vt:lpstr>
      <vt:lpstr>Black</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Rick Griffith</dc:creator>
  <cp:lastModifiedBy>Rick Griffith</cp:lastModifiedBy>
  <cp:revision>422</cp:revision>
  <dcterms:created xsi:type="dcterms:W3CDTF">2010-04-09T04:05:45Z</dcterms:created>
  <dcterms:modified xsi:type="dcterms:W3CDTF">2017-11-14T05:44:07Z</dcterms:modified>
</cp:coreProperties>
</file>