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theme/theme9.xml" ContentType="application/vnd.openxmlformats-officedocument.theme+xml"/>
  <Override PartName="/ppt/slideLayouts/slideLayout24.xml" ContentType="application/vnd.openxmlformats-officedocument.presentationml.slideLayout+xml"/>
  <Override PartName="/ppt/theme/theme10.xml" ContentType="application/vnd.openxmlformats-officedocument.theme+xml"/>
  <Override PartName="/ppt/slideLayouts/slideLayout25.xml" ContentType="application/vnd.openxmlformats-officedocument.presentationml.slideLayout+xml"/>
  <Override PartName="/ppt/theme/theme11.xml" ContentType="application/vnd.openxmlformats-officedocument.theme+xml"/>
  <Override PartName="/ppt/slideLayouts/slideLayout26.xml" ContentType="application/vnd.openxmlformats-officedocument.presentationml.slideLayout+xml"/>
  <Override PartName="/ppt/theme/theme12.xml" ContentType="application/vnd.openxmlformats-officedocument.theme+xml"/>
  <Override PartName="/ppt/slideLayouts/slideLayout27.xml" ContentType="application/vnd.openxmlformats-officedocument.presentationml.slideLayout+xml"/>
  <Override PartName="/ppt/theme/theme13.xml" ContentType="application/vnd.openxmlformats-officedocument.theme+xml"/>
  <Override PartName="/ppt/slideLayouts/slideLayout28.xml" ContentType="application/vnd.openxmlformats-officedocument.presentationml.slideLayout+xml"/>
  <Override PartName="/ppt/theme/theme14.xml" ContentType="application/vnd.openxmlformats-officedocument.theme+xml"/>
  <Override PartName="/ppt/slideLayouts/slideLayout29.xml" ContentType="application/vnd.openxmlformats-officedocument.presentationml.slideLayout+xml"/>
  <Override PartName="/ppt/theme/theme15.xml" ContentType="application/vnd.openxmlformats-officedocument.theme+xml"/>
  <Override PartName="/ppt/slideLayouts/slideLayout30.xml" ContentType="application/vnd.openxmlformats-officedocument.presentationml.slideLayout+xml"/>
  <Override PartName="/ppt/theme/theme16.xml" ContentType="application/vnd.openxmlformats-officedocument.theme+xml"/>
  <Override PartName="/ppt/slideLayouts/slideLayout31.xml" ContentType="application/vnd.openxmlformats-officedocument.presentationml.slideLayout+xml"/>
  <Override PartName="/ppt/theme/theme17.xml" ContentType="application/vnd.openxmlformats-officedocument.theme+xml"/>
  <Override PartName="/ppt/slideLayouts/slideLayout32.xml" ContentType="application/vnd.openxmlformats-officedocument.presentationml.slideLayout+xml"/>
  <Override PartName="/ppt/theme/theme18.xml" ContentType="application/vnd.openxmlformats-officedocument.theme+xml"/>
  <Override PartName="/ppt/slideLayouts/slideLayout33.xml" ContentType="application/vnd.openxmlformats-officedocument.presentationml.slideLayout+xml"/>
  <Override PartName="/ppt/theme/theme19.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0.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1.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25.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26.xml" ContentType="application/vnd.openxmlformats-officedocument.theme+xml"/>
  <Override PartName="/ppt/slideLayouts/slideLayout118.xml" ContentType="application/vnd.openxmlformats-officedocument.presentationml.slideLayout+xml"/>
  <Override PartName="/ppt/theme/theme27.xml" ContentType="application/vnd.openxmlformats-officedocument.theme+xml"/>
  <Override PartName="/ppt/slideLayouts/slideLayout119.xml" ContentType="application/vnd.openxmlformats-officedocument.presentationml.slideLayout+xml"/>
  <Override PartName="/ppt/theme/theme28.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29.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4276" r:id="rId2"/>
    <p:sldMasterId id="2147484278" r:id="rId3"/>
    <p:sldMasterId id="2147484282" r:id="rId4"/>
    <p:sldMasterId id="2147484284" r:id="rId5"/>
    <p:sldMasterId id="2147484288" r:id="rId6"/>
    <p:sldMasterId id="2147484290" r:id="rId7"/>
    <p:sldMasterId id="2147484292" r:id="rId8"/>
    <p:sldMasterId id="2147484294" r:id="rId9"/>
    <p:sldMasterId id="2147484298" r:id="rId10"/>
    <p:sldMasterId id="2147484300" r:id="rId11"/>
    <p:sldMasterId id="2147484303" r:id="rId12"/>
    <p:sldMasterId id="2147484305" r:id="rId13"/>
    <p:sldMasterId id="2147484307" r:id="rId14"/>
    <p:sldMasterId id="2147484433" r:id="rId15"/>
    <p:sldMasterId id="2147484435" r:id="rId16"/>
    <p:sldMasterId id="2147484437" r:id="rId17"/>
    <p:sldMasterId id="2147484439" r:id="rId18"/>
    <p:sldMasterId id="2147484442" r:id="rId19"/>
    <p:sldMasterId id="2147484940" r:id="rId20"/>
    <p:sldMasterId id="2147485069" r:id="rId21"/>
    <p:sldMasterId id="2147485637" r:id="rId22"/>
    <p:sldMasterId id="2147485825" r:id="rId23"/>
    <p:sldMasterId id="2147485837" r:id="rId24"/>
    <p:sldMasterId id="2147485851" r:id="rId25"/>
    <p:sldMasterId id="2147485864" r:id="rId26"/>
    <p:sldMasterId id="2147485878" r:id="rId27"/>
    <p:sldMasterId id="2147486140" r:id="rId28"/>
    <p:sldMasterId id="2147486925" r:id="rId29"/>
    <p:sldMasterId id="2147486939" r:id="rId30"/>
  </p:sldMasterIdLst>
  <p:notesMasterIdLst>
    <p:notesMasterId r:id="rId158"/>
  </p:notesMasterIdLst>
  <p:sldIdLst>
    <p:sldId id="482" r:id="rId31"/>
    <p:sldId id="625" r:id="rId32"/>
    <p:sldId id="516" r:id="rId33"/>
    <p:sldId id="645" r:id="rId34"/>
    <p:sldId id="518" r:id="rId35"/>
    <p:sldId id="504" r:id="rId36"/>
    <p:sldId id="481" r:id="rId37"/>
    <p:sldId id="493" r:id="rId38"/>
    <p:sldId id="507" r:id="rId39"/>
    <p:sldId id="371" r:id="rId40"/>
    <p:sldId id="585" r:id="rId41"/>
    <p:sldId id="488" r:id="rId42"/>
    <p:sldId id="439" r:id="rId43"/>
    <p:sldId id="501" r:id="rId44"/>
    <p:sldId id="508" r:id="rId45"/>
    <p:sldId id="520" r:id="rId46"/>
    <p:sldId id="620" r:id="rId47"/>
    <p:sldId id="621" r:id="rId48"/>
    <p:sldId id="622" r:id="rId49"/>
    <p:sldId id="623" r:id="rId50"/>
    <p:sldId id="369" r:id="rId51"/>
    <p:sldId id="604" r:id="rId52"/>
    <p:sldId id="522" r:id="rId53"/>
    <p:sldId id="627" r:id="rId54"/>
    <p:sldId id="626" r:id="rId55"/>
    <p:sldId id="502" r:id="rId56"/>
    <p:sldId id="582" r:id="rId57"/>
    <p:sldId id="583" r:id="rId58"/>
    <p:sldId id="624" r:id="rId59"/>
    <p:sldId id="503" r:id="rId60"/>
    <p:sldId id="412" r:id="rId61"/>
    <p:sldId id="494" r:id="rId62"/>
    <p:sldId id="524" r:id="rId63"/>
    <p:sldId id="534" r:id="rId64"/>
    <p:sldId id="646" r:id="rId65"/>
    <p:sldId id="647" r:id="rId66"/>
    <p:sldId id="648" r:id="rId67"/>
    <p:sldId id="649" r:id="rId68"/>
    <p:sldId id="527" r:id="rId69"/>
    <p:sldId id="650" r:id="rId70"/>
    <p:sldId id="651" r:id="rId71"/>
    <p:sldId id="652" r:id="rId72"/>
    <p:sldId id="653" r:id="rId73"/>
    <p:sldId id="654" r:id="rId74"/>
    <p:sldId id="542" r:id="rId75"/>
    <p:sldId id="403" r:id="rId76"/>
    <p:sldId id="505" r:id="rId77"/>
    <p:sldId id="506" r:id="rId78"/>
    <p:sldId id="509" r:id="rId79"/>
    <p:sldId id="510" r:id="rId80"/>
    <p:sldId id="511" r:id="rId81"/>
    <p:sldId id="512" r:id="rId82"/>
    <p:sldId id="514" r:id="rId83"/>
    <p:sldId id="515" r:id="rId84"/>
    <p:sldId id="605" r:id="rId85"/>
    <p:sldId id="606" r:id="rId86"/>
    <p:sldId id="634" r:id="rId87"/>
    <p:sldId id="635" r:id="rId88"/>
    <p:sldId id="636" r:id="rId89"/>
    <p:sldId id="637" r:id="rId90"/>
    <p:sldId id="638" r:id="rId91"/>
    <p:sldId id="612" r:id="rId92"/>
    <p:sldId id="639" r:id="rId93"/>
    <p:sldId id="614" r:id="rId94"/>
    <p:sldId id="640" r:id="rId95"/>
    <p:sldId id="616" r:id="rId96"/>
    <p:sldId id="617" r:id="rId97"/>
    <p:sldId id="618" r:id="rId98"/>
    <p:sldId id="373" r:id="rId99"/>
    <p:sldId id="586" r:id="rId100"/>
    <p:sldId id="375" r:id="rId101"/>
    <p:sldId id="376" r:id="rId102"/>
    <p:sldId id="587" r:id="rId103"/>
    <p:sldId id="588" r:id="rId104"/>
    <p:sldId id="589" r:id="rId105"/>
    <p:sldId id="590" r:id="rId106"/>
    <p:sldId id="591" r:id="rId107"/>
    <p:sldId id="356" r:id="rId108"/>
    <p:sldId id="360" r:id="rId109"/>
    <p:sldId id="348" r:id="rId110"/>
    <p:sldId id="380" r:id="rId111"/>
    <p:sldId id="381" r:id="rId112"/>
    <p:sldId id="382" r:id="rId113"/>
    <p:sldId id="383" r:id="rId114"/>
    <p:sldId id="384" r:id="rId115"/>
    <p:sldId id="385" r:id="rId116"/>
    <p:sldId id="386" r:id="rId117"/>
    <p:sldId id="593" r:id="rId118"/>
    <p:sldId id="388" r:id="rId119"/>
    <p:sldId id="389" r:id="rId120"/>
    <p:sldId id="392" r:id="rId121"/>
    <p:sldId id="543" r:id="rId122"/>
    <p:sldId id="394" r:id="rId123"/>
    <p:sldId id="641" r:id="rId124"/>
    <p:sldId id="396" r:id="rId125"/>
    <p:sldId id="397" r:id="rId126"/>
    <p:sldId id="398" r:id="rId127"/>
    <p:sldId id="399" r:id="rId128"/>
    <p:sldId id="400" r:id="rId129"/>
    <p:sldId id="401" r:id="rId130"/>
    <p:sldId id="402" r:id="rId131"/>
    <p:sldId id="642" r:id="rId132"/>
    <p:sldId id="405" r:id="rId133"/>
    <p:sldId id="592" r:id="rId134"/>
    <p:sldId id="407" r:id="rId135"/>
    <p:sldId id="408" r:id="rId136"/>
    <p:sldId id="409" r:id="rId137"/>
    <p:sldId id="410" r:id="rId138"/>
    <p:sldId id="411" r:id="rId139"/>
    <p:sldId id="643" r:id="rId140"/>
    <p:sldId id="414" r:id="rId141"/>
    <p:sldId id="415" r:id="rId142"/>
    <p:sldId id="416" r:id="rId143"/>
    <p:sldId id="417" r:id="rId144"/>
    <p:sldId id="420" r:id="rId145"/>
    <p:sldId id="421" r:id="rId146"/>
    <p:sldId id="644" r:id="rId147"/>
    <p:sldId id="423" r:id="rId148"/>
    <p:sldId id="603" r:id="rId149"/>
    <p:sldId id="425" r:id="rId150"/>
    <p:sldId id="426" r:id="rId151"/>
    <p:sldId id="427" r:id="rId152"/>
    <p:sldId id="428" r:id="rId153"/>
    <p:sldId id="429" r:id="rId154"/>
    <p:sldId id="430" r:id="rId155"/>
    <p:sldId id="655" r:id="rId156"/>
    <p:sldId id="656" r:id="rId15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9900"/>
    <a:srgbClr val="663300"/>
    <a:srgbClr val="EFE8AD"/>
    <a:srgbClr val="150015"/>
    <a:srgbClr val="DDDDDD"/>
    <a:srgbClr val="336600"/>
    <a:srgbClr val="060400"/>
    <a:srgbClr val="EFE40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4951" autoAdjust="0"/>
  </p:normalViewPr>
  <p:slideViewPr>
    <p:cSldViewPr>
      <p:cViewPr varScale="1">
        <p:scale>
          <a:sx n="128" d="100"/>
          <a:sy n="128" d="100"/>
        </p:scale>
        <p:origin x="-1456" y="-104"/>
      </p:cViewPr>
      <p:guideLst>
        <p:guide orient="horz" pos="2160"/>
        <p:guide pos="2880"/>
      </p:guideLst>
    </p:cSldViewPr>
  </p:slideViewPr>
  <p:outlineViewPr>
    <p:cViewPr>
      <p:scale>
        <a:sx n="33" d="100"/>
        <a:sy n="33" d="100"/>
      </p:scale>
      <p:origin x="0" y="39264"/>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12.xml"/><Relationship Id="rId143" Type="http://schemas.openxmlformats.org/officeDocument/2006/relationships/slide" Target="slides/slide113.xml"/><Relationship Id="rId144" Type="http://schemas.openxmlformats.org/officeDocument/2006/relationships/slide" Target="slides/slide114.xml"/><Relationship Id="rId145" Type="http://schemas.openxmlformats.org/officeDocument/2006/relationships/slide" Target="slides/slide115.xml"/><Relationship Id="rId146" Type="http://schemas.openxmlformats.org/officeDocument/2006/relationships/slide" Target="slides/slide116.xml"/><Relationship Id="rId147" Type="http://schemas.openxmlformats.org/officeDocument/2006/relationships/slide" Target="slides/slide117.xml"/><Relationship Id="rId148" Type="http://schemas.openxmlformats.org/officeDocument/2006/relationships/slide" Target="slides/slide118.xml"/><Relationship Id="rId149" Type="http://schemas.openxmlformats.org/officeDocument/2006/relationships/slide" Target="slides/slide119.xml"/><Relationship Id="rId40" Type="http://schemas.openxmlformats.org/officeDocument/2006/relationships/slide" Target="slides/slide10.xml"/><Relationship Id="rId41" Type="http://schemas.openxmlformats.org/officeDocument/2006/relationships/slide" Target="slides/slide11.xml"/><Relationship Id="rId42" Type="http://schemas.openxmlformats.org/officeDocument/2006/relationships/slide" Target="slides/slide12.xml"/><Relationship Id="rId43" Type="http://schemas.openxmlformats.org/officeDocument/2006/relationships/slide" Target="slides/slide13.xml"/><Relationship Id="rId44" Type="http://schemas.openxmlformats.org/officeDocument/2006/relationships/slide" Target="slides/slide14.xml"/><Relationship Id="rId45" Type="http://schemas.openxmlformats.org/officeDocument/2006/relationships/slide" Target="slides/slide15.xml"/><Relationship Id="rId46" Type="http://schemas.openxmlformats.org/officeDocument/2006/relationships/slide" Target="slides/slide16.xml"/><Relationship Id="rId47" Type="http://schemas.openxmlformats.org/officeDocument/2006/relationships/slide" Target="slides/slide17.xml"/><Relationship Id="rId48" Type="http://schemas.openxmlformats.org/officeDocument/2006/relationships/slide" Target="slides/slide18.xml"/><Relationship Id="rId49" Type="http://schemas.openxmlformats.org/officeDocument/2006/relationships/slide" Target="slides/slide19.xml"/><Relationship Id="rId80" Type="http://schemas.openxmlformats.org/officeDocument/2006/relationships/slide" Target="slides/slide50.xml"/><Relationship Id="rId81" Type="http://schemas.openxmlformats.org/officeDocument/2006/relationships/slide" Target="slides/slide51.xml"/><Relationship Id="rId82" Type="http://schemas.openxmlformats.org/officeDocument/2006/relationships/slide" Target="slides/slide52.xml"/><Relationship Id="rId83" Type="http://schemas.openxmlformats.org/officeDocument/2006/relationships/slide" Target="slides/slide53.xml"/><Relationship Id="rId84" Type="http://schemas.openxmlformats.org/officeDocument/2006/relationships/slide" Target="slides/slide54.xml"/><Relationship Id="rId85" Type="http://schemas.openxmlformats.org/officeDocument/2006/relationships/slide" Target="slides/slide55.xml"/><Relationship Id="rId86" Type="http://schemas.openxmlformats.org/officeDocument/2006/relationships/slide" Target="slides/slide56.xml"/><Relationship Id="rId87" Type="http://schemas.openxmlformats.org/officeDocument/2006/relationships/slide" Target="slides/slide57.xml"/><Relationship Id="rId88" Type="http://schemas.openxmlformats.org/officeDocument/2006/relationships/slide" Target="slides/slide58.xml"/><Relationship Id="rId89" Type="http://schemas.openxmlformats.org/officeDocument/2006/relationships/slide" Target="slides/slide59.xml"/><Relationship Id="rId110" Type="http://schemas.openxmlformats.org/officeDocument/2006/relationships/slide" Target="slides/slide80.xml"/><Relationship Id="rId111" Type="http://schemas.openxmlformats.org/officeDocument/2006/relationships/slide" Target="slides/slide81.xml"/><Relationship Id="rId112" Type="http://schemas.openxmlformats.org/officeDocument/2006/relationships/slide" Target="slides/slide82.xml"/><Relationship Id="rId113" Type="http://schemas.openxmlformats.org/officeDocument/2006/relationships/slide" Target="slides/slide83.xml"/><Relationship Id="rId114" Type="http://schemas.openxmlformats.org/officeDocument/2006/relationships/slide" Target="slides/slide84.xml"/><Relationship Id="rId115" Type="http://schemas.openxmlformats.org/officeDocument/2006/relationships/slide" Target="slides/slide85.xml"/><Relationship Id="rId116" Type="http://schemas.openxmlformats.org/officeDocument/2006/relationships/slide" Target="slides/slide86.xml"/><Relationship Id="rId117" Type="http://schemas.openxmlformats.org/officeDocument/2006/relationships/slide" Target="slides/slide87.xml"/><Relationship Id="rId118" Type="http://schemas.openxmlformats.org/officeDocument/2006/relationships/slide" Target="slides/slide88.xml"/><Relationship Id="rId119" Type="http://schemas.openxmlformats.org/officeDocument/2006/relationships/slide" Target="slides/slide89.xml"/><Relationship Id="rId150" Type="http://schemas.openxmlformats.org/officeDocument/2006/relationships/slide" Target="slides/slide120.xml"/><Relationship Id="rId151" Type="http://schemas.openxmlformats.org/officeDocument/2006/relationships/slide" Target="slides/slide121.xml"/><Relationship Id="rId152" Type="http://schemas.openxmlformats.org/officeDocument/2006/relationships/slide" Target="slides/slide122.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23.xml"/><Relationship Id="rId154" Type="http://schemas.openxmlformats.org/officeDocument/2006/relationships/slide" Target="slides/slide124.xml"/><Relationship Id="rId155" Type="http://schemas.openxmlformats.org/officeDocument/2006/relationships/slide" Target="slides/slide125.xml"/><Relationship Id="rId156" Type="http://schemas.openxmlformats.org/officeDocument/2006/relationships/slide" Target="slides/slide126.xml"/><Relationship Id="rId157" Type="http://schemas.openxmlformats.org/officeDocument/2006/relationships/slide" Target="slides/slide127.xml"/><Relationship Id="rId158" Type="http://schemas.openxmlformats.org/officeDocument/2006/relationships/notesMaster" Target="notesMasters/notesMaster1.xml"/><Relationship Id="rId159" Type="http://schemas.openxmlformats.org/officeDocument/2006/relationships/printerSettings" Target="printerSettings/printerSettings1.bin"/><Relationship Id="rId50" Type="http://schemas.openxmlformats.org/officeDocument/2006/relationships/slide" Target="slides/slide20.xml"/><Relationship Id="rId51" Type="http://schemas.openxmlformats.org/officeDocument/2006/relationships/slide" Target="slides/slide21.xml"/><Relationship Id="rId52" Type="http://schemas.openxmlformats.org/officeDocument/2006/relationships/slide" Target="slides/slide22.xml"/><Relationship Id="rId53" Type="http://schemas.openxmlformats.org/officeDocument/2006/relationships/slide" Target="slides/slide23.xml"/><Relationship Id="rId54" Type="http://schemas.openxmlformats.org/officeDocument/2006/relationships/slide" Target="slides/slide24.xml"/><Relationship Id="rId55" Type="http://schemas.openxmlformats.org/officeDocument/2006/relationships/slide" Target="slides/slide25.xml"/><Relationship Id="rId56" Type="http://schemas.openxmlformats.org/officeDocument/2006/relationships/slide" Target="slides/slide26.xml"/><Relationship Id="rId57" Type="http://schemas.openxmlformats.org/officeDocument/2006/relationships/slide" Target="slides/slide27.xml"/><Relationship Id="rId58" Type="http://schemas.openxmlformats.org/officeDocument/2006/relationships/slide" Target="slides/slide28.xml"/><Relationship Id="rId59" Type="http://schemas.openxmlformats.org/officeDocument/2006/relationships/slide" Target="slides/slide29.xml"/><Relationship Id="rId90" Type="http://schemas.openxmlformats.org/officeDocument/2006/relationships/slide" Target="slides/slide60.xml"/><Relationship Id="rId91" Type="http://schemas.openxmlformats.org/officeDocument/2006/relationships/slide" Target="slides/slide61.xml"/><Relationship Id="rId92" Type="http://schemas.openxmlformats.org/officeDocument/2006/relationships/slide" Target="slides/slide62.xml"/><Relationship Id="rId93" Type="http://schemas.openxmlformats.org/officeDocument/2006/relationships/slide" Target="slides/slide63.xml"/><Relationship Id="rId94" Type="http://schemas.openxmlformats.org/officeDocument/2006/relationships/slide" Target="slides/slide64.xml"/><Relationship Id="rId95" Type="http://schemas.openxmlformats.org/officeDocument/2006/relationships/slide" Target="slides/slide65.xml"/><Relationship Id="rId96" Type="http://schemas.openxmlformats.org/officeDocument/2006/relationships/slide" Target="slides/slide66.xml"/><Relationship Id="rId97" Type="http://schemas.openxmlformats.org/officeDocument/2006/relationships/slide" Target="slides/slide67.xml"/><Relationship Id="rId98" Type="http://schemas.openxmlformats.org/officeDocument/2006/relationships/slide" Target="slides/slide68.xml"/><Relationship Id="rId99" Type="http://schemas.openxmlformats.org/officeDocument/2006/relationships/slide" Target="slides/slide69.xml"/><Relationship Id="rId120" Type="http://schemas.openxmlformats.org/officeDocument/2006/relationships/slide" Target="slides/slide90.xml"/><Relationship Id="rId121" Type="http://schemas.openxmlformats.org/officeDocument/2006/relationships/slide" Target="slides/slide91.xml"/><Relationship Id="rId122" Type="http://schemas.openxmlformats.org/officeDocument/2006/relationships/slide" Target="slides/slide92.xml"/><Relationship Id="rId123" Type="http://schemas.openxmlformats.org/officeDocument/2006/relationships/slide" Target="slides/slide93.xml"/><Relationship Id="rId124" Type="http://schemas.openxmlformats.org/officeDocument/2006/relationships/slide" Target="slides/slide94.xml"/><Relationship Id="rId125" Type="http://schemas.openxmlformats.org/officeDocument/2006/relationships/slide" Target="slides/slide95.xml"/><Relationship Id="rId126" Type="http://schemas.openxmlformats.org/officeDocument/2006/relationships/slide" Target="slides/slide96.xml"/><Relationship Id="rId127" Type="http://schemas.openxmlformats.org/officeDocument/2006/relationships/slide" Target="slides/slide97.xml"/><Relationship Id="rId128" Type="http://schemas.openxmlformats.org/officeDocument/2006/relationships/slide" Target="slides/slide98.xml"/><Relationship Id="rId129" Type="http://schemas.openxmlformats.org/officeDocument/2006/relationships/slide" Target="slides/slide99.xml"/><Relationship Id="rId160" Type="http://schemas.openxmlformats.org/officeDocument/2006/relationships/presProps" Target="presProps.xml"/><Relationship Id="rId161" Type="http://schemas.openxmlformats.org/officeDocument/2006/relationships/viewProps" Target="viewProps.xml"/><Relationship Id="rId162" Type="http://schemas.openxmlformats.org/officeDocument/2006/relationships/theme" Target="theme/theme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tableStyles" Target="tableStyles.xml"/><Relationship Id="rId60" Type="http://schemas.openxmlformats.org/officeDocument/2006/relationships/slide" Target="slides/slide30.xml"/><Relationship Id="rId61" Type="http://schemas.openxmlformats.org/officeDocument/2006/relationships/slide" Target="slides/slide31.xml"/><Relationship Id="rId62" Type="http://schemas.openxmlformats.org/officeDocument/2006/relationships/slide" Target="slides/slide32.xml"/><Relationship Id="rId63" Type="http://schemas.openxmlformats.org/officeDocument/2006/relationships/slide" Target="slides/slide33.xml"/><Relationship Id="rId64" Type="http://schemas.openxmlformats.org/officeDocument/2006/relationships/slide" Target="slides/slide34.xml"/><Relationship Id="rId65" Type="http://schemas.openxmlformats.org/officeDocument/2006/relationships/slide" Target="slides/slide35.xml"/><Relationship Id="rId66" Type="http://schemas.openxmlformats.org/officeDocument/2006/relationships/slide" Target="slides/slide36.xml"/><Relationship Id="rId67" Type="http://schemas.openxmlformats.org/officeDocument/2006/relationships/slide" Target="slides/slide37.xml"/><Relationship Id="rId68" Type="http://schemas.openxmlformats.org/officeDocument/2006/relationships/slide" Target="slides/slide38.xml"/><Relationship Id="rId69" Type="http://schemas.openxmlformats.org/officeDocument/2006/relationships/slide" Target="slides/slide39.xml"/><Relationship Id="rId130" Type="http://schemas.openxmlformats.org/officeDocument/2006/relationships/slide" Target="slides/slide100.xml"/><Relationship Id="rId131" Type="http://schemas.openxmlformats.org/officeDocument/2006/relationships/slide" Target="slides/slide101.xml"/><Relationship Id="rId132" Type="http://schemas.openxmlformats.org/officeDocument/2006/relationships/slide" Target="slides/slide102.xml"/><Relationship Id="rId133" Type="http://schemas.openxmlformats.org/officeDocument/2006/relationships/slide" Target="slides/slide103.xml"/><Relationship Id="rId134" Type="http://schemas.openxmlformats.org/officeDocument/2006/relationships/slide" Target="slides/slide104.xml"/><Relationship Id="rId135" Type="http://schemas.openxmlformats.org/officeDocument/2006/relationships/slide" Target="slides/slide105.xml"/><Relationship Id="rId136" Type="http://schemas.openxmlformats.org/officeDocument/2006/relationships/slide" Target="slides/slide106.xml"/><Relationship Id="rId137" Type="http://schemas.openxmlformats.org/officeDocument/2006/relationships/slide" Target="slides/slide107.xml"/><Relationship Id="rId138" Type="http://schemas.openxmlformats.org/officeDocument/2006/relationships/slide" Target="slides/slide108.xml"/><Relationship Id="rId139" Type="http://schemas.openxmlformats.org/officeDocument/2006/relationships/slide" Target="slides/slide109.xml"/><Relationship Id="rId30" Type="http://schemas.openxmlformats.org/officeDocument/2006/relationships/slideMaster" Target="slideMasters/slideMaster30.xml"/><Relationship Id="rId31" Type="http://schemas.openxmlformats.org/officeDocument/2006/relationships/slide" Target="slides/slide1.xml"/><Relationship Id="rId32" Type="http://schemas.openxmlformats.org/officeDocument/2006/relationships/slide" Target="slides/slide2.xml"/><Relationship Id="rId33" Type="http://schemas.openxmlformats.org/officeDocument/2006/relationships/slide" Target="slides/slide3.xml"/><Relationship Id="rId34" Type="http://schemas.openxmlformats.org/officeDocument/2006/relationships/slide" Target="slides/slide4.xml"/><Relationship Id="rId35" Type="http://schemas.openxmlformats.org/officeDocument/2006/relationships/slide" Target="slides/slide5.xml"/><Relationship Id="rId36" Type="http://schemas.openxmlformats.org/officeDocument/2006/relationships/slide" Target="slides/slide6.xml"/><Relationship Id="rId37" Type="http://schemas.openxmlformats.org/officeDocument/2006/relationships/slide" Target="slides/slide7.xml"/><Relationship Id="rId38" Type="http://schemas.openxmlformats.org/officeDocument/2006/relationships/slide" Target="slides/slide8.xml"/><Relationship Id="rId39" Type="http://schemas.openxmlformats.org/officeDocument/2006/relationships/slide" Target="slides/slide9.xml"/><Relationship Id="rId70" Type="http://schemas.openxmlformats.org/officeDocument/2006/relationships/slide" Target="slides/slide40.xml"/><Relationship Id="rId71" Type="http://schemas.openxmlformats.org/officeDocument/2006/relationships/slide" Target="slides/slide41.xml"/><Relationship Id="rId72" Type="http://schemas.openxmlformats.org/officeDocument/2006/relationships/slide" Target="slides/slide42.xml"/><Relationship Id="rId73" Type="http://schemas.openxmlformats.org/officeDocument/2006/relationships/slide" Target="slides/slide43.xml"/><Relationship Id="rId74" Type="http://schemas.openxmlformats.org/officeDocument/2006/relationships/slide" Target="slides/slide44.xml"/><Relationship Id="rId75" Type="http://schemas.openxmlformats.org/officeDocument/2006/relationships/slide" Target="slides/slide45.xml"/><Relationship Id="rId76" Type="http://schemas.openxmlformats.org/officeDocument/2006/relationships/slide" Target="slides/slide46.xml"/><Relationship Id="rId77" Type="http://schemas.openxmlformats.org/officeDocument/2006/relationships/slide" Target="slides/slide47.xml"/><Relationship Id="rId78" Type="http://schemas.openxmlformats.org/officeDocument/2006/relationships/slide" Target="slides/slide48.xml"/><Relationship Id="rId79" Type="http://schemas.openxmlformats.org/officeDocument/2006/relationships/slide" Target="slides/slide4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70.xml"/><Relationship Id="rId101" Type="http://schemas.openxmlformats.org/officeDocument/2006/relationships/slide" Target="slides/slide71.xml"/><Relationship Id="rId102" Type="http://schemas.openxmlformats.org/officeDocument/2006/relationships/slide" Target="slides/slide72.xml"/><Relationship Id="rId103" Type="http://schemas.openxmlformats.org/officeDocument/2006/relationships/slide" Target="slides/slide73.xml"/><Relationship Id="rId104" Type="http://schemas.openxmlformats.org/officeDocument/2006/relationships/slide" Target="slides/slide74.xml"/><Relationship Id="rId105" Type="http://schemas.openxmlformats.org/officeDocument/2006/relationships/slide" Target="slides/slide75.xml"/><Relationship Id="rId106" Type="http://schemas.openxmlformats.org/officeDocument/2006/relationships/slide" Target="slides/slide76.xml"/><Relationship Id="rId107" Type="http://schemas.openxmlformats.org/officeDocument/2006/relationships/slide" Target="slides/slide77.xml"/><Relationship Id="rId108" Type="http://schemas.openxmlformats.org/officeDocument/2006/relationships/slide" Target="slides/slide78.xml"/><Relationship Id="rId109" Type="http://schemas.openxmlformats.org/officeDocument/2006/relationships/slide" Target="slides/slide79.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10.xml"/><Relationship Id="rId141" Type="http://schemas.openxmlformats.org/officeDocument/2006/relationships/slide" Target="slides/slide1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 </a:t>
          </a:r>
          <a:r>
            <a:rPr lang="si-LK" sz="1600" dirty="0" smtClean="0">
              <a:solidFill>
                <a:srgbClr val="FFFFFF">
                  <a:hueOff val="0"/>
                  <a:satOff val="0"/>
                  <a:lumOff val="0"/>
                  <a:alphaOff val="0"/>
                </a:srgbClr>
              </a:solidFill>
              <a:latin typeface="Tahoma"/>
              <a:ea typeface="+mn-ea"/>
              <a:cs typeface="+mn-cs"/>
            </a:rPr>
            <a:t>නිසාන් </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2 </a:t>
          </a:r>
          <a:r>
            <a:rPr lang="si-LK" sz="1600" dirty="0" smtClean="0">
              <a:solidFill>
                <a:srgbClr val="FFFFFF">
                  <a:hueOff val="0"/>
                  <a:satOff val="0"/>
                  <a:lumOff val="0"/>
                  <a:alphaOff val="0"/>
                </a:srgbClr>
              </a:solidFill>
              <a:latin typeface="Tahoma"/>
              <a:ea typeface="+mn-ea"/>
              <a:cs typeface="+mn-cs"/>
            </a:rPr>
            <a:t>ඉයාර් </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3 </a:t>
          </a:r>
          <a:r>
            <a:rPr lang="si-LK" sz="1600" dirty="0" smtClean="0">
              <a:solidFill>
                <a:srgbClr val="FFFFFF">
                  <a:hueOff val="0"/>
                  <a:satOff val="0"/>
                  <a:lumOff val="0"/>
                  <a:alphaOff val="0"/>
                </a:srgbClr>
              </a:solidFill>
              <a:latin typeface="Tahoma"/>
              <a:ea typeface="+mn-ea"/>
              <a:cs typeface="+mn-cs"/>
            </a:rPr>
            <a:t>සිවාන් </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4 </a:t>
          </a:r>
          <a:r>
            <a:rPr lang="si-LK" sz="1600" dirty="0" smtClean="0">
              <a:solidFill>
                <a:srgbClr val="FFFFFF">
                  <a:hueOff val="0"/>
                  <a:satOff val="0"/>
                  <a:lumOff val="0"/>
                  <a:alphaOff val="0"/>
                </a:srgbClr>
              </a:solidFill>
              <a:latin typeface="Tahoma"/>
              <a:ea typeface="+mn-ea"/>
              <a:cs typeface="+mn-cs"/>
            </a:rPr>
            <a:t>ටම්මුස් </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5 </a:t>
          </a:r>
          <a:r>
            <a:rPr lang="si-LK" sz="1600" dirty="0" smtClean="0">
              <a:solidFill>
                <a:srgbClr val="FFFFFF">
                  <a:hueOff val="0"/>
                  <a:satOff val="0"/>
                  <a:lumOff val="0"/>
                  <a:alphaOff val="0"/>
                </a:srgbClr>
              </a:solidFill>
              <a:latin typeface="Tahoma"/>
              <a:ea typeface="+mn-ea"/>
              <a:cs typeface="+mn-cs"/>
            </a:rPr>
            <a:t>ආව් </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6 </a:t>
          </a:r>
          <a:r>
            <a:rPr lang="si-LK" sz="1600" dirty="0" smtClean="0">
              <a:solidFill>
                <a:srgbClr val="FFFFFF">
                  <a:hueOff val="0"/>
                  <a:satOff val="0"/>
                  <a:lumOff val="0"/>
                  <a:alphaOff val="0"/>
                </a:srgbClr>
              </a:solidFill>
              <a:latin typeface="Tahoma"/>
              <a:ea typeface="+mn-ea"/>
              <a:cs typeface="+mn-cs"/>
            </a:rPr>
            <a:t>එලුල් </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7 </a:t>
          </a:r>
          <a:r>
            <a:rPr lang="si-LK" sz="1600" dirty="0" smtClean="0">
              <a:solidFill>
                <a:srgbClr val="FFFFFF">
                  <a:hueOff val="0"/>
                  <a:satOff val="0"/>
                  <a:lumOff val="0"/>
                  <a:alphaOff val="0"/>
                </a:srgbClr>
              </a:solidFill>
              <a:latin typeface="Tahoma"/>
              <a:ea typeface="+mn-ea"/>
              <a:cs typeface="+mn-cs"/>
            </a:rPr>
            <a:t>තිශ්රි </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8 </a:t>
          </a:r>
          <a:r>
            <a:rPr lang="si-LK" sz="1600" dirty="0" smtClean="0">
              <a:solidFill>
                <a:srgbClr val="FFFFFF">
                  <a:hueOff val="0"/>
                  <a:satOff val="0"/>
                  <a:lumOff val="0"/>
                  <a:alphaOff val="0"/>
                </a:srgbClr>
              </a:solidFill>
              <a:latin typeface="Tahoma"/>
              <a:ea typeface="+mn-ea"/>
              <a:cs typeface="+mn-cs"/>
            </a:rPr>
            <a:t>කෙශ්වාන් </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9 </a:t>
          </a:r>
          <a:r>
            <a:rPr lang="si-LK" sz="1600" dirty="0" smtClean="0">
              <a:solidFill>
                <a:srgbClr val="FFFFFF">
                  <a:hueOff val="0"/>
                  <a:satOff val="0"/>
                  <a:lumOff val="0"/>
                  <a:alphaOff val="0"/>
                </a:srgbClr>
              </a:solidFill>
              <a:latin typeface="Tahoma"/>
              <a:ea typeface="+mn-ea"/>
              <a:cs typeface="+mn-cs"/>
            </a:rPr>
            <a:t>කිස්ලෙව් </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10 </a:t>
          </a:r>
          <a:r>
            <a:rPr lang="si-LK" sz="1600" dirty="0" smtClean="0">
              <a:solidFill>
                <a:srgbClr val="FFFFFF">
                  <a:hueOff val="0"/>
                  <a:satOff val="0"/>
                  <a:lumOff val="0"/>
                  <a:alphaOff val="0"/>
                </a:srgbClr>
              </a:solidFill>
              <a:latin typeface="Tahoma"/>
              <a:ea typeface="+mn-ea"/>
              <a:cs typeface="+mn-cs"/>
            </a:rPr>
            <a:t>තෙවෙත් </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11 </a:t>
          </a:r>
          <a:r>
            <a:rPr lang="si-LK" sz="1600" dirty="0" smtClean="0">
              <a:solidFill>
                <a:srgbClr val="FFFFFF">
                  <a:hueOff val="0"/>
                  <a:satOff val="0"/>
                  <a:lumOff val="0"/>
                  <a:alphaOff val="0"/>
                </a:srgbClr>
              </a:solidFill>
              <a:latin typeface="Tahoma"/>
              <a:ea typeface="+mn-ea"/>
              <a:cs typeface="+mn-cs"/>
            </a:rPr>
            <a:t>ශේවාත් </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smtClean="0">
              <a:solidFill>
                <a:srgbClr val="FFFFFF">
                  <a:hueOff val="0"/>
                  <a:satOff val="0"/>
                  <a:lumOff val="0"/>
                  <a:alphaOff val="0"/>
                </a:srgbClr>
              </a:solidFill>
              <a:latin typeface="Tahoma"/>
              <a:ea typeface="+mn-ea"/>
              <a:cs typeface="+mn-cs"/>
            </a:rPr>
            <a:t>12 </a:t>
          </a:r>
          <a:r>
            <a:rPr lang="si-LK" sz="1600" dirty="0" smtClean="0">
              <a:solidFill>
                <a:srgbClr val="FFFFFF">
                  <a:hueOff val="0"/>
                  <a:satOff val="0"/>
                  <a:lumOff val="0"/>
                  <a:alphaOff val="0"/>
                </a:srgbClr>
              </a:solidFill>
              <a:latin typeface="Tahoma"/>
              <a:ea typeface="+mn-ea"/>
              <a:cs typeface="+mn-cs"/>
            </a:rPr>
            <a:t>අදාර් </a:t>
          </a:r>
          <a:endParaRPr lang="en-US" sz="1600" dirty="0">
            <a:solidFill>
              <a:srgbClr val="FFFFFF">
                <a:hueOff val="0"/>
                <a:satOff val="0"/>
                <a:lumOff val="0"/>
                <a:alphaOff val="0"/>
              </a:srgbClr>
            </a:solidFill>
            <a:latin typeface="Tahoma"/>
            <a:ea typeface="+mn-ea"/>
            <a:cs typeface="+mn-cs"/>
          </a:endParaRP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t>
        <a:bodyPr/>
        <a:lstStyle/>
        <a:p>
          <a:endParaRPr lang="en-US"/>
        </a:p>
      </dgm:t>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t>
        <a:bodyPr/>
        <a:lstStyle/>
        <a:p>
          <a:endParaRPr lang="en-US"/>
        </a:p>
      </dgm:t>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t>
        <a:bodyPr/>
        <a:lstStyle/>
        <a:p>
          <a:endParaRPr lang="en-US"/>
        </a:p>
      </dgm:t>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t>
        <a:bodyPr/>
        <a:lstStyle/>
        <a:p>
          <a:endParaRPr lang="en-US"/>
        </a:p>
      </dgm:t>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t>
        <a:bodyPr/>
        <a:lstStyle/>
        <a:p>
          <a:endParaRPr lang="en-US"/>
        </a:p>
      </dgm:t>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t>
        <a:bodyPr/>
        <a:lstStyle/>
        <a:p>
          <a:endParaRPr lang="en-US"/>
        </a:p>
      </dgm:t>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t>
        <a:bodyPr/>
        <a:lstStyle/>
        <a:p>
          <a:endParaRPr lang="en-US"/>
        </a:p>
      </dgm:t>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t>
        <a:bodyPr/>
        <a:lstStyle/>
        <a:p>
          <a:endParaRPr lang="en-US"/>
        </a:p>
      </dgm:t>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t>
        <a:bodyPr/>
        <a:lstStyle/>
        <a:p>
          <a:endParaRPr lang="en-US"/>
        </a:p>
      </dgm:t>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t>
        <a:bodyPr/>
        <a:lstStyle/>
        <a:p>
          <a:endParaRPr lang="en-US"/>
        </a:p>
      </dgm:t>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t>
        <a:bodyPr/>
        <a:lstStyle/>
        <a:p>
          <a:endParaRPr lang="en-US"/>
        </a:p>
      </dgm:t>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t>
        <a:bodyPr/>
        <a:lstStyle/>
        <a:p>
          <a:endParaRPr lang="en-US"/>
        </a:p>
      </dgm:t>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t>
        <a:bodyPr/>
        <a:lstStyle/>
        <a:p>
          <a:endParaRPr lang="en-US"/>
        </a:p>
      </dgm:t>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t>
        <a:bodyPr/>
        <a:lstStyle/>
        <a:p>
          <a:endParaRPr lang="en-US"/>
        </a:p>
      </dgm:t>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t>
        <a:bodyPr/>
        <a:lstStyle/>
        <a:p>
          <a:endParaRPr lang="en-US"/>
        </a:p>
      </dgm:t>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t>
        <a:bodyPr/>
        <a:lstStyle/>
        <a:p>
          <a:endParaRPr lang="en-US"/>
        </a:p>
      </dgm:t>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t>
        <a:bodyPr/>
        <a:lstStyle/>
        <a:p>
          <a:endParaRPr lang="en-US"/>
        </a:p>
      </dgm:t>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t>
        <a:bodyPr/>
        <a:lstStyle/>
        <a:p>
          <a:endParaRPr lang="en-US"/>
        </a:p>
      </dgm:t>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t>
        <a:bodyPr/>
        <a:lstStyle/>
        <a:p>
          <a:endParaRPr lang="en-US"/>
        </a:p>
      </dgm:t>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t>
        <a:bodyPr/>
        <a:lstStyle/>
        <a:p>
          <a:endParaRPr lang="en-US"/>
        </a:p>
      </dgm:t>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t>
        <a:bodyPr/>
        <a:lstStyle/>
        <a:p>
          <a:endParaRPr lang="en-US"/>
        </a:p>
      </dgm:t>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t>
        <a:bodyPr/>
        <a:lstStyle/>
        <a:p>
          <a:endParaRPr lang="en-US"/>
        </a:p>
      </dgm:t>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t>
        <a:bodyPr/>
        <a:lstStyle/>
        <a:p>
          <a:endParaRPr lang="en-US"/>
        </a:p>
      </dgm:t>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t>
        <a:bodyPr/>
        <a:lstStyle/>
        <a:p>
          <a:endParaRPr lang="en-US"/>
        </a:p>
      </dgm:t>
    </dgm:pt>
  </dgm:ptLst>
  <dgm:cxnLst>
    <dgm:cxn modelId="{80540AAD-E67E-074B-80BF-E2B1EAFDFA3B}" type="presOf" srcId="{D548EBB6-B1A8-4E4A-94F3-38AFF917AA13}" destId="{A85B6194-0CD3-0046-9C07-12EA626BEFA3}" srcOrd="0" destOrd="0" presId="urn:microsoft.com/office/officeart/2005/8/layout/cycle1"/>
    <dgm:cxn modelId="{2D8663A6-F333-8B4B-8378-E88A470B1D04}" type="presOf" srcId="{580AAA11-E1E4-FC4E-A546-63E521F462A7}" destId="{DAE7F6D9-575B-6C47-9F2C-6177EB4BA541}"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8BC02790-30A7-8E4F-A35E-2380CA591837}" srcId="{8E1255C9-F847-A440-83FF-7AA254CCB896}" destId="{F73B3211-1799-3F44-92B6-7CEE57ECB2D3}" srcOrd="5" destOrd="0" parTransId="{3185974B-797D-B74A-90E5-50DD4F820E03}" sibTransId="{580AAA11-E1E4-FC4E-A546-63E521F462A7}"/>
    <dgm:cxn modelId="{4C3DD547-D047-9D45-828F-C7C94046F4A6}" srcId="{8E1255C9-F847-A440-83FF-7AA254CCB896}" destId="{D7E87DE1-03EB-D748-89C5-D76845DF9F58}" srcOrd="9" destOrd="0" parTransId="{08AD16C4-82BB-C248-8EBD-2C05A46AF859}" sibTransId="{6533DBF9-2933-D44A-B9F0-8FC24EC06F20}"/>
    <dgm:cxn modelId="{7763485D-07FF-4B49-BE09-16AF6CDC59CD}" type="presOf" srcId="{527799A3-6798-F14C-9108-A99B044124B3}" destId="{CE064FAD-9527-C04A-986D-ADE7F29D4AAF}" srcOrd="0" destOrd="0" presId="urn:microsoft.com/office/officeart/2005/8/layout/cycle1"/>
    <dgm:cxn modelId="{1ADDE798-A8C2-6044-966D-9444E78AD45C}" type="presOf" srcId="{12600BCB-5734-3F4B-9543-0CB09A3EC940}" destId="{92DA8A36-05F4-4B4C-B207-6FB4CBC9688F}" srcOrd="0" destOrd="0" presId="urn:microsoft.com/office/officeart/2005/8/layout/cycle1"/>
    <dgm:cxn modelId="{FCBE0D13-9507-3E4D-8726-3C061D340840}" type="presOf" srcId="{19401D75-4FA1-2642-9C39-67D34D8AB9EC}" destId="{37E24780-EDFC-1D4D-B756-C90BE821441B}"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3770C3B5-4014-C446-8A7C-19C21BA83946}" type="presOf" srcId="{D7E87DE1-03EB-D748-89C5-D76845DF9F58}" destId="{12C576B8-5B2D-B04B-98C4-29D5E499FD83}" srcOrd="0" destOrd="0" presId="urn:microsoft.com/office/officeart/2005/8/layout/cycle1"/>
    <dgm:cxn modelId="{667CDD8F-BE04-1D4B-868C-CDD5B7D3717D}"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E6BA814E-02C0-8546-9ECA-05562D95B203}" type="presOf" srcId="{B7792F1E-795A-8A40-9AF9-CBB036406804}" destId="{0EBEA1BD-8C57-A847-A4A1-BD492A397D4A}" srcOrd="0" destOrd="0" presId="urn:microsoft.com/office/officeart/2005/8/layout/cycle1"/>
    <dgm:cxn modelId="{AD60A8B4-9258-234A-A4AF-0A3C6FE9A685}" type="presOf" srcId="{D805A741-31F4-6D45-A082-4AD4C7B066F1}" destId="{7D368AA8-A897-6A44-B2ED-5420DBBF55CD}" srcOrd="0" destOrd="0" presId="urn:microsoft.com/office/officeart/2005/8/layout/cycle1"/>
    <dgm:cxn modelId="{830023C2-9D16-DF45-8F3C-A583BA1C2082}" type="presOf" srcId="{325DB5A0-FE7A-8245-9663-7B515E4DF4C8}" destId="{EAEA7D1D-8D8A-4A4B-812D-D24179AFED27}" srcOrd="0" destOrd="0" presId="urn:microsoft.com/office/officeart/2005/8/layout/cycle1"/>
    <dgm:cxn modelId="{58558C69-0AC1-534D-88E2-8B2A99B28B6D}" type="presOf" srcId="{0858D728-97B0-1A41-82DA-1572CE14754F}" destId="{9BE0E30D-6CC1-3143-BC4A-4FF2C5039316}" srcOrd="0" destOrd="0" presId="urn:microsoft.com/office/officeart/2005/8/layout/cycle1"/>
    <dgm:cxn modelId="{0BA2163A-EDC4-6F47-8945-A5586EB5F6B7}" type="presOf" srcId="{591E9484-33B2-714C-AA5D-D47E80DA12F9}" destId="{CDA9BE8C-41E5-BF45-BAB4-5B91BDDEFF8D}"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7E3437C4-CA9E-744B-A10C-AB226D685EF4}" srcId="{8E1255C9-F847-A440-83FF-7AA254CCB896}" destId="{610909C5-6334-264F-93E0-189A71FB6993}" srcOrd="10" destOrd="0" parTransId="{BAA50C28-F269-4F4D-892E-94581FC50AB9}" sibTransId="{C62D126D-D94F-0A45-AAB3-A4A2804A9AA5}"/>
    <dgm:cxn modelId="{6CFBE948-800A-E84F-BC70-9EA98E632867}" type="presOf" srcId="{F73B3211-1799-3F44-92B6-7CEE57ECB2D3}" destId="{BF6C208F-01F8-574D-980A-D40F886CF760}" srcOrd="0" destOrd="0" presId="urn:microsoft.com/office/officeart/2005/8/layout/cycle1"/>
    <dgm:cxn modelId="{A0894149-7743-D348-A4BA-547826CC29A2}" type="presOf" srcId="{81D20D5D-F15B-B844-BCE7-07FE2E88C5B6}" destId="{2467F156-8EB3-F044-8664-8B186FD19D40}" srcOrd="0" destOrd="0" presId="urn:microsoft.com/office/officeart/2005/8/layout/cycle1"/>
    <dgm:cxn modelId="{D3627B62-CB49-EE4C-8B99-97A34CB621ED}" type="presOf" srcId="{54471214-3ABC-B64E-8935-4F53AC7091F5}" destId="{2257407E-2335-6E46-9533-50F1A4869162}"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F1F388DB-78D8-EC44-8853-E0966F73E03B}" type="presOf" srcId="{B6065800-F57E-6842-B73C-614AFBC2DE05}" destId="{2990F259-A510-7044-A15A-189FB55AE5CB}" srcOrd="0" destOrd="0" presId="urn:microsoft.com/office/officeart/2005/8/layout/cycle1"/>
    <dgm:cxn modelId="{7A789A50-552E-5744-A915-3F540B1075EE}" type="presOf" srcId="{6533DBF9-2933-D44A-B9F0-8FC24EC06F20}" destId="{C4FE94AE-AFAE-8743-9525-171FDA850E0F}"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CA624212-9ECD-AA41-A3CA-37796424E75F}" type="presOf" srcId="{610909C5-6334-264F-93E0-189A71FB6993}" destId="{54CDBF4B-9D09-3242-A1D5-0506BD1712C5}" srcOrd="0" destOrd="0" presId="urn:microsoft.com/office/officeart/2005/8/layout/cycle1"/>
    <dgm:cxn modelId="{300E8573-E4F3-134B-A45C-5571ECD8EB4E}" type="presOf" srcId="{CCCC52AB-CFB4-904A-B94C-E1998826B4F9}" destId="{7C0589C6-43EC-854D-966B-B0C5FE9A8192}" srcOrd="0" destOrd="0" presId="urn:microsoft.com/office/officeart/2005/8/layout/cycle1"/>
    <dgm:cxn modelId="{E40557A2-08A2-6E41-B1BE-DCD8C64F1974}" type="presOf" srcId="{8E1255C9-F847-A440-83FF-7AA254CCB896}" destId="{974F300E-4386-5845-9047-D2E50BE5B9D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B316E90D-D573-354C-89F2-9889E36F9B9E}" type="presOf" srcId="{63159F5F-19C4-974F-B4D9-6A8388E3A179}" destId="{DC85BF06-3190-2C49-B38C-CC01414F9567}" srcOrd="0" destOrd="0" presId="urn:microsoft.com/office/officeart/2005/8/layout/cycle1"/>
    <dgm:cxn modelId="{6379E45D-1BC1-AF41-A16A-5D89D97283E8}" type="presOf" srcId="{55E743FA-081E-B447-B4F2-DEEACC6857BC}" destId="{36444405-91CC-BC45-909E-8AE477F1EC7C}" srcOrd="0" destOrd="0" presId="urn:microsoft.com/office/officeart/2005/8/layout/cycle1"/>
    <dgm:cxn modelId="{114EE9A4-462D-B348-B521-BB9E607FCE18}" type="presOf" srcId="{931AD6AD-68AD-1F4D-802F-C6CD780A0CDB}" destId="{19DCBC3D-EF34-4444-B52C-E59D1C44CC9D}"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EB899FF5-C1E4-9849-BF8E-9B3CF5D04B71}" type="presOf" srcId="{55B5CCF6-1B65-AC49-B1EC-CD09807E71EF}" destId="{76EDA6DC-5A32-7640-86D9-A3D1F65AC2D3}"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FAA09851-B435-3843-AC90-1AF8C234CB52}" type="presOf" srcId="{C62D126D-D94F-0A45-AAB3-A4A2804A9AA5}" destId="{49452468-AA65-834B-B75D-72A0A7810E13}" srcOrd="0" destOrd="0" presId="urn:microsoft.com/office/officeart/2005/8/layout/cycle1"/>
    <dgm:cxn modelId="{11870451-EC28-FB4B-8217-DD122A85247A}" type="presParOf" srcId="{974F300E-4386-5845-9047-D2E50BE5B9DF}" destId="{BF1A72C0-4F23-214E-B2C0-EC3432C35438}" srcOrd="0" destOrd="0" presId="urn:microsoft.com/office/officeart/2005/8/layout/cycle1"/>
    <dgm:cxn modelId="{CFACA31F-46D6-2345-9D52-7D204BC56CA3}" type="presParOf" srcId="{974F300E-4386-5845-9047-D2E50BE5B9DF}" destId="{92DA8A36-05F4-4B4C-B207-6FB4CBC9688F}" srcOrd="1" destOrd="0" presId="urn:microsoft.com/office/officeart/2005/8/layout/cycle1"/>
    <dgm:cxn modelId="{CA08AEF9-838C-EA40-ACA2-FA14C361CAF8}" type="presParOf" srcId="{974F300E-4386-5845-9047-D2E50BE5B9DF}" destId="{2990F259-A510-7044-A15A-189FB55AE5CB}" srcOrd="2" destOrd="0" presId="urn:microsoft.com/office/officeart/2005/8/layout/cycle1"/>
    <dgm:cxn modelId="{8DEA24A2-99CA-A948-ABE3-55BB14735AE0}" type="presParOf" srcId="{974F300E-4386-5845-9047-D2E50BE5B9DF}" destId="{A7A1548F-03D0-7F43-8C4C-631804CE4126}" srcOrd="3" destOrd="0" presId="urn:microsoft.com/office/officeart/2005/8/layout/cycle1"/>
    <dgm:cxn modelId="{B57E80DE-264A-C944-BBB4-FCC7269B55C0}" type="presParOf" srcId="{974F300E-4386-5845-9047-D2E50BE5B9DF}" destId="{EAEA7D1D-8D8A-4A4B-812D-D24179AFED27}" srcOrd="4" destOrd="0" presId="urn:microsoft.com/office/officeart/2005/8/layout/cycle1"/>
    <dgm:cxn modelId="{1352C686-8FC1-844C-BB70-81176E2FE927}" type="presParOf" srcId="{974F300E-4386-5845-9047-D2E50BE5B9DF}" destId="{2257407E-2335-6E46-9533-50F1A4869162}" srcOrd="5" destOrd="0" presId="urn:microsoft.com/office/officeart/2005/8/layout/cycle1"/>
    <dgm:cxn modelId="{8F3481F9-D25F-F84D-9A95-71CACDBDA892}" type="presParOf" srcId="{974F300E-4386-5845-9047-D2E50BE5B9DF}" destId="{3467B5D4-61EB-4C46-BB87-881C0920F2D1}" srcOrd="6" destOrd="0" presId="urn:microsoft.com/office/officeart/2005/8/layout/cycle1"/>
    <dgm:cxn modelId="{BD65B39A-220A-FC4F-9D9D-AB574D0E126E}" type="presParOf" srcId="{974F300E-4386-5845-9047-D2E50BE5B9DF}" destId="{2467F156-8EB3-F044-8664-8B186FD19D40}" srcOrd="7" destOrd="0" presId="urn:microsoft.com/office/officeart/2005/8/layout/cycle1"/>
    <dgm:cxn modelId="{F9763098-5B0D-8E40-ABA3-4B6653DB0C27}" type="presParOf" srcId="{974F300E-4386-5845-9047-D2E50BE5B9DF}" destId="{DC85BF06-3190-2C49-B38C-CC01414F9567}" srcOrd="8" destOrd="0" presId="urn:microsoft.com/office/officeart/2005/8/layout/cycle1"/>
    <dgm:cxn modelId="{20600E2F-C563-DB42-B622-FC80C51E4443}" type="presParOf" srcId="{974F300E-4386-5845-9047-D2E50BE5B9DF}" destId="{818521AB-CB19-3245-AC47-32330EC1D05A}" srcOrd="9" destOrd="0" presId="urn:microsoft.com/office/officeart/2005/8/layout/cycle1"/>
    <dgm:cxn modelId="{CF2857A2-59E5-2140-8411-DCE842CF63A8}" type="presParOf" srcId="{974F300E-4386-5845-9047-D2E50BE5B9DF}" destId="{A85B6194-0CD3-0046-9C07-12EA626BEFA3}" srcOrd="10" destOrd="0" presId="urn:microsoft.com/office/officeart/2005/8/layout/cycle1"/>
    <dgm:cxn modelId="{45B840E0-4073-7F44-917A-E77861515922}" type="presParOf" srcId="{974F300E-4386-5845-9047-D2E50BE5B9DF}" destId="{76EDA6DC-5A32-7640-86D9-A3D1F65AC2D3}" srcOrd="11" destOrd="0" presId="urn:microsoft.com/office/officeart/2005/8/layout/cycle1"/>
    <dgm:cxn modelId="{E3D8CAA1-52C5-5E4C-B006-A2CEA3D37BF4}" type="presParOf" srcId="{974F300E-4386-5845-9047-D2E50BE5B9DF}" destId="{5FEB966B-5E78-494C-B5A1-6F18B3A362B7}" srcOrd="12" destOrd="0" presId="urn:microsoft.com/office/officeart/2005/8/layout/cycle1"/>
    <dgm:cxn modelId="{FC66EB98-2E38-D240-910A-048B703682D0}" type="presParOf" srcId="{974F300E-4386-5845-9047-D2E50BE5B9DF}" destId="{9BE0E30D-6CC1-3143-BC4A-4FF2C5039316}" srcOrd="13" destOrd="0" presId="urn:microsoft.com/office/officeart/2005/8/layout/cycle1"/>
    <dgm:cxn modelId="{E5CE4BD7-F285-1644-9CB2-EAA200A8A9B3}" type="presParOf" srcId="{974F300E-4386-5845-9047-D2E50BE5B9DF}" destId="{37E24780-EDFC-1D4D-B756-C90BE821441B}" srcOrd="14" destOrd="0" presId="urn:microsoft.com/office/officeart/2005/8/layout/cycle1"/>
    <dgm:cxn modelId="{F6AA3225-EEA4-5E42-94FE-955D1E9A23CC}" type="presParOf" srcId="{974F300E-4386-5845-9047-D2E50BE5B9DF}" destId="{788B510C-5C6F-7E4F-BD2A-4B0F37349509}" srcOrd="15" destOrd="0" presId="urn:microsoft.com/office/officeart/2005/8/layout/cycle1"/>
    <dgm:cxn modelId="{D524B9B2-07B3-0E48-A8B9-D976B9FF38F2}" type="presParOf" srcId="{974F300E-4386-5845-9047-D2E50BE5B9DF}" destId="{BF6C208F-01F8-574D-980A-D40F886CF760}" srcOrd="16" destOrd="0" presId="urn:microsoft.com/office/officeart/2005/8/layout/cycle1"/>
    <dgm:cxn modelId="{8E325BD3-0D02-E841-82BB-23B22C106EB9}" type="presParOf" srcId="{974F300E-4386-5845-9047-D2E50BE5B9DF}" destId="{DAE7F6D9-575B-6C47-9F2C-6177EB4BA541}" srcOrd="17" destOrd="0" presId="urn:microsoft.com/office/officeart/2005/8/layout/cycle1"/>
    <dgm:cxn modelId="{7DDF2359-BBBB-9246-98E3-85DDAFF33101}" type="presParOf" srcId="{974F300E-4386-5845-9047-D2E50BE5B9DF}" destId="{3AD74439-13B4-6B4C-A74C-96BE28333D49}" srcOrd="18" destOrd="0" presId="urn:microsoft.com/office/officeart/2005/8/layout/cycle1"/>
    <dgm:cxn modelId="{8A78BB3D-28F2-4D41-80A1-3903DB846896}" type="presParOf" srcId="{974F300E-4386-5845-9047-D2E50BE5B9DF}" destId="{B4CE740F-E5F8-1040-9068-3C0CA6A81D60}" srcOrd="19" destOrd="0" presId="urn:microsoft.com/office/officeart/2005/8/layout/cycle1"/>
    <dgm:cxn modelId="{48CFC2E1-D092-E645-8B79-6119C8D46196}" type="presParOf" srcId="{974F300E-4386-5845-9047-D2E50BE5B9DF}" destId="{7D368AA8-A897-6A44-B2ED-5420DBBF55CD}" srcOrd="20" destOrd="0" presId="urn:microsoft.com/office/officeart/2005/8/layout/cycle1"/>
    <dgm:cxn modelId="{D0378645-1996-464C-9EAA-1845BD9FBAA7}" type="presParOf" srcId="{974F300E-4386-5845-9047-D2E50BE5B9DF}" destId="{256A8A82-B1CB-EF43-AB66-A3D1C8A54B59}" srcOrd="21" destOrd="0" presId="urn:microsoft.com/office/officeart/2005/8/layout/cycle1"/>
    <dgm:cxn modelId="{032BD3D2-D673-3045-AF4F-41A543DB22C5}" type="presParOf" srcId="{974F300E-4386-5845-9047-D2E50BE5B9DF}" destId="{36444405-91CC-BC45-909E-8AE477F1EC7C}" srcOrd="22" destOrd="0" presId="urn:microsoft.com/office/officeart/2005/8/layout/cycle1"/>
    <dgm:cxn modelId="{82394375-1933-C142-8988-BC623FC30D3A}" type="presParOf" srcId="{974F300E-4386-5845-9047-D2E50BE5B9DF}" destId="{0EBEA1BD-8C57-A847-A4A1-BD492A397D4A}" srcOrd="23" destOrd="0" presId="urn:microsoft.com/office/officeart/2005/8/layout/cycle1"/>
    <dgm:cxn modelId="{7DA26FCE-09E9-4D48-B00A-C16503A2FE57}" type="presParOf" srcId="{974F300E-4386-5845-9047-D2E50BE5B9DF}" destId="{A1257670-91AA-B74E-AFCB-48382C466D43}" srcOrd="24" destOrd="0" presId="urn:microsoft.com/office/officeart/2005/8/layout/cycle1"/>
    <dgm:cxn modelId="{BE30D45B-D43B-9C4C-9294-4749E5F9D8E9}" type="presParOf" srcId="{974F300E-4386-5845-9047-D2E50BE5B9DF}" destId="{19DCBC3D-EF34-4444-B52C-E59D1C44CC9D}" srcOrd="25" destOrd="0" presId="urn:microsoft.com/office/officeart/2005/8/layout/cycle1"/>
    <dgm:cxn modelId="{8E5C36F9-8168-FA48-ACA1-6DBFACB80808}" type="presParOf" srcId="{974F300E-4386-5845-9047-D2E50BE5B9DF}" destId="{CDA9BE8C-41E5-BF45-BAB4-5B91BDDEFF8D}" srcOrd="26" destOrd="0" presId="urn:microsoft.com/office/officeart/2005/8/layout/cycle1"/>
    <dgm:cxn modelId="{AAD5DFD9-0B4F-804F-900B-E8D6CC7B0569}" type="presParOf" srcId="{974F300E-4386-5845-9047-D2E50BE5B9DF}" destId="{731680F6-F070-374C-97C4-FB0156E03231}" srcOrd="27" destOrd="0" presId="urn:microsoft.com/office/officeart/2005/8/layout/cycle1"/>
    <dgm:cxn modelId="{6B08D9C7-3B96-EA44-996D-A1A2B598A06F}" type="presParOf" srcId="{974F300E-4386-5845-9047-D2E50BE5B9DF}" destId="{12C576B8-5B2D-B04B-98C4-29D5E499FD83}" srcOrd="28" destOrd="0" presId="urn:microsoft.com/office/officeart/2005/8/layout/cycle1"/>
    <dgm:cxn modelId="{79C4D2DD-6048-0A47-9B14-B984903A9005}" type="presParOf" srcId="{974F300E-4386-5845-9047-D2E50BE5B9DF}" destId="{C4FE94AE-AFAE-8743-9525-171FDA850E0F}" srcOrd="29" destOrd="0" presId="urn:microsoft.com/office/officeart/2005/8/layout/cycle1"/>
    <dgm:cxn modelId="{2FEB57E5-923A-224F-8903-38C4B70E9125}" type="presParOf" srcId="{974F300E-4386-5845-9047-D2E50BE5B9DF}" destId="{FBD4D212-3E98-9843-8795-297F9EDDD657}" srcOrd="30" destOrd="0" presId="urn:microsoft.com/office/officeart/2005/8/layout/cycle1"/>
    <dgm:cxn modelId="{F8C517DF-A928-3B48-B8CB-1091E63AA591}" type="presParOf" srcId="{974F300E-4386-5845-9047-D2E50BE5B9DF}" destId="{54CDBF4B-9D09-3242-A1D5-0506BD1712C5}" srcOrd="31" destOrd="0" presId="urn:microsoft.com/office/officeart/2005/8/layout/cycle1"/>
    <dgm:cxn modelId="{94833773-180B-7F47-A640-A03C4A84E87B}" type="presParOf" srcId="{974F300E-4386-5845-9047-D2E50BE5B9DF}" destId="{49452468-AA65-834B-B75D-72A0A7810E13}" srcOrd="32" destOrd="0" presId="urn:microsoft.com/office/officeart/2005/8/layout/cycle1"/>
    <dgm:cxn modelId="{ED588562-6940-DD41-A11F-7EDC25A9EB31}" type="presParOf" srcId="{974F300E-4386-5845-9047-D2E50BE5B9DF}" destId="{B0C742D0-6463-FF41-BE88-36D0AF1ED5D5}" srcOrd="33" destOrd="0" presId="urn:microsoft.com/office/officeart/2005/8/layout/cycle1"/>
    <dgm:cxn modelId="{BA9FA4D9-3A39-E148-824E-2041FD1E6724}" type="presParOf" srcId="{974F300E-4386-5845-9047-D2E50BE5B9DF}" destId="{CE064FAD-9527-C04A-986D-ADE7F29D4AAF}" srcOrd="34" destOrd="0" presId="urn:microsoft.com/office/officeart/2005/8/layout/cycle1"/>
    <dgm:cxn modelId="{F730515E-7966-FF47-B63F-7CE13AC92992}"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 </a:t>
          </a:r>
          <a:r>
            <a:rPr lang="si-LK" sz="1600" kern="1200" dirty="0" smtClean="0">
              <a:solidFill>
                <a:srgbClr val="FFFFFF">
                  <a:hueOff val="0"/>
                  <a:satOff val="0"/>
                  <a:lumOff val="0"/>
                  <a:alphaOff val="0"/>
                </a:srgbClr>
              </a:solidFill>
              <a:latin typeface="Tahoma"/>
              <a:ea typeface="+mn-ea"/>
              <a:cs typeface="+mn-cs"/>
            </a:rPr>
            <a:t>නිසාන් </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2 </a:t>
          </a:r>
          <a:r>
            <a:rPr lang="si-LK" sz="1600" kern="1200" dirty="0" smtClean="0">
              <a:solidFill>
                <a:srgbClr val="FFFFFF">
                  <a:hueOff val="0"/>
                  <a:satOff val="0"/>
                  <a:lumOff val="0"/>
                  <a:alphaOff val="0"/>
                </a:srgbClr>
              </a:solidFill>
              <a:latin typeface="Tahoma"/>
              <a:ea typeface="+mn-ea"/>
              <a:cs typeface="+mn-cs"/>
            </a:rPr>
            <a:t>ඉයාර් </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3 </a:t>
          </a:r>
          <a:r>
            <a:rPr lang="si-LK" sz="1600" kern="1200" dirty="0" smtClean="0">
              <a:solidFill>
                <a:srgbClr val="FFFFFF">
                  <a:hueOff val="0"/>
                  <a:satOff val="0"/>
                  <a:lumOff val="0"/>
                  <a:alphaOff val="0"/>
                </a:srgbClr>
              </a:solidFill>
              <a:latin typeface="Tahoma"/>
              <a:ea typeface="+mn-ea"/>
              <a:cs typeface="+mn-cs"/>
            </a:rPr>
            <a:t>සිවාන් </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4 </a:t>
          </a:r>
          <a:r>
            <a:rPr lang="si-LK" sz="1600" kern="1200" dirty="0" smtClean="0">
              <a:solidFill>
                <a:srgbClr val="FFFFFF">
                  <a:hueOff val="0"/>
                  <a:satOff val="0"/>
                  <a:lumOff val="0"/>
                  <a:alphaOff val="0"/>
                </a:srgbClr>
              </a:solidFill>
              <a:latin typeface="Tahoma"/>
              <a:ea typeface="+mn-ea"/>
              <a:cs typeface="+mn-cs"/>
            </a:rPr>
            <a:t>ටම්මුස් </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5 </a:t>
          </a:r>
          <a:r>
            <a:rPr lang="si-LK" sz="1600" kern="1200" dirty="0" smtClean="0">
              <a:solidFill>
                <a:srgbClr val="FFFFFF">
                  <a:hueOff val="0"/>
                  <a:satOff val="0"/>
                  <a:lumOff val="0"/>
                  <a:alphaOff val="0"/>
                </a:srgbClr>
              </a:solidFill>
              <a:latin typeface="Tahoma"/>
              <a:ea typeface="+mn-ea"/>
              <a:cs typeface="+mn-cs"/>
            </a:rPr>
            <a:t>ආව් </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6 </a:t>
          </a:r>
          <a:r>
            <a:rPr lang="si-LK" sz="1600" kern="1200" dirty="0" smtClean="0">
              <a:solidFill>
                <a:srgbClr val="FFFFFF">
                  <a:hueOff val="0"/>
                  <a:satOff val="0"/>
                  <a:lumOff val="0"/>
                  <a:alphaOff val="0"/>
                </a:srgbClr>
              </a:solidFill>
              <a:latin typeface="Tahoma"/>
              <a:ea typeface="+mn-ea"/>
              <a:cs typeface="+mn-cs"/>
            </a:rPr>
            <a:t>එලුල් </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7 </a:t>
          </a:r>
          <a:r>
            <a:rPr lang="si-LK" sz="1600" kern="1200" dirty="0" smtClean="0">
              <a:solidFill>
                <a:srgbClr val="FFFFFF">
                  <a:hueOff val="0"/>
                  <a:satOff val="0"/>
                  <a:lumOff val="0"/>
                  <a:alphaOff val="0"/>
                </a:srgbClr>
              </a:solidFill>
              <a:latin typeface="Tahoma"/>
              <a:ea typeface="+mn-ea"/>
              <a:cs typeface="+mn-cs"/>
            </a:rPr>
            <a:t>තිශ්රි </a:t>
          </a:r>
          <a:endParaRPr lang="en-US" sz="1600" kern="1200" dirty="0">
            <a:solidFill>
              <a:srgbClr val="FFFFFF">
                <a:hueOff val="0"/>
                <a:satOff val="0"/>
                <a:lumOff val="0"/>
                <a:alphaOff val="0"/>
              </a:srgbClr>
            </a:solidFill>
            <a:latin typeface="Tahoma"/>
            <a:ea typeface="+mn-ea"/>
            <a:cs typeface="+mn-cs"/>
          </a:endParaRP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8 </a:t>
          </a:r>
          <a:r>
            <a:rPr lang="si-LK" sz="1600" kern="1200" dirty="0" smtClean="0">
              <a:solidFill>
                <a:srgbClr val="FFFFFF">
                  <a:hueOff val="0"/>
                  <a:satOff val="0"/>
                  <a:lumOff val="0"/>
                  <a:alphaOff val="0"/>
                </a:srgbClr>
              </a:solidFill>
              <a:latin typeface="Tahoma"/>
              <a:ea typeface="+mn-ea"/>
              <a:cs typeface="+mn-cs"/>
            </a:rPr>
            <a:t>කෙශ්වාන් </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9 </a:t>
          </a:r>
          <a:r>
            <a:rPr lang="si-LK" sz="1600" kern="1200" dirty="0" smtClean="0">
              <a:solidFill>
                <a:srgbClr val="FFFFFF">
                  <a:hueOff val="0"/>
                  <a:satOff val="0"/>
                  <a:lumOff val="0"/>
                  <a:alphaOff val="0"/>
                </a:srgbClr>
              </a:solidFill>
              <a:latin typeface="Tahoma"/>
              <a:ea typeface="+mn-ea"/>
              <a:cs typeface="+mn-cs"/>
            </a:rPr>
            <a:t>කිස්ලෙව් </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10 </a:t>
          </a:r>
          <a:r>
            <a:rPr lang="si-LK" sz="1600" kern="1200" dirty="0" smtClean="0">
              <a:solidFill>
                <a:srgbClr val="FFFFFF">
                  <a:hueOff val="0"/>
                  <a:satOff val="0"/>
                  <a:lumOff val="0"/>
                  <a:alphaOff val="0"/>
                </a:srgbClr>
              </a:solidFill>
              <a:latin typeface="Tahoma"/>
              <a:ea typeface="+mn-ea"/>
              <a:cs typeface="+mn-cs"/>
            </a:rPr>
            <a:t>තෙවෙත් </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11 </a:t>
          </a:r>
          <a:r>
            <a:rPr lang="si-LK" sz="1600" kern="1200" dirty="0" smtClean="0">
              <a:solidFill>
                <a:srgbClr val="FFFFFF">
                  <a:hueOff val="0"/>
                  <a:satOff val="0"/>
                  <a:lumOff val="0"/>
                  <a:alphaOff val="0"/>
                </a:srgbClr>
              </a:solidFill>
              <a:latin typeface="Tahoma"/>
              <a:ea typeface="+mn-ea"/>
              <a:cs typeface="+mn-cs"/>
            </a:rPr>
            <a:t>ශේවාත් </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kern="1200" dirty="0" smtClean="0">
              <a:solidFill>
                <a:srgbClr val="FFFFFF">
                  <a:hueOff val="0"/>
                  <a:satOff val="0"/>
                  <a:lumOff val="0"/>
                  <a:alphaOff val="0"/>
                </a:srgbClr>
              </a:solidFill>
              <a:latin typeface="Tahoma"/>
              <a:ea typeface="+mn-ea"/>
              <a:cs typeface="+mn-cs"/>
            </a:rPr>
            <a:t>12 </a:t>
          </a:r>
          <a:r>
            <a:rPr lang="si-LK" sz="1600" kern="1200" dirty="0" smtClean="0">
              <a:solidFill>
                <a:srgbClr val="FFFFFF">
                  <a:hueOff val="0"/>
                  <a:satOff val="0"/>
                  <a:lumOff val="0"/>
                  <a:alphaOff val="0"/>
                </a:srgbClr>
              </a:solidFill>
              <a:latin typeface="Tahoma"/>
              <a:ea typeface="+mn-ea"/>
              <a:cs typeface="+mn-cs"/>
            </a:rPr>
            <a:t>අදාර් </a:t>
          </a:r>
          <a:endParaRPr lang="en-US" sz="1600" kern="1200" dirty="0">
            <a:solidFill>
              <a:srgbClr val="FFFFFF">
                <a:hueOff val="0"/>
                <a:satOff val="0"/>
                <a:lumOff val="0"/>
                <a:alphaOff val="0"/>
              </a:srgbClr>
            </a:solidFill>
            <a:latin typeface="Tahoma"/>
            <a:ea typeface="+mn-ea"/>
            <a:cs typeface="+mn-cs"/>
          </a:endParaRP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22" charset="0"/>
                <a:ea typeface="+mn-ea"/>
                <a:cs typeface="+mn-cs"/>
              </a:defRPr>
            </a:lvl1pPr>
          </a:lstStyle>
          <a:p>
            <a:pPr>
              <a:defRPr/>
            </a:pPr>
            <a:endParaRPr lang="en-US"/>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22" charset="0"/>
                <a:ea typeface="+mn-ea"/>
                <a:cs typeface="+mn-cs"/>
              </a:defRPr>
            </a:lvl1pPr>
          </a:lstStyle>
          <a:p>
            <a:pPr>
              <a:defRPr/>
            </a:pPr>
            <a:endParaRPr lang="en-US"/>
          </a:p>
        </p:txBody>
      </p:sp>
      <p:sp>
        <p:nvSpPr>
          <p:cNvPr id="1996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22" charset="0"/>
                <a:ea typeface="+mn-ea"/>
                <a:cs typeface="+mn-cs"/>
              </a:defRPr>
            </a:lvl1pPr>
          </a:lstStyle>
          <a:p>
            <a:pPr>
              <a:defRPr/>
            </a:pPr>
            <a:endParaRPr 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EE9F7BE8-48B0-5941-8B56-822D7AFA2F35}" type="slidenum">
              <a:rPr lang="en-US"/>
              <a:pPr>
                <a:defRPr/>
              </a:pPr>
              <a:t>‹#›</a:t>
            </a:fld>
            <a:endParaRPr lang="en-US"/>
          </a:p>
        </p:txBody>
      </p:sp>
    </p:spTree>
    <p:extLst>
      <p:ext uri="{BB962C8B-B14F-4D97-AF65-F5344CB8AC3E}">
        <p14:creationId xmlns:p14="http://schemas.microsoft.com/office/powerpoint/2010/main" val="37289313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22"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mn-cs"/>
      </a:defRPr>
    </a:lvl2pPr>
    <a:lvl3pPr marL="914400" algn="l" rtl="0" eaLnBrk="0" fontAlgn="base" hangingPunct="0">
      <a:spcBef>
        <a:spcPct val="30000"/>
      </a:spcBef>
      <a:spcAft>
        <a:spcPct val="0"/>
      </a:spcAft>
      <a:defRPr sz="1200" kern="1200">
        <a:solidFill>
          <a:schemeClr val="tx1"/>
        </a:solidFill>
        <a:latin typeface="Arial" pitchFamily="2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Arial" pitchFamily="2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pitchFamily="22"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7A9C181-FDDC-6047-BEA3-65C03000A849}" type="slidenum">
              <a:rPr lang="en-US" sz="1200">
                <a:solidFill>
                  <a:srgbClr val="000000"/>
                </a:solidFill>
                <a:latin typeface="Arial" charset="0"/>
              </a:rPr>
              <a:pPr/>
              <a:t>3</a:t>
            </a:fld>
            <a:endParaRPr lang="en-US" sz="1200">
              <a:solidFill>
                <a:srgbClr val="000000"/>
              </a:solidFill>
              <a:latin typeface="Arial" charset="0"/>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18277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A764EF1-7CE5-4045-A9B3-0F46D515EA9E}" type="slidenum">
              <a:rPr lang="zh-CN" altLang="en-US" sz="1200">
                <a:solidFill>
                  <a:srgbClr val="000000"/>
                </a:solidFill>
                <a:latin typeface="Times New Roman" charset="0"/>
              </a:rPr>
              <a:pPr/>
              <a:t>19</a:t>
            </a:fld>
            <a:endParaRPr lang="en-US" altLang="zh-CN" sz="1200">
              <a:solidFill>
                <a:srgbClr val="000000"/>
              </a:solidFill>
              <a:latin typeface="Times New Roman" charset="0"/>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5283547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2"/>
          <p:cNvSpPr>
            <a:spLocks noGrp="1" noRot="1" noChangeAspect="1" noChangeArrowheads="1" noTextEdit="1"/>
          </p:cNvSpPr>
          <p:nvPr>
            <p:ph type="sldImg"/>
          </p:nvPr>
        </p:nvSpPr>
        <p:spPr>
          <a:ln/>
        </p:spPr>
      </p:sp>
      <p:sp>
        <p:nvSpPr>
          <p:cNvPr id="5068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3373553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2"/>
          <p:cNvSpPr>
            <a:spLocks noGrp="1" noRot="1" noChangeAspect="1" noChangeArrowheads="1"/>
          </p:cNvSpPr>
          <p:nvPr>
            <p:ph type="sldImg"/>
          </p:nvPr>
        </p:nvSpPr>
        <p:spPr>
          <a:solidFill>
            <a:srgbClr val="FFFFFF"/>
          </a:solidFill>
          <a:ln/>
        </p:spPr>
      </p:sp>
      <p:sp>
        <p:nvSpPr>
          <p:cNvPr id="5089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291477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2"/>
          <p:cNvSpPr>
            <a:spLocks noGrp="1" noRot="1" noChangeAspect="1" noChangeArrowheads="1"/>
          </p:cNvSpPr>
          <p:nvPr>
            <p:ph type="sldImg"/>
          </p:nvPr>
        </p:nvSpPr>
        <p:spPr>
          <a:solidFill>
            <a:srgbClr val="FFFFFF"/>
          </a:solidFill>
          <a:ln/>
        </p:spPr>
      </p:sp>
      <p:sp>
        <p:nvSpPr>
          <p:cNvPr id="5109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220532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E171F62-231A-134F-8618-FAB12CD85758}" type="slidenum">
              <a:rPr lang="en-US" sz="1200">
                <a:solidFill>
                  <a:srgbClr val="000000"/>
                </a:solidFill>
                <a:latin typeface="Arial" charset="0"/>
              </a:rPr>
              <a:pPr/>
              <a:t>124</a:t>
            </a:fld>
            <a:endParaRPr lang="en-US" sz="1200">
              <a:solidFill>
                <a:srgbClr val="000000"/>
              </a:solidFill>
              <a:latin typeface="Arial" charset="0"/>
            </a:endParaRPr>
          </a:p>
        </p:txBody>
      </p:sp>
      <p:sp>
        <p:nvSpPr>
          <p:cNvPr id="513026" name="Slide Image Placeholder 1"/>
          <p:cNvSpPr>
            <a:spLocks noGrp="1" noRot="1" noChangeAspect="1" noTextEdit="1"/>
          </p:cNvSpPr>
          <p:nvPr>
            <p:ph type="sldImg"/>
          </p:nvPr>
        </p:nvSpPr>
        <p:spPr>
          <a:solidFill>
            <a:srgbClr val="FFFFFF"/>
          </a:solidFill>
          <a:ln/>
        </p:spPr>
      </p:sp>
      <p:sp>
        <p:nvSpPr>
          <p:cNvPr id="513027" name="Notes Placeholder 2"/>
          <p:cNvSpPr>
            <a:spLocks noGrp="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
        <p:nvSpPr>
          <p:cNvPr id="51302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fld id="{1540F848-4CF8-5C46-9210-EEBA366D0266}" type="slidenum">
              <a:rPr lang="en-US" sz="1200">
                <a:solidFill>
                  <a:srgbClr val="000000"/>
                </a:solidFill>
                <a:latin typeface="Calibri" charset="0"/>
              </a:rPr>
              <a:pPr algn="r" eaLnBrk="1" hangingPunct="1"/>
              <a:t>124</a:t>
            </a:fld>
            <a:endParaRPr lang="en-US" sz="1200">
              <a:solidFill>
                <a:srgbClr val="000000"/>
              </a:solidFill>
              <a:latin typeface="Calibri" charset="0"/>
            </a:endParaRPr>
          </a:p>
        </p:txBody>
      </p:sp>
    </p:spTree>
    <p:extLst>
      <p:ext uri="{BB962C8B-B14F-4D97-AF65-F5344CB8AC3E}">
        <p14:creationId xmlns:p14="http://schemas.microsoft.com/office/powerpoint/2010/main" val="26353060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56C17EE-F6F7-454F-B79E-F4B684324855}" type="slidenum">
              <a:rPr lang="en-US" sz="1200">
                <a:solidFill>
                  <a:srgbClr val="000000"/>
                </a:solidFill>
                <a:latin typeface="Arial" charset="0"/>
              </a:rPr>
              <a:pPr/>
              <a:t>125</a:t>
            </a:fld>
            <a:endParaRPr lang="en-US" sz="1200">
              <a:solidFill>
                <a:srgbClr val="000000"/>
              </a:solidFill>
              <a:latin typeface="Arial" charset="0"/>
            </a:endParaRPr>
          </a:p>
        </p:txBody>
      </p:sp>
      <p:sp>
        <p:nvSpPr>
          <p:cNvPr id="515074" name="Slide Image Placeholder 1"/>
          <p:cNvSpPr>
            <a:spLocks noGrp="1" noRot="1" noChangeAspect="1" noTextEdit="1"/>
          </p:cNvSpPr>
          <p:nvPr>
            <p:ph type="sldImg"/>
          </p:nvPr>
        </p:nvSpPr>
        <p:spPr>
          <a:solidFill>
            <a:srgbClr val="FFFFFF"/>
          </a:solidFill>
          <a:ln/>
        </p:spPr>
      </p:sp>
      <p:sp>
        <p:nvSpPr>
          <p:cNvPr id="515075" name="Notes Placeholder 2"/>
          <p:cNvSpPr>
            <a:spLocks noGrp="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en-US">
              <a:latin typeface="Arial" charset="0"/>
              <a:ea typeface="ＭＳ Ｐゴシック" charset="0"/>
              <a:cs typeface="ＭＳ Ｐゴシック" charset="0"/>
            </a:endParaRPr>
          </a:p>
        </p:txBody>
      </p:sp>
      <p:sp>
        <p:nvSpPr>
          <p:cNvPr id="515076"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fld id="{57331A15-4D43-6647-BC0C-17ED9F47EE98}" type="slidenum">
              <a:rPr lang="en-US" sz="1200">
                <a:solidFill>
                  <a:srgbClr val="000000"/>
                </a:solidFill>
                <a:latin typeface="Calibri" charset="0"/>
              </a:rPr>
              <a:pPr algn="r" eaLnBrk="1" hangingPunct="1"/>
              <a:t>125</a:t>
            </a:fld>
            <a:endParaRPr lang="en-US" sz="1200">
              <a:solidFill>
                <a:srgbClr val="000000"/>
              </a:solidFill>
              <a:latin typeface="Calibri" charset="0"/>
            </a:endParaRPr>
          </a:p>
        </p:txBody>
      </p:sp>
    </p:spTree>
    <p:extLst>
      <p:ext uri="{BB962C8B-B14F-4D97-AF65-F5344CB8AC3E}">
        <p14:creationId xmlns:p14="http://schemas.microsoft.com/office/powerpoint/2010/main" val="28823948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41F4284-2C22-154D-9E1C-8710EBC15506}" type="slidenum">
              <a:rPr lang="zh-CN" altLang="en-US" sz="1200">
                <a:solidFill>
                  <a:srgbClr val="000000"/>
                </a:solidFill>
                <a:latin typeface="Times New Roman" charset="0"/>
              </a:rPr>
              <a:pPr/>
              <a:t>20</a:t>
            </a:fld>
            <a:endParaRPr lang="en-US" altLang="zh-CN" sz="1200">
              <a:solidFill>
                <a:srgbClr val="000000"/>
              </a:solidFill>
              <a:latin typeface="Times New Roman"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94928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2DF1E83-D956-944F-BCD4-7338050F8E6B}" type="slidenum">
              <a:rPr lang="en-US" sz="1200">
                <a:solidFill>
                  <a:srgbClr val="000000"/>
                </a:solidFill>
                <a:latin typeface="Arial" charset="0"/>
              </a:rPr>
              <a:pPr/>
              <a:t>21</a:t>
            </a:fld>
            <a:endParaRPr lang="en-US" sz="1200">
              <a:solidFill>
                <a:srgbClr val="000000"/>
              </a:solidFill>
              <a:latin typeface="Arial" charset="0"/>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89909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7E31354-8440-4A47-A71E-3E84ED6F1219}" type="slidenum">
              <a:rPr lang="zh-CN" altLang="en-US" sz="1200">
                <a:solidFill>
                  <a:srgbClr val="000000"/>
                </a:solidFill>
                <a:latin typeface="Arial" charset="0"/>
              </a:rPr>
              <a:pPr/>
              <a:t>22</a:t>
            </a:fld>
            <a:endParaRPr lang="en-US" altLang="zh-CN" sz="1200">
              <a:solidFill>
                <a:srgbClr val="000000"/>
              </a:solidFill>
              <a:latin typeface="Arial" charset="0"/>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24906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2E693BA-38A3-3B4D-B24B-8341BC71CD59}" type="slidenum">
              <a:rPr lang="en-US" sz="1200">
                <a:solidFill>
                  <a:srgbClr val="000000"/>
                </a:solidFill>
                <a:latin typeface="Arial" charset="0"/>
              </a:rPr>
              <a:pPr/>
              <a:t>26</a:t>
            </a:fld>
            <a:endParaRPr lang="en-US" sz="1200">
              <a:solidFill>
                <a:srgbClr val="000000"/>
              </a:solidFill>
              <a:latin typeface="Arial" charset="0"/>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78342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9F7BE8-48B0-5941-8B56-822D7AFA2F35}" type="slidenum">
              <a:rPr lang="en-US" smtClean="0"/>
              <a:pPr>
                <a:defRPr/>
              </a:pPr>
              <a:t>27</a:t>
            </a:fld>
            <a:endParaRPr lang="en-US"/>
          </a:p>
        </p:txBody>
      </p:sp>
    </p:spTree>
    <p:extLst>
      <p:ext uri="{BB962C8B-B14F-4D97-AF65-F5344CB8AC3E}">
        <p14:creationId xmlns:p14="http://schemas.microsoft.com/office/powerpoint/2010/main" val="2645263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4FD47CF-7F76-5041-945D-67B230EA0978}" type="slidenum">
              <a:rPr lang="en-US" sz="1200">
                <a:solidFill>
                  <a:srgbClr val="000000"/>
                </a:solidFill>
                <a:latin typeface="Comic Sans MS" charset="0"/>
              </a:rPr>
              <a:pPr/>
              <a:t>29</a:t>
            </a:fld>
            <a:endParaRPr lang="en-US" sz="1200">
              <a:solidFill>
                <a:srgbClr val="000000"/>
              </a:solidFill>
              <a:latin typeface="Comic Sans MS" charset="0"/>
            </a:endParaRPr>
          </a:p>
        </p:txBody>
      </p:sp>
      <p:sp>
        <p:nvSpPr>
          <p:cNvPr id="320514" name="Rectangle 2"/>
          <p:cNvSpPr>
            <a:spLocks noGrp="1" noRot="1" noChangeAspect="1" noChangeArrowheads="1"/>
          </p:cNvSpPr>
          <p:nvPr>
            <p:ph type="sldImg"/>
          </p:nvPr>
        </p:nvSpPr>
        <p:spPr>
          <a:xfrm>
            <a:off x="1150938" y="692150"/>
            <a:ext cx="4556125" cy="3416300"/>
          </a:xfrm>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Slides 13 and 127 repeated</a:t>
            </a:r>
          </a:p>
        </p:txBody>
      </p:sp>
    </p:spTree>
    <p:extLst>
      <p:ext uri="{BB962C8B-B14F-4D97-AF65-F5344CB8AC3E}">
        <p14:creationId xmlns:p14="http://schemas.microsoft.com/office/powerpoint/2010/main" val="2594466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9D3C7D7-C433-0B4B-A256-949050F4A2AF}" type="slidenum">
              <a:rPr lang="en-US" sz="1200">
                <a:solidFill>
                  <a:srgbClr val="000000"/>
                </a:solidFill>
                <a:latin typeface="Arial" charset="0"/>
              </a:rPr>
              <a:pPr/>
              <a:t>30</a:t>
            </a:fld>
            <a:endParaRPr lang="en-US" sz="1200">
              <a:solidFill>
                <a:srgbClr val="000000"/>
              </a:solidFill>
              <a:latin typeface="Arial" charset="0"/>
            </a:endParaRPr>
          </a:p>
        </p:txBody>
      </p:sp>
      <p:sp>
        <p:nvSpPr>
          <p:cNvPr id="322562" name="Rectangle 2"/>
          <p:cNvSpPr>
            <a:spLocks noGrp="1" noRot="1" noChangeAspect="1" noChangeArrowheads="1" noTextEdit="1"/>
          </p:cNvSpPr>
          <p:nvPr>
            <p:ph type="sldImg"/>
          </p:nvPr>
        </p:nvSpPr>
        <p:spPr>
          <a:ln/>
        </p:spPr>
      </p:sp>
      <p:sp>
        <p:nvSpPr>
          <p:cNvPr id="322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01001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2"/>
          <p:cNvSpPr>
            <a:spLocks noGrp="1" noRot="1" noChangeAspect="1" noChangeArrowheads="1"/>
          </p:cNvSpPr>
          <p:nvPr>
            <p:ph type="sldImg"/>
          </p:nvPr>
        </p:nvSpPr>
        <p:spPr>
          <a:solidFill>
            <a:srgbClr val="FFFFFF"/>
          </a:solidFill>
          <a:ln/>
        </p:spPr>
      </p:sp>
      <p:sp>
        <p:nvSpPr>
          <p:cNvPr id="3246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4848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Translators,</a:t>
            </a:r>
            <a:r>
              <a:rPr lang="en-US" baseline="0" dirty="0" smtClean="0"/>
              <a:t> do NOT translate</a:t>
            </a:r>
            <a:r>
              <a:rPr lang="en-US" dirty="0" smtClean="0"/>
              <a:t> PESACH as this is Hebrew </a:t>
            </a:r>
            <a:r>
              <a:rPr lang="en-US" baseline="0" dirty="0" smtClean="0"/>
              <a:t>but translate “The Passover Meal”</a:t>
            </a:r>
            <a:endParaRPr lang="en-US" dirty="0"/>
          </a:p>
        </p:txBody>
      </p:sp>
      <p:sp>
        <p:nvSpPr>
          <p:cNvPr id="4" name="Slide Number Placeholder 3"/>
          <p:cNvSpPr>
            <a:spLocks noGrp="1"/>
          </p:cNvSpPr>
          <p:nvPr>
            <p:ph type="sldNum" sz="quarter" idx="10"/>
          </p:nvPr>
        </p:nvSpPr>
        <p:spPr/>
        <p:txBody>
          <a:bodyPr/>
          <a:lstStyle/>
          <a:p>
            <a:pPr>
              <a:defRPr/>
            </a:pPr>
            <a:fld id="{EE9F7BE8-48B0-5941-8B56-822D7AFA2F35}" type="slidenum">
              <a:rPr lang="en-US" smtClean="0"/>
              <a:pPr>
                <a:defRPr/>
              </a:pPr>
              <a:t>33</a:t>
            </a:fld>
            <a:endParaRPr lang="en-US"/>
          </a:p>
        </p:txBody>
      </p:sp>
    </p:spTree>
    <p:extLst>
      <p:ext uri="{BB962C8B-B14F-4D97-AF65-F5344CB8AC3E}">
        <p14:creationId xmlns:p14="http://schemas.microsoft.com/office/powerpoint/2010/main" val="593471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fld id="{7DC09201-222B-4C77-9C7D-0C8946C45451}" type="slidenum">
              <a:rPr lang="en-US" altLang="en-US" sz="1200">
                <a:solidFill>
                  <a:prstClr val="black"/>
                </a:solidFill>
                <a:latin typeface="Arial" pitchFamily="34" charset="0"/>
              </a:rPr>
              <a:pPr/>
              <a:t>4</a:t>
            </a:fld>
            <a:endParaRPr lang="en-US" altLang="en-US" sz="1200">
              <a:solidFill>
                <a:prstClr val="black"/>
              </a:solidFill>
              <a:latin typeface="Arial" pitchFamily="34" charset="0"/>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itchFamily="34" charset="0"/>
              </a:rPr>
              <a:t>www.stephenwilliamson.com/ Hobbies/bakin.htm (Yeast bloom)</a:t>
            </a:r>
          </a:p>
        </p:txBody>
      </p:sp>
    </p:spTree>
    <p:extLst>
      <p:ext uri="{BB962C8B-B14F-4D97-AF65-F5344CB8AC3E}">
        <p14:creationId xmlns:p14="http://schemas.microsoft.com/office/powerpoint/2010/main" val="7955690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Rot="1" noChangeAspect="1" noChangeArrowheads="1"/>
          </p:cNvSpPr>
          <p:nvPr>
            <p:ph type="sldImg"/>
          </p:nvPr>
        </p:nvSpPr>
        <p:spPr>
          <a:solidFill>
            <a:srgbClr val="FFFFFF"/>
          </a:solidFill>
          <a:ln/>
        </p:spPr>
      </p:sp>
      <p:sp>
        <p:nvSpPr>
          <p:cNvPr id="3287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11394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Grp="1" noRot="1" noChangeAspect="1" noChangeArrowheads="1"/>
          </p:cNvSpPr>
          <p:nvPr>
            <p:ph type="sldImg"/>
          </p:nvPr>
        </p:nvSpPr>
        <p:spPr>
          <a:solidFill>
            <a:srgbClr val="FFFFFF"/>
          </a:solidFill>
          <a:ln/>
        </p:spPr>
      </p:sp>
      <p:sp>
        <p:nvSpPr>
          <p:cNvPr id="33075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85531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p:cNvSpPr>
          <p:nvPr>
            <p:ph type="sldImg"/>
          </p:nvPr>
        </p:nvSpPr>
        <p:spPr>
          <a:solidFill>
            <a:srgbClr val="FFFFFF"/>
          </a:solidFill>
          <a:ln/>
        </p:spPr>
      </p:sp>
      <p:sp>
        <p:nvSpPr>
          <p:cNvPr id="3328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79892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Rot="1" noChangeAspect="1" noChangeArrowheads="1"/>
          </p:cNvSpPr>
          <p:nvPr>
            <p:ph type="sldImg"/>
          </p:nvPr>
        </p:nvSpPr>
        <p:spPr>
          <a:solidFill>
            <a:srgbClr val="FFFFFF"/>
          </a:solidFill>
          <a:ln/>
        </p:spPr>
      </p:sp>
      <p:sp>
        <p:nvSpPr>
          <p:cNvPr id="3348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94062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p:cNvSpPr>
          <p:nvPr>
            <p:ph type="sldImg"/>
          </p:nvPr>
        </p:nvSpPr>
        <p:spPr>
          <a:solidFill>
            <a:srgbClr val="FFFFFF"/>
          </a:solidFill>
          <a:ln/>
        </p:spPr>
      </p:sp>
      <p:sp>
        <p:nvSpPr>
          <p:cNvPr id="3328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09632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D1390EA-A2D8-6F4B-AB18-F97F448F3EEB}" type="slidenum">
              <a:rPr lang="en-US" sz="1200">
                <a:solidFill>
                  <a:srgbClr val="000000"/>
                </a:solidFill>
                <a:latin typeface="Arial" charset="0"/>
              </a:rPr>
              <a:pPr/>
              <a:t>39</a:t>
            </a:fld>
            <a:endParaRPr lang="en-US" sz="1200">
              <a:solidFill>
                <a:srgbClr val="000000"/>
              </a:solidFill>
              <a:latin typeface="Arial" charset="0"/>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46960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34AC4CF-9B20-724E-8F29-D7AE49E6C654}" type="slidenum">
              <a:rPr lang="en-US" sz="1200">
                <a:solidFill>
                  <a:srgbClr val="000000"/>
                </a:solidFill>
                <a:latin typeface="Arial" charset="0"/>
              </a:rPr>
              <a:pPr/>
              <a:t>40</a:t>
            </a:fld>
            <a:endParaRPr lang="en-US" sz="1200">
              <a:solidFill>
                <a:srgbClr val="000000"/>
              </a:solidFill>
              <a:latin typeface="Arial" charset="0"/>
            </a:endParaRPr>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17979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691E2F0-4612-6949-AE09-1A51D8BD1157}" type="slidenum">
              <a:rPr lang="en-US" sz="1200">
                <a:solidFill>
                  <a:srgbClr val="000000"/>
                </a:solidFill>
                <a:latin typeface="Arial" charset="0"/>
              </a:rPr>
              <a:pPr/>
              <a:t>41</a:t>
            </a:fld>
            <a:endParaRPr lang="en-US" sz="1200">
              <a:solidFill>
                <a:srgbClr val="000000"/>
              </a:solidFill>
              <a:latin typeface="Arial" charset="0"/>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428757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34AC4CF-9B20-724E-8F29-D7AE49E6C654}" type="slidenum">
              <a:rPr lang="en-US" sz="1200">
                <a:solidFill>
                  <a:srgbClr val="000000"/>
                </a:solidFill>
                <a:latin typeface="Arial" charset="0"/>
              </a:rPr>
              <a:pPr/>
              <a:t>42</a:t>
            </a:fld>
            <a:endParaRPr lang="en-US" sz="1200">
              <a:solidFill>
                <a:srgbClr val="000000"/>
              </a:solidFill>
              <a:latin typeface="Arial" charset="0"/>
            </a:endParaRPr>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26710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A0E1B78-A5A0-DD45-8BE4-927C721FFA37}" type="slidenum">
              <a:rPr lang="en-US" sz="1200">
                <a:solidFill>
                  <a:srgbClr val="000000"/>
                </a:solidFill>
                <a:latin typeface="Arial" charset="0"/>
              </a:rPr>
              <a:pPr/>
              <a:t>43</a:t>
            </a:fld>
            <a:endParaRPr lang="en-US" sz="1200">
              <a:solidFill>
                <a:srgbClr val="000000"/>
              </a:solidFill>
              <a:latin typeface="Arial" charset="0"/>
            </a:endParaRPr>
          </a:p>
        </p:txBody>
      </p:sp>
      <p:sp>
        <p:nvSpPr>
          <p:cNvPr id="353282" name="Rectangle 2"/>
          <p:cNvSpPr>
            <a:spLocks noGrp="1" noRot="1" noChangeAspect="1" noChangeArrowheads="1" noTextEdit="1"/>
          </p:cNvSpPr>
          <p:nvPr>
            <p:ph type="sldImg"/>
          </p:nvPr>
        </p:nvSpPr>
        <p:spPr>
          <a:ln/>
        </p:spPr>
      </p:sp>
      <p:sp>
        <p:nvSpPr>
          <p:cNvPr id="3532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34650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ChangeArrowheads="1"/>
          </p:cNvSpPr>
          <p:nvPr>
            <p:ph type="sldImg"/>
          </p:nvPr>
        </p:nvSpPr>
        <p:spPr>
          <a:solidFill>
            <a:srgbClr val="FFFFFF"/>
          </a:solidFill>
          <a:ln/>
        </p:spPr>
      </p:sp>
      <p:sp>
        <p:nvSpPr>
          <p:cNvPr id="2836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52342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34AC4CF-9B20-724E-8F29-D7AE49E6C654}" type="slidenum">
              <a:rPr lang="en-US" sz="1200">
                <a:solidFill>
                  <a:srgbClr val="000000"/>
                </a:solidFill>
                <a:latin typeface="Arial" charset="0"/>
              </a:rPr>
              <a:pPr/>
              <a:t>44</a:t>
            </a:fld>
            <a:endParaRPr lang="en-US" sz="1200">
              <a:solidFill>
                <a:srgbClr val="000000"/>
              </a:solidFill>
              <a:latin typeface="Arial" charset="0"/>
            </a:endParaRPr>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762714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438981D-EC71-4A4B-B335-4BD9C5C4124E}" type="slidenum">
              <a:rPr lang="en-US" sz="1200">
                <a:solidFill>
                  <a:srgbClr val="000000"/>
                </a:solidFill>
                <a:latin typeface="Arial" charset="0"/>
              </a:rPr>
              <a:pPr/>
              <a:t>46</a:t>
            </a:fld>
            <a:endParaRPr lang="en-US" sz="1200">
              <a:solidFill>
                <a:srgbClr val="000000"/>
              </a:solidFill>
              <a:latin typeface="Arial"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54391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B1186FA-464C-544F-B4D8-0815C236A274}" type="slidenum">
              <a:rPr lang="en-US" sz="1200">
                <a:solidFill>
                  <a:srgbClr val="000000"/>
                </a:solidFill>
                <a:latin typeface="Arial" charset="0"/>
              </a:rPr>
              <a:pPr/>
              <a:t>49</a:t>
            </a:fld>
            <a:endParaRPr lang="en-US" sz="1200">
              <a:solidFill>
                <a:srgbClr val="000000"/>
              </a:solidFill>
              <a:latin typeface="Arial"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304992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39B87FA-9C6E-A44F-A4A6-B1C24FD7F3D3}" type="slidenum">
              <a:rPr lang="en-US" sz="1200">
                <a:solidFill>
                  <a:srgbClr val="000000"/>
                </a:solidFill>
                <a:latin typeface="Arial" charset="0"/>
              </a:rPr>
              <a:pPr/>
              <a:t>50</a:t>
            </a:fld>
            <a:endParaRPr lang="en-US" sz="1200">
              <a:solidFill>
                <a:srgbClr val="000000"/>
              </a:solidFill>
              <a:latin typeface="Arial"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96009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0769144-898F-C54D-998D-900664B85C1E}" type="slidenum">
              <a:rPr lang="en-US" sz="1200">
                <a:solidFill>
                  <a:srgbClr val="000000"/>
                </a:solidFill>
                <a:latin typeface="Arial" charset="0"/>
              </a:rPr>
              <a:pPr/>
              <a:t>51</a:t>
            </a:fld>
            <a:endParaRPr lang="en-US" sz="1200">
              <a:solidFill>
                <a:srgbClr val="000000"/>
              </a:solidFill>
              <a:latin typeface="Arial" charset="0"/>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56259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A44E0B0-3150-F943-9402-7F840DC208BE}" type="slidenum">
              <a:rPr lang="en-US" sz="1200">
                <a:solidFill>
                  <a:srgbClr val="000000"/>
                </a:solidFill>
                <a:latin typeface="Arial" charset="0"/>
              </a:rPr>
              <a:pPr/>
              <a:t>52</a:t>
            </a:fld>
            <a:endParaRPr lang="en-US" sz="1200">
              <a:solidFill>
                <a:srgbClr val="000000"/>
              </a:solidFill>
              <a:latin typeface="Arial" charset="0"/>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103120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C6B4DC6-FB43-8446-A961-B21D9D6050F4}" type="slidenum">
              <a:rPr lang="en-US" sz="1200">
                <a:solidFill>
                  <a:srgbClr val="000000"/>
                </a:solidFill>
                <a:latin typeface="Arial" charset="0"/>
              </a:rPr>
              <a:pPr/>
              <a:t>53</a:t>
            </a:fld>
            <a:endParaRPr lang="en-US" sz="1200">
              <a:solidFill>
                <a:srgbClr val="000000"/>
              </a:solidFill>
              <a:latin typeface="Arial" charset="0"/>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7012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F50A31C-FCCF-AA4A-8882-D5CDEF173180}" type="slidenum">
              <a:rPr lang="en-US" sz="1200">
                <a:solidFill>
                  <a:srgbClr val="000000"/>
                </a:solidFill>
                <a:latin typeface="Arial" charset="0"/>
              </a:rPr>
              <a:pPr/>
              <a:t>54</a:t>
            </a:fld>
            <a:endParaRPr lang="en-US" sz="1200">
              <a:solidFill>
                <a:srgbClr val="000000"/>
              </a:solidFill>
              <a:latin typeface="Arial"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393184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56A3C0E-C57F-9743-823B-648AF139B22D}" type="slidenum">
              <a:rPr lang="en-US" sz="1200">
                <a:solidFill>
                  <a:srgbClr val="000000"/>
                </a:solidFill>
                <a:latin typeface="Arial" charset="0"/>
              </a:rPr>
              <a:pPr/>
              <a:t>55</a:t>
            </a:fld>
            <a:endParaRPr lang="en-US" sz="1200">
              <a:solidFill>
                <a:srgbClr val="000000"/>
              </a:solidFill>
              <a:latin typeface="Arial" charset="0"/>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422575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FF984C4-CAD0-154D-A5C7-E8FA1D6B4D3B}" type="slidenum">
              <a:rPr lang="zh-CN" altLang="en-US" sz="1200">
                <a:solidFill>
                  <a:srgbClr val="000000"/>
                </a:solidFill>
                <a:latin typeface="Arial" charset="0"/>
              </a:rPr>
              <a:pPr/>
              <a:t>56</a:t>
            </a:fld>
            <a:endParaRPr lang="en-US" altLang="zh-CN" sz="1200">
              <a:solidFill>
                <a:srgbClr val="000000"/>
              </a:solidFill>
              <a:latin typeface="Arial" charset="0"/>
            </a:endParaRP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01339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FDD2128-2812-2544-B764-E714ADDBBBE7}" type="slidenum">
              <a:rPr lang="en-US" sz="1200">
                <a:solidFill>
                  <a:srgbClr val="000000"/>
                </a:solidFill>
                <a:latin typeface="Arial" charset="0"/>
              </a:rPr>
              <a:pPr/>
              <a:t>6</a:t>
            </a:fld>
            <a:endParaRPr lang="en-US" sz="1200">
              <a:solidFill>
                <a:srgbClr val="000000"/>
              </a:solidFill>
              <a:latin typeface="Arial" charset="0"/>
            </a:endParaRPr>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949266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4912814-5B9C-E14C-8C02-4DF074D180B0}" type="slidenum">
              <a:rPr lang="zh-CN" altLang="en-US" sz="1200">
                <a:solidFill>
                  <a:srgbClr val="000000"/>
                </a:solidFill>
                <a:latin typeface="Times New Roman" charset="0"/>
              </a:rPr>
              <a:pPr/>
              <a:t>57</a:t>
            </a:fld>
            <a:endParaRPr lang="en-US" altLang="zh-CN" sz="1200">
              <a:solidFill>
                <a:srgbClr val="000000"/>
              </a:solidFill>
              <a:latin typeface="Times New Roman"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92877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C401D1E-9C88-C348-BBC6-FB990913A8EC}" type="slidenum">
              <a:rPr lang="zh-CN" altLang="en-US" sz="1200">
                <a:solidFill>
                  <a:srgbClr val="000000"/>
                </a:solidFill>
                <a:latin typeface="Times New Roman" charset="0"/>
              </a:rPr>
              <a:pPr/>
              <a:t>58</a:t>
            </a:fld>
            <a:endParaRPr lang="en-US" altLang="zh-CN" sz="1200">
              <a:solidFill>
                <a:srgbClr val="000000"/>
              </a:solidFill>
              <a:latin typeface="Times New Roman" charset="0"/>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241480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A764EF1-7CE5-4045-A9B3-0F46D515EA9E}" type="slidenum">
              <a:rPr lang="zh-CN" altLang="en-US" sz="1200">
                <a:solidFill>
                  <a:srgbClr val="000000"/>
                </a:solidFill>
                <a:latin typeface="Times New Roman" charset="0"/>
              </a:rPr>
              <a:pPr/>
              <a:t>59</a:t>
            </a:fld>
            <a:endParaRPr lang="en-US" altLang="zh-CN" sz="1200">
              <a:solidFill>
                <a:srgbClr val="000000"/>
              </a:solidFill>
              <a:latin typeface="Times New Roman" charset="0"/>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469954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41F4284-2C22-154D-9E1C-8710EBC15506}" type="slidenum">
              <a:rPr lang="zh-CN" altLang="en-US" sz="1200">
                <a:solidFill>
                  <a:srgbClr val="000000"/>
                </a:solidFill>
                <a:latin typeface="Times New Roman" charset="0"/>
              </a:rPr>
              <a:pPr/>
              <a:t>60</a:t>
            </a:fld>
            <a:endParaRPr lang="en-US" altLang="zh-CN" sz="1200">
              <a:solidFill>
                <a:srgbClr val="000000"/>
              </a:solidFill>
              <a:latin typeface="Times New Roman"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026359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2DF1E83-D956-944F-BCD4-7338050F8E6B}" type="slidenum">
              <a:rPr lang="en-US" sz="1200">
                <a:solidFill>
                  <a:srgbClr val="000000"/>
                </a:solidFill>
                <a:latin typeface="Arial" charset="0"/>
              </a:rPr>
              <a:pPr/>
              <a:t>61</a:t>
            </a:fld>
            <a:endParaRPr lang="en-US" sz="1200">
              <a:solidFill>
                <a:srgbClr val="000000"/>
              </a:solidFill>
              <a:latin typeface="Arial" charset="0"/>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744773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EBCD6C2-6576-0C45-A4A6-E305EBC008BB}" type="slidenum">
              <a:rPr lang="zh-CN" altLang="en-US" sz="1200">
                <a:solidFill>
                  <a:srgbClr val="000000"/>
                </a:solidFill>
                <a:latin typeface="Times New Roman" charset="0"/>
              </a:rPr>
              <a:pPr/>
              <a:t>62</a:t>
            </a:fld>
            <a:endParaRPr lang="en-US" altLang="zh-CN" sz="1200">
              <a:solidFill>
                <a:srgbClr val="000000"/>
              </a:solidFill>
              <a:latin typeface="Times New Roman" charset="0"/>
            </a:endParaRPr>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952799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BFD2DDD-0AF0-4C4D-BC72-3AD77F8FCBBD}" type="slidenum">
              <a:rPr lang="zh-CN" altLang="en-US" sz="1200">
                <a:solidFill>
                  <a:srgbClr val="000000"/>
                </a:solidFill>
                <a:latin typeface="Times New Roman" charset="0"/>
              </a:rPr>
              <a:pPr/>
              <a:t>64</a:t>
            </a:fld>
            <a:endParaRPr lang="en-US" altLang="zh-CN" sz="1200">
              <a:solidFill>
                <a:srgbClr val="000000"/>
              </a:solidFill>
              <a:latin typeface="Times New Roman" charset="0"/>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56892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980F900-A065-2642-990A-88B18C46CACF}" type="slidenum">
              <a:rPr lang="en-US" sz="1200">
                <a:solidFill>
                  <a:srgbClr val="000000"/>
                </a:solidFill>
                <a:latin typeface="Arial" charset="0"/>
              </a:rPr>
              <a:pPr/>
              <a:t>65</a:t>
            </a:fld>
            <a:endParaRPr lang="en-US" sz="1200">
              <a:solidFill>
                <a:srgbClr val="000000"/>
              </a:solidFill>
              <a:latin typeface="Arial" charset="0"/>
            </a:endParaRPr>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799644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215FDD9-9C12-7B4B-87CB-B5BF416C01F1}" type="slidenum">
              <a:rPr lang="en-US" sz="1200">
                <a:solidFill>
                  <a:srgbClr val="000000"/>
                </a:solidFill>
                <a:latin typeface="Arial" charset="0"/>
              </a:rPr>
              <a:pPr/>
              <a:t>66</a:t>
            </a:fld>
            <a:endParaRPr lang="en-US" sz="1200">
              <a:solidFill>
                <a:srgbClr val="000000"/>
              </a:solidFill>
              <a:latin typeface="Arial" charset="0"/>
            </a:endParaRPr>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529892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980F900-A065-2642-990A-88B18C46CACF}" type="slidenum">
              <a:rPr lang="en-US" sz="1200">
                <a:solidFill>
                  <a:srgbClr val="000000"/>
                </a:solidFill>
                <a:latin typeface="Arial" charset="0"/>
              </a:rPr>
              <a:pPr/>
              <a:t>68</a:t>
            </a:fld>
            <a:endParaRPr lang="en-US" sz="1200">
              <a:solidFill>
                <a:srgbClr val="000000"/>
              </a:solidFill>
              <a:latin typeface="Arial" charset="0"/>
            </a:endParaRPr>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72646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55CDEA1-B29B-714F-AF9B-822177092614}" type="slidenum">
              <a:rPr lang="en-US" sz="1200">
                <a:solidFill>
                  <a:srgbClr val="000000"/>
                </a:solidFill>
                <a:latin typeface="Arial" charset="0"/>
              </a:rPr>
              <a:pPr/>
              <a:t>13</a:t>
            </a:fld>
            <a:endParaRPr lang="en-US" sz="1200">
              <a:solidFill>
                <a:srgbClr val="000000"/>
              </a:solidFill>
              <a:latin typeface="Arial" charset="0"/>
            </a:endParaRPr>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165690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6DA9812-DDD4-D74C-B54A-A1AB1C4A4DE7}" type="slidenum">
              <a:rPr lang="en-US" sz="1200">
                <a:solidFill>
                  <a:srgbClr val="000000"/>
                </a:solidFill>
                <a:latin typeface="Arial" charset="0"/>
              </a:rPr>
              <a:pPr/>
              <a:t>69</a:t>
            </a:fld>
            <a:endParaRPr lang="en-US" sz="1200">
              <a:solidFill>
                <a:srgbClr val="000000"/>
              </a:solidFill>
              <a:latin typeface="Arial" charset="0"/>
            </a:endParaRPr>
          </a:p>
        </p:txBody>
      </p:sp>
      <p:sp>
        <p:nvSpPr>
          <p:cNvPr id="401410" name="Rectangle 2"/>
          <p:cNvSpPr>
            <a:spLocks noGrp="1" noRot="1" noChangeAspect="1" noChangeArrowheads="1" noTextEdit="1"/>
          </p:cNvSpPr>
          <p:nvPr>
            <p:ph type="sldImg"/>
          </p:nvPr>
        </p:nvSpPr>
        <p:spPr>
          <a:ln/>
        </p:spPr>
      </p:sp>
      <p:sp>
        <p:nvSpPr>
          <p:cNvPr id="401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71642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4DF58AF-9F52-2940-A147-16450E4253F5}" type="slidenum">
              <a:rPr lang="zh-CN" altLang="en-US" sz="1200">
                <a:solidFill>
                  <a:srgbClr val="000000"/>
                </a:solidFill>
                <a:latin typeface="Times New Roman" charset="0"/>
              </a:rPr>
              <a:pPr/>
              <a:t>70</a:t>
            </a:fld>
            <a:endParaRPr lang="en-US" altLang="zh-CN" sz="1200">
              <a:solidFill>
                <a:srgbClr val="000000"/>
              </a:solidFill>
              <a:latin typeface="Times New Roman" charset="0"/>
            </a:endParaRPr>
          </a:p>
        </p:txBody>
      </p:sp>
      <p:sp>
        <p:nvSpPr>
          <p:cNvPr id="403458" name="Rectangle 2"/>
          <p:cNvSpPr>
            <a:spLocks noGrp="1" noRot="1" noChangeAspect="1" noChangeArrowheads="1" noTextEdit="1"/>
          </p:cNvSpPr>
          <p:nvPr>
            <p:ph type="sldImg"/>
          </p:nvPr>
        </p:nvSpPr>
        <p:spPr>
          <a:ln/>
        </p:spPr>
      </p:sp>
      <p:sp>
        <p:nvSpPr>
          <p:cNvPr id="403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442924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9AE991A-CB9F-054F-A856-A353B1899886}" type="slidenum">
              <a:rPr lang="en-US" sz="1200">
                <a:solidFill>
                  <a:srgbClr val="000000"/>
                </a:solidFill>
                <a:latin typeface="Arial" charset="0"/>
              </a:rPr>
              <a:pPr/>
              <a:t>71</a:t>
            </a:fld>
            <a:endParaRPr lang="en-US" sz="1200">
              <a:solidFill>
                <a:srgbClr val="000000"/>
              </a:solidFill>
              <a:latin typeface="Arial" charset="0"/>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879076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2E67A2C-4399-1942-8856-7A6B2D1609F7}" type="slidenum">
              <a:rPr lang="en-US" sz="1200">
                <a:solidFill>
                  <a:srgbClr val="000000"/>
                </a:solidFill>
                <a:latin typeface="Arial" charset="0"/>
              </a:rPr>
              <a:pPr/>
              <a:t>72</a:t>
            </a:fld>
            <a:endParaRPr lang="en-US" sz="1200">
              <a:solidFill>
                <a:srgbClr val="000000"/>
              </a:solidFill>
              <a:latin typeface="Arial" charset="0"/>
            </a:endParaRPr>
          </a:p>
        </p:txBody>
      </p:sp>
      <p:sp>
        <p:nvSpPr>
          <p:cNvPr id="407554" name="Rectangle 2"/>
          <p:cNvSpPr>
            <a:spLocks noGrp="1" noRot="1" noChangeAspect="1" noChangeArrowheads="1"/>
          </p:cNvSpPr>
          <p:nvPr>
            <p:ph type="sldImg"/>
          </p:nvPr>
        </p:nvSpPr>
        <p:spPr>
          <a:solidFill>
            <a:srgbClr val="FFFFFF"/>
          </a:solidFill>
          <a:ln/>
        </p:spPr>
      </p:sp>
      <p:sp>
        <p:nvSpPr>
          <p:cNvPr id="407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7508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D1DE7B9-5283-AF46-B4E9-678381864F2F}" type="slidenum">
              <a:rPr lang="en-US" sz="1200">
                <a:solidFill>
                  <a:srgbClr val="000000"/>
                </a:solidFill>
                <a:latin typeface="Times New Roman" charset="0"/>
                <a:ea typeface="MS PGothic" charset="0"/>
                <a:cs typeface="MS PGothic" charset="0"/>
              </a:rPr>
              <a:pPr/>
              <a:t>73</a:t>
            </a:fld>
            <a:endParaRPr lang="en-US" sz="1200">
              <a:solidFill>
                <a:srgbClr val="000000"/>
              </a:solidFill>
              <a:latin typeface="Times New Roman" charset="0"/>
              <a:ea typeface="MS PGothic" charset="0"/>
              <a:cs typeface="MS PGothic" charset="0"/>
            </a:endParaRPr>
          </a:p>
        </p:txBody>
      </p:sp>
      <p:sp>
        <p:nvSpPr>
          <p:cNvPr id="409602" name="Rectangle 2"/>
          <p:cNvSpPr>
            <a:spLocks noGrp="1" noRot="1" noChangeAspect="1" noChangeArrowheads="1"/>
          </p:cNvSpPr>
          <p:nvPr>
            <p:ph type="sldImg"/>
          </p:nvPr>
        </p:nvSpPr>
        <p:spPr>
          <a:solidFill>
            <a:srgbClr val="FFFFFF"/>
          </a:solidFill>
          <a:ln/>
        </p:spPr>
      </p:sp>
      <p:sp>
        <p:nvSpPr>
          <p:cNvPr id="409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379981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A11793D-2C62-E940-92F0-9C9D2BAE6108}" type="slidenum">
              <a:rPr lang="en-US" sz="1200">
                <a:solidFill>
                  <a:srgbClr val="000000"/>
                </a:solidFill>
                <a:latin typeface="Times New Roman" charset="0"/>
                <a:ea typeface="MS PGothic" charset="0"/>
                <a:cs typeface="MS PGothic" charset="0"/>
              </a:rPr>
              <a:pPr/>
              <a:t>74</a:t>
            </a:fld>
            <a:endParaRPr lang="en-US" sz="1200">
              <a:solidFill>
                <a:srgbClr val="000000"/>
              </a:solidFill>
              <a:latin typeface="Times New Roman" charset="0"/>
              <a:ea typeface="MS PGothic" charset="0"/>
              <a:cs typeface="MS PGothic" charset="0"/>
            </a:endParaRPr>
          </a:p>
        </p:txBody>
      </p:sp>
      <p:sp>
        <p:nvSpPr>
          <p:cNvPr id="411650" name="Rectangle 2"/>
          <p:cNvSpPr>
            <a:spLocks noGrp="1" noRot="1" noChangeAspect="1" noChangeArrowheads="1"/>
          </p:cNvSpPr>
          <p:nvPr>
            <p:ph type="sldImg"/>
          </p:nvPr>
        </p:nvSpPr>
        <p:spPr>
          <a:solidFill>
            <a:srgbClr val="FFFFFF"/>
          </a:solidFill>
          <a:ln/>
        </p:spPr>
      </p:sp>
      <p:sp>
        <p:nvSpPr>
          <p:cNvPr id="411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309976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5DEBB6F-9369-8C45-99C5-DD775B6759F4}" type="slidenum">
              <a:rPr lang="en-US" sz="1200">
                <a:solidFill>
                  <a:srgbClr val="000000"/>
                </a:solidFill>
                <a:latin typeface="Times New Roman" charset="0"/>
                <a:ea typeface="MS PGothic" charset="0"/>
                <a:cs typeface="MS PGothic" charset="0"/>
              </a:rPr>
              <a:pPr/>
              <a:t>75</a:t>
            </a:fld>
            <a:endParaRPr lang="en-US" sz="1200">
              <a:solidFill>
                <a:srgbClr val="000000"/>
              </a:solidFill>
              <a:latin typeface="Times New Roman" charset="0"/>
              <a:ea typeface="MS PGothic" charset="0"/>
              <a:cs typeface="MS PGothic" charset="0"/>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058017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2C85667-18E2-7148-92DC-DA1C4236C163}" type="slidenum">
              <a:rPr lang="en-US" sz="1200">
                <a:solidFill>
                  <a:srgbClr val="000000"/>
                </a:solidFill>
                <a:latin typeface="Times New Roman" charset="0"/>
                <a:ea typeface="MS PGothic" charset="0"/>
                <a:cs typeface="MS PGothic" charset="0"/>
              </a:rPr>
              <a:pPr/>
              <a:t>76</a:t>
            </a:fld>
            <a:endParaRPr lang="en-US" sz="1200">
              <a:solidFill>
                <a:srgbClr val="000000"/>
              </a:solidFill>
              <a:latin typeface="Times New Roman" charset="0"/>
              <a:ea typeface="MS PGothic" charset="0"/>
              <a:cs typeface="MS PGothic" charset="0"/>
            </a:endParaRPr>
          </a:p>
        </p:txBody>
      </p:sp>
      <p:sp>
        <p:nvSpPr>
          <p:cNvPr id="415746" name="Rectangle 2"/>
          <p:cNvSpPr>
            <a:spLocks noGrp="1" noRot="1" noChangeAspect="1" noChangeArrowheads="1"/>
          </p:cNvSpPr>
          <p:nvPr>
            <p:ph type="sldImg"/>
          </p:nvPr>
        </p:nvSpPr>
        <p:spPr>
          <a:solidFill>
            <a:srgbClr val="FFFFFF"/>
          </a:solidFill>
          <a:ln/>
        </p:spPr>
      </p:sp>
      <p:sp>
        <p:nvSpPr>
          <p:cNvPr id="415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603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71315AF-0E13-2648-84D6-F4943FE75806}" type="slidenum">
              <a:rPr lang="en-US" sz="1200">
                <a:solidFill>
                  <a:srgbClr val="000000"/>
                </a:solidFill>
                <a:latin typeface="Times New Roman" charset="0"/>
                <a:ea typeface="MS PGothic" charset="0"/>
                <a:cs typeface="MS PGothic" charset="0"/>
              </a:rPr>
              <a:pPr/>
              <a:t>77</a:t>
            </a:fld>
            <a:endParaRPr lang="en-US" sz="1200">
              <a:solidFill>
                <a:srgbClr val="000000"/>
              </a:solidFill>
              <a:latin typeface="Times New Roman" charset="0"/>
              <a:ea typeface="MS PGothic" charset="0"/>
              <a:cs typeface="MS PGothic" charset="0"/>
            </a:endParaRPr>
          </a:p>
        </p:txBody>
      </p:sp>
      <p:sp>
        <p:nvSpPr>
          <p:cNvPr id="417794" name="Rectangle 2"/>
          <p:cNvSpPr>
            <a:spLocks noGrp="1" noRot="1" noChangeAspect="1" noChangeArrowheads="1"/>
          </p:cNvSpPr>
          <p:nvPr>
            <p:ph type="sldImg"/>
          </p:nvPr>
        </p:nvSpPr>
        <p:spPr>
          <a:solidFill>
            <a:srgbClr val="FFFFFF"/>
          </a:solidFill>
          <a:ln/>
        </p:spPr>
      </p:sp>
      <p:sp>
        <p:nvSpPr>
          <p:cNvPr id="417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878739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5303B8E-D7FD-C343-8197-38AD554978DF}" type="slidenum">
              <a:rPr lang="en-US" sz="1200">
                <a:latin typeface="Arial" charset="0"/>
              </a:rPr>
              <a:pPr/>
              <a:t>80</a:t>
            </a:fld>
            <a:endParaRPr lang="en-US" sz="1200">
              <a:latin typeface="Arial" charset="0"/>
            </a:endParaRPr>
          </a:p>
        </p:txBody>
      </p:sp>
      <p:sp>
        <p:nvSpPr>
          <p:cNvPr id="421890"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76290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57891F2-CEA2-B94E-9FA9-3A7BD3D2B356}" type="slidenum">
              <a:rPr lang="en-US" sz="1200">
                <a:solidFill>
                  <a:srgbClr val="000000"/>
                </a:solidFill>
                <a:latin typeface="Arial" charset="0"/>
              </a:rPr>
              <a:pPr/>
              <a:t>14</a:t>
            </a:fld>
            <a:endParaRPr lang="en-US" sz="1200">
              <a:solidFill>
                <a:srgbClr val="000000"/>
              </a:solidFill>
              <a:latin typeface="Arial"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203405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1026"/>
          <p:cNvSpPr>
            <a:spLocks noGrp="1" noRot="1" noChangeAspect="1" noChangeArrowheads="1"/>
          </p:cNvSpPr>
          <p:nvPr>
            <p:ph type="sldImg"/>
          </p:nvPr>
        </p:nvSpPr>
        <p:spPr>
          <a:solidFill>
            <a:srgbClr val="FFFFFF"/>
          </a:solidFill>
          <a:ln/>
        </p:spPr>
      </p:sp>
      <p:sp>
        <p:nvSpPr>
          <p:cNvPr id="42496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97125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EF5FDA4-F5F6-5940-903E-29008910E17F}" type="slidenum">
              <a:rPr lang="en-US" sz="1200">
                <a:solidFill>
                  <a:srgbClr val="000000"/>
                </a:solidFill>
                <a:latin typeface="Arial" charset="0"/>
              </a:rPr>
              <a:pPr/>
              <a:t>82</a:t>
            </a:fld>
            <a:endParaRPr lang="en-US" sz="1200">
              <a:solidFill>
                <a:srgbClr val="000000"/>
              </a:solidFill>
              <a:latin typeface="Arial" charset="0"/>
            </a:endParaRPr>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601105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793EF78-57EF-F34E-8138-C06A481E0905}" type="slidenum">
              <a:rPr lang="en-US" sz="1200">
                <a:solidFill>
                  <a:srgbClr val="000000"/>
                </a:solidFill>
                <a:latin typeface="Arial" charset="0"/>
              </a:rPr>
              <a:pPr/>
              <a:t>83</a:t>
            </a:fld>
            <a:endParaRPr lang="en-US" sz="1200">
              <a:solidFill>
                <a:srgbClr val="000000"/>
              </a:solidFill>
              <a:latin typeface="Arial"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145302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2"/>
          <p:cNvSpPr>
            <a:spLocks noGrp="1" noRot="1" noChangeAspect="1" noChangeArrowheads="1"/>
          </p:cNvSpPr>
          <p:nvPr>
            <p:ph type="sldImg"/>
          </p:nvPr>
        </p:nvSpPr>
        <p:spPr>
          <a:solidFill>
            <a:srgbClr val="FFFFFF"/>
          </a:solidFill>
          <a:ln/>
        </p:spPr>
      </p:sp>
      <p:sp>
        <p:nvSpPr>
          <p:cNvPr id="4311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630650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2"/>
          <p:cNvSpPr>
            <a:spLocks noGrp="1" noRot="1" noChangeAspect="1" noChangeArrowheads="1" noTextEdit="1"/>
          </p:cNvSpPr>
          <p:nvPr>
            <p:ph type="sldImg"/>
          </p:nvPr>
        </p:nvSpPr>
        <p:spPr>
          <a:ln/>
        </p:spPr>
      </p:sp>
      <p:sp>
        <p:nvSpPr>
          <p:cNvPr id="4331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405574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9C1D83C-6696-C245-ABC2-3D2C741ABB39}" type="slidenum">
              <a:rPr lang="en-US" sz="1200">
                <a:solidFill>
                  <a:srgbClr val="000000"/>
                </a:solidFill>
                <a:latin typeface="Arial" charset="0"/>
              </a:rPr>
              <a:pPr/>
              <a:t>86</a:t>
            </a:fld>
            <a:endParaRPr lang="en-US" sz="1200">
              <a:solidFill>
                <a:srgbClr val="000000"/>
              </a:solidFill>
              <a:latin typeface="Arial" charset="0"/>
            </a:endParaRPr>
          </a:p>
        </p:txBody>
      </p:sp>
      <p:sp>
        <p:nvSpPr>
          <p:cNvPr id="435202" name="Rectangle 2"/>
          <p:cNvSpPr>
            <a:spLocks noGrp="1" noRot="1" noChangeAspect="1" noChangeArrowheads="1"/>
          </p:cNvSpPr>
          <p:nvPr>
            <p:ph type="sldImg"/>
          </p:nvPr>
        </p:nvSpPr>
        <p:spPr>
          <a:solidFill>
            <a:srgbClr val="FFFFFF"/>
          </a:solidFill>
          <a:ln/>
        </p:spPr>
      </p:sp>
      <p:sp>
        <p:nvSpPr>
          <p:cNvPr id="435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851329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A58AA22-A91A-7B46-8DBB-8C68DA8DFE0B}" type="slidenum">
              <a:rPr lang="en-US" sz="1200">
                <a:solidFill>
                  <a:srgbClr val="000000"/>
                </a:solidFill>
                <a:latin typeface="Arial" charset="0"/>
              </a:rPr>
              <a:pPr/>
              <a:t>87</a:t>
            </a:fld>
            <a:endParaRPr lang="en-US" sz="1200">
              <a:solidFill>
                <a:srgbClr val="000000"/>
              </a:solidFill>
              <a:latin typeface="Arial" charset="0"/>
            </a:endParaRPr>
          </a:p>
        </p:txBody>
      </p:sp>
      <p:sp>
        <p:nvSpPr>
          <p:cNvPr id="437250" name="Rectangle 2"/>
          <p:cNvSpPr>
            <a:spLocks noGrp="1" noRot="1" noChangeAspect="1" noChangeArrowheads="1"/>
          </p:cNvSpPr>
          <p:nvPr>
            <p:ph type="sldImg"/>
          </p:nvPr>
        </p:nvSpPr>
        <p:spPr>
          <a:solidFill>
            <a:srgbClr val="FFFFFF"/>
          </a:solidFill>
          <a:ln/>
        </p:spPr>
      </p:sp>
      <p:sp>
        <p:nvSpPr>
          <p:cNvPr id="437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871036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C5111D2-6BE5-BF41-BC67-41C5317FE881}" type="slidenum">
              <a:rPr lang="en-US" sz="1200">
                <a:latin typeface="Arial" charset="0"/>
              </a:rPr>
              <a:pPr/>
              <a:t>88</a:t>
            </a:fld>
            <a:endParaRPr lang="en-US" sz="1200">
              <a:latin typeface="Arial" charset="0"/>
            </a:endParaRPr>
          </a:p>
        </p:txBody>
      </p:sp>
      <p:sp>
        <p:nvSpPr>
          <p:cNvPr id="439298" name="Rectangle 2"/>
          <p:cNvSpPr>
            <a:spLocks noGrp="1" noRot="1" noChangeAspect="1" noChangeArrowheads="1" noTextEdit="1"/>
          </p:cNvSpPr>
          <p:nvPr>
            <p:ph type="sldImg"/>
          </p:nvPr>
        </p:nvSpPr>
        <p:spPr>
          <a:ln/>
        </p:spPr>
      </p:sp>
      <p:sp>
        <p:nvSpPr>
          <p:cNvPr id="439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175774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2"/>
          <p:cNvSpPr>
            <a:spLocks noGrp="1" noRot="1" noChangeAspect="1" noChangeArrowheads="1"/>
          </p:cNvSpPr>
          <p:nvPr>
            <p:ph type="sldImg"/>
          </p:nvPr>
        </p:nvSpPr>
        <p:spPr>
          <a:solidFill>
            <a:srgbClr val="FFFFFF"/>
          </a:solidFill>
          <a:ln/>
        </p:spPr>
      </p:sp>
      <p:sp>
        <p:nvSpPr>
          <p:cNvPr id="44134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307872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AE887A4-8353-4E43-AF80-38FC7976D431}" type="slidenum">
              <a:rPr lang="en-US" sz="1200">
                <a:solidFill>
                  <a:srgbClr val="000000"/>
                </a:solidFill>
                <a:latin typeface="Arial" charset="0"/>
              </a:rPr>
              <a:pPr/>
              <a:t>90</a:t>
            </a:fld>
            <a:endParaRPr lang="en-US" sz="1200">
              <a:solidFill>
                <a:srgbClr val="000000"/>
              </a:solidFill>
              <a:latin typeface="Arial" charset="0"/>
            </a:endParaRPr>
          </a:p>
        </p:txBody>
      </p:sp>
      <p:sp>
        <p:nvSpPr>
          <p:cNvPr id="443394" name="Rectangle 1026"/>
          <p:cNvSpPr>
            <a:spLocks noGrp="1" noRot="1" noChangeAspect="1" noChangeArrowheads="1"/>
          </p:cNvSpPr>
          <p:nvPr>
            <p:ph type="sldImg"/>
          </p:nvPr>
        </p:nvSpPr>
        <p:spPr>
          <a:solidFill>
            <a:srgbClr val="FFFFFF"/>
          </a:solidFill>
          <a:ln/>
        </p:spPr>
      </p:sp>
      <p:sp>
        <p:nvSpPr>
          <p:cNvPr id="4433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39227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F7243D9-E1F9-BD42-8CF4-82D28140A9A2}" type="slidenum">
              <a:rPr lang="en-US" sz="1200">
                <a:solidFill>
                  <a:srgbClr val="000000"/>
                </a:solidFill>
                <a:latin typeface="Arial" charset="0"/>
              </a:rPr>
              <a:pPr/>
              <a:t>15</a:t>
            </a:fld>
            <a:endParaRPr lang="en-US" sz="1200">
              <a:solidFill>
                <a:srgbClr val="000000"/>
              </a:solidFill>
              <a:latin typeface="Arial"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787795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2"/>
          <p:cNvSpPr>
            <a:spLocks noGrp="1" noRot="1" noChangeAspect="1" noChangeArrowheads="1"/>
          </p:cNvSpPr>
          <p:nvPr>
            <p:ph type="sldImg"/>
          </p:nvPr>
        </p:nvSpPr>
        <p:spPr>
          <a:solidFill>
            <a:srgbClr val="FFFFFF"/>
          </a:solidFill>
          <a:ln/>
        </p:spPr>
      </p:sp>
      <p:sp>
        <p:nvSpPr>
          <p:cNvPr id="44544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089330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3CCE056-132E-2544-94AF-232A2A8C446C}" type="slidenum">
              <a:rPr lang="en-US" sz="1200">
                <a:latin typeface="Arial" charset="0"/>
              </a:rPr>
              <a:pPr/>
              <a:t>92</a:t>
            </a:fld>
            <a:endParaRPr lang="en-US" sz="1200">
              <a:latin typeface="Arial" charset="0"/>
            </a:endParaRPr>
          </a:p>
        </p:txBody>
      </p:sp>
      <p:sp>
        <p:nvSpPr>
          <p:cNvPr id="447490" name="Rectangle 2"/>
          <p:cNvSpPr>
            <a:spLocks noGrp="1" noRot="1" noChangeAspect="1" noChangeArrowheads="1"/>
          </p:cNvSpPr>
          <p:nvPr>
            <p:ph type="sldImg"/>
          </p:nvPr>
        </p:nvSpPr>
        <p:spPr>
          <a:solidFill>
            <a:srgbClr val="FFFFFF"/>
          </a:solidFill>
          <a:ln/>
        </p:spPr>
      </p:sp>
      <p:sp>
        <p:nvSpPr>
          <p:cNvPr id="447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451099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Grp="1" noRot="1" noChangeAspect="1" noChangeArrowheads="1"/>
          </p:cNvSpPr>
          <p:nvPr>
            <p:ph type="sldImg"/>
          </p:nvPr>
        </p:nvSpPr>
        <p:spPr>
          <a:solidFill>
            <a:srgbClr val="FFFFFF"/>
          </a:solidFill>
          <a:ln/>
        </p:spPr>
      </p:sp>
      <p:sp>
        <p:nvSpPr>
          <p:cNvPr id="44953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496174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2"/>
          <p:cNvSpPr>
            <a:spLocks noGrp="1" noRot="1" noChangeAspect="1" noChangeArrowheads="1" noTextEdit="1"/>
          </p:cNvSpPr>
          <p:nvPr>
            <p:ph type="sldImg"/>
          </p:nvPr>
        </p:nvSpPr>
        <p:spPr>
          <a:ln/>
        </p:spPr>
      </p:sp>
      <p:sp>
        <p:nvSpPr>
          <p:cNvPr id="43315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710037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Rot="1" noChangeAspect="1" noChangeArrowheads="1" noTextEdit="1"/>
          </p:cNvSpPr>
          <p:nvPr>
            <p:ph type="sldImg"/>
          </p:nvPr>
        </p:nvSpPr>
        <p:spPr>
          <a:ln/>
        </p:spPr>
      </p:sp>
      <p:sp>
        <p:nvSpPr>
          <p:cNvPr id="45363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101541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44D48586-3027-7240-84EE-A4621696F718}" type="slidenum">
              <a:rPr lang="en-US" sz="1200">
                <a:solidFill>
                  <a:srgbClr val="000000"/>
                </a:solidFill>
                <a:latin typeface="Arial" charset="0"/>
              </a:rPr>
              <a:pPr algn="r"/>
              <a:t>96</a:t>
            </a:fld>
            <a:endParaRPr lang="en-US" sz="1200">
              <a:solidFill>
                <a:srgbClr val="000000"/>
              </a:solidFill>
              <a:latin typeface="Arial" charset="0"/>
            </a:endParaRPr>
          </a:p>
        </p:txBody>
      </p:sp>
      <p:sp>
        <p:nvSpPr>
          <p:cNvPr id="455682" name="Rectangle 2"/>
          <p:cNvSpPr>
            <a:spLocks noGrp="1" noRot="1" noChangeAspect="1" noChangeArrowheads="1"/>
          </p:cNvSpPr>
          <p:nvPr>
            <p:ph type="sldImg"/>
          </p:nvPr>
        </p:nvSpPr>
        <p:spPr>
          <a:solidFill>
            <a:srgbClr val="FFFFFF"/>
          </a:solidFill>
          <a:ln/>
        </p:spPr>
      </p:sp>
      <p:sp>
        <p:nvSpPr>
          <p:cNvPr id="455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128462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2"/>
          <p:cNvSpPr>
            <a:spLocks noGrp="1" noRot="1" noChangeAspect="1" noChangeArrowheads="1"/>
          </p:cNvSpPr>
          <p:nvPr>
            <p:ph type="sldImg"/>
          </p:nvPr>
        </p:nvSpPr>
        <p:spPr>
          <a:solidFill>
            <a:srgbClr val="FFFFFF"/>
          </a:solidFill>
          <a:ln/>
        </p:spPr>
      </p:sp>
      <p:sp>
        <p:nvSpPr>
          <p:cNvPr id="45773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196611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Grp="1" noRot="1" noChangeAspect="1" noChangeArrowheads="1"/>
          </p:cNvSpPr>
          <p:nvPr>
            <p:ph type="sldImg"/>
          </p:nvPr>
        </p:nvSpPr>
        <p:spPr>
          <a:solidFill>
            <a:srgbClr val="FFFFFF"/>
          </a:solidFill>
          <a:ln/>
        </p:spPr>
      </p:sp>
      <p:sp>
        <p:nvSpPr>
          <p:cNvPr id="4597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418436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Grp="1" noRot="1" noChangeAspect="1" noChangeArrowheads="1"/>
          </p:cNvSpPr>
          <p:nvPr>
            <p:ph type="sldImg"/>
          </p:nvPr>
        </p:nvSpPr>
        <p:spPr>
          <a:solidFill>
            <a:srgbClr val="FFFFFF"/>
          </a:solidFill>
          <a:ln/>
        </p:spPr>
      </p:sp>
      <p:sp>
        <p:nvSpPr>
          <p:cNvPr id="4618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002959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2"/>
          <p:cNvSpPr>
            <a:spLocks noGrp="1" noRot="1" noChangeAspect="1" noChangeArrowheads="1"/>
          </p:cNvSpPr>
          <p:nvPr>
            <p:ph type="sldImg"/>
          </p:nvPr>
        </p:nvSpPr>
        <p:spPr>
          <a:solidFill>
            <a:srgbClr val="FFFFFF"/>
          </a:solidFill>
          <a:ln/>
        </p:spPr>
      </p:sp>
      <p:sp>
        <p:nvSpPr>
          <p:cNvPr id="46387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41264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4912814-5B9C-E14C-8C02-4DF074D180B0}" type="slidenum">
              <a:rPr lang="zh-CN" altLang="en-US" sz="1200">
                <a:solidFill>
                  <a:srgbClr val="000000"/>
                </a:solidFill>
                <a:latin typeface="Times New Roman" charset="0"/>
              </a:rPr>
              <a:pPr/>
              <a:t>17</a:t>
            </a:fld>
            <a:endParaRPr lang="en-US" altLang="zh-CN" sz="1200">
              <a:solidFill>
                <a:srgbClr val="000000"/>
              </a:solidFill>
              <a:latin typeface="Times New Roman"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302070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2"/>
          <p:cNvSpPr>
            <a:spLocks noGrp="1" noRot="1" noChangeAspect="1" noChangeArrowheads="1"/>
          </p:cNvSpPr>
          <p:nvPr>
            <p:ph type="sldImg"/>
          </p:nvPr>
        </p:nvSpPr>
        <p:spPr>
          <a:solidFill>
            <a:srgbClr val="FFFFFF"/>
          </a:solidFill>
          <a:ln/>
        </p:spPr>
      </p:sp>
      <p:sp>
        <p:nvSpPr>
          <p:cNvPr id="4659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706602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Grp="1" noRot="1" noChangeAspect="1" noChangeArrowheads="1"/>
          </p:cNvSpPr>
          <p:nvPr>
            <p:ph type="sldImg"/>
          </p:nvPr>
        </p:nvSpPr>
        <p:spPr>
          <a:solidFill>
            <a:srgbClr val="FFFFFF"/>
          </a:solidFill>
          <a:ln/>
        </p:spPr>
      </p:sp>
      <p:sp>
        <p:nvSpPr>
          <p:cNvPr id="45977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745170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2"/>
          <p:cNvSpPr>
            <a:spLocks noGrp="1" noRot="1" noChangeAspect="1" noChangeArrowheads="1"/>
          </p:cNvSpPr>
          <p:nvPr>
            <p:ph type="sldImg"/>
          </p:nvPr>
        </p:nvSpPr>
        <p:spPr>
          <a:solidFill>
            <a:srgbClr val="FFFFFF"/>
          </a:solidFill>
          <a:ln/>
        </p:spPr>
      </p:sp>
      <p:sp>
        <p:nvSpPr>
          <p:cNvPr id="47001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9638118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134408E-2261-B244-8F55-7EAF550B213C}" type="slidenum">
              <a:rPr lang="en-US" sz="1200">
                <a:solidFill>
                  <a:srgbClr val="000000"/>
                </a:solidFill>
                <a:latin typeface="Arial" charset="0"/>
              </a:rPr>
              <a:pPr/>
              <a:t>104</a:t>
            </a:fld>
            <a:endParaRPr lang="en-US" sz="1200">
              <a:solidFill>
                <a:srgbClr val="000000"/>
              </a:solidFill>
              <a:latin typeface="Arial" charset="0"/>
            </a:endParaRPr>
          </a:p>
        </p:txBody>
      </p:sp>
      <p:sp>
        <p:nvSpPr>
          <p:cNvPr id="472066" name="Rectangle 2"/>
          <p:cNvSpPr>
            <a:spLocks noGrp="1" noRot="1" noChangeAspect="1" noChangeArrowheads="1"/>
          </p:cNvSpPr>
          <p:nvPr>
            <p:ph type="sldImg"/>
          </p:nvPr>
        </p:nvSpPr>
        <p:spPr>
          <a:solidFill>
            <a:srgbClr val="FFFFFF"/>
          </a:solidFill>
          <a:ln/>
        </p:spPr>
      </p:sp>
      <p:sp>
        <p:nvSpPr>
          <p:cNvPr id="472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2792907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2"/>
          <p:cNvSpPr>
            <a:spLocks noGrp="1" noRot="1" noChangeAspect="1" noChangeArrowheads="1"/>
          </p:cNvSpPr>
          <p:nvPr>
            <p:ph type="sldImg"/>
          </p:nvPr>
        </p:nvSpPr>
        <p:spPr>
          <a:solidFill>
            <a:srgbClr val="FFFFFF"/>
          </a:solidFill>
          <a:ln/>
        </p:spPr>
      </p:sp>
      <p:sp>
        <p:nvSpPr>
          <p:cNvPr id="47411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6897452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E12D379-FF7E-2B42-ADFA-3272F4DCF759}" type="slidenum">
              <a:rPr lang="en-US" sz="1200">
                <a:solidFill>
                  <a:srgbClr val="000000"/>
                </a:solidFill>
                <a:latin typeface="Arial" charset="0"/>
              </a:rPr>
              <a:pPr/>
              <a:t>106</a:t>
            </a:fld>
            <a:endParaRPr lang="en-US" sz="1200">
              <a:solidFill>
                <a:srgbClr val="000000"/>
              </a:solidFill>
              <a:latin typeface="Arial" charset="0"/>
            </a:endParaRPr>
          </a:p>
        </p:txBody>
      </p:sp>
      <p:sp>
        <p:nvSpPr>
          <p:cNvPr id="476162" name="Rectangle 2"/>
          <p:cNvSpPr>
            <a:spLocks noGrp="1" noRot="1" noChangeAspect="1" noChangeArrowheads="1"/>
          </p:cNvSpPr>
          <p:nvPr>
            <p:ph type="sldImg"/>
          </p:nvPr>
        </p:nvSpPr>
        <p:spPr>
          <a:solidFill>
            <a:srgbClr val="FFFFFF"/>
          </a:solidFill>
          <a:ln/>
        </p:spPr>
      </p:sp>
      <p:sp>
        <p:nvSpPr>
          <p:cNvPr id="476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2338119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2"/>
          <p:cNvSpPr>
            <a:spLocks noGrp="1" noRot="1" noChangeAspect="1" noChangeArrowheads="1"/>
          </p:cNvSpPr>
          <p:nvPr>
            <p:ph type="sldImg"/>
          </p:nvPr>
        </p:nvSpPr>
        <p:spPr>
          <a:solidFill>
            <a:srgbClr val="FFFFFF"/>
          </a:solidFill>
          <a:ln/>
        </p:spPr>
      </p:sp>
      <p:sp>
        <p:nvSpPr>
          <p:cNvPr id="47821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495477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2"/>
          <p:cNvSpPr>
            <a:spLocks noGrp="1" noRot="1" noChangeAspect="1" noChangeArrowheads="1" noTextEdit="1"/>
          </p:cNvSpPr>
          <p:nvPr>
            <p:ph type="sldImg"/>
          </p:nvPr>
        </p:nvSpPr>
        <p:spPr>
          <a:ln/>
        </p:spPr>
      </p:sp>
      <p:sp>
        <p:nvSpPr>
          <p:cNvPr id="4802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669874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9071C6E9-68D3-B943-BEC2-CF804DB901E4}" type="slidenum">
              <a:rPr lang="en-US" sz="1200">
                <a:solidFill>
                  <a:srgbClr val="000000"/>
                </a:solidFill>
                <a:latin typeface="Arial" charset="0"/>
              </a:rPr>
              <a:pPr algn="r"/>
              <a:t>109</a:t>
            </a:fld>
            <a:endParaRPr lang="en-US" sz="1200">
              <a:solidFill>
                <a:srgbClr val="000000"/>
              </a:solidFill>
              <a:latin typeface="Arial" charset="0"/>
            </a:endParaRPr>
          </a:p>
        </p:txBody>
      </p:sp>
      <p:sp>
        <p:nvSpPr>
          <p:cNvPr id="482306" name="Rectangle 2"/>
          <p:cNvSpPr>
            <a:spLocks noGrp="1" noRot="1" noChangeAspect="1" noChangeArrowheads="1"/>
          </p:cNvSpPr>
          <p:nvPr>
            <p:ph type="sldImg"/>
          </p:nvPr>
        </p:nvSpPr>
        <p:spPr>
          <a:solidFill>
            <a:srgbClr val="FFFFFF"/>
          </a:solidFill>
          <a:ln/>
        </p:spPr>
      </p:sp>
      <p:sp>
        <p:nvSpPr>
          <p:cNvPr id="482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894083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2"/>
          <p:cNvSpPr>
            <a:spLocks noGrp="1" noRot="1" noChangeAspect="1" noChangeArrowheads="1" noTextEdit="1"/>
          </p:cNvSpPr>
          <p:nvPr>
            <p:ph type="sldImg"/>
          </p:nvPr>
        </p:nvSpPr>
        <p:spPr>
          <a:ln/>
        </p:spPr>
      </p:sp>
      <p:sp>
        <p:nvSpPr>
          <p:cNvPr id="48025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40170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C401D1E-9C88-C348-BBC6-FB990913A8EC}" type="slidenum">
              <a:rPr lang="zh-CN" altLang="en-US" sz="1200">
                <a:solidFill>
                  <a:srgbClr val="000000"/>
                </a:solidFill>
                <a:latin typeface="Times New Roman" charset="0"/>
              </a:rPr>
              <a:pPr/>
              <a:t>18</a:t>
            </a:fld>
            <a:endParaRPr lang="en-US" altLang="zh-CN" sz="1200">
              <a:solidFill>
                <a:srgbClr val="000000"/>
              </a:solidFill>
              <a:latin typeface="Times New Roman" charset="0"/>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225178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2"/>
          <p:cNvSpPr>
            <a:spLocks noGrp="1" noRot="1" noChangeAspect="1" noChangeArrowheads="1" noTextEdit="1"/>
          </p:cNvSpPr>
          <p:nvPr>
            <p:ph type="sldImg"/>
          </p:nvPr>
        </p:nvSpPr>
        <p:spPr>
          <a:ln/>
        </p:spPr>
      </p:sp>
      <p:sp>
        <p:nvSpPr>
          <p:cNvPr id="4864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36019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34B6D100-E001-7546-8C82-68EAFF641226}" type="slidenum">
              <a:rPr lang="en-US" sz="1200">
                <a:solidFill>
                  <a:srgbClr val="000000"/>
                </a:solidFill>
                <a:latin typeface="Arial" charset="0"/>
              </a:rPr>
              <a:pPr algn="r"/>
              <a:t>112</a:t>
            </a:fld>
            <a:endParaRPr lang="en-US" sz="1200">
              <a:solidFill>
                <a:srgbClr val="000000"/>
              </a:solidFill>
              <a:latin typeface="Arial" charset="0"/>
            </a:endParaRPr>
          </a:p>
        </p:txBody>
      </p:sp>
      <p:sp>
        <p:nvSpPr>
          <p:cNvPr id="488450" name="Rectangle 2"/>
          <p:cNvSpPr>
            <a:spLocks noGrp="1" noRot="1" noChangeAspect="1" noChangeArrowheads="1"/>
          </p:cNvSpPr>
          <p:nvPr>
            <p:ph type="sldImg"/>
          </p:nvPr>
        </p:nvSpPr>
        <p:spPr>
          <a:solidFill>
            <a:srgbClr val="FFFFFF"/>
          </a:solidFill>
          <a:ln/>
        </p:spPr>
      </p:sp>
      <p:sp>
        <p:nvSpPr>
          <p:cNvPr id="488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475791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0684C025-6321-3B47-8C1F-B3C9FFB21C62}" type="slidenum">
              <a:rPr lang="en-US" sz="1200">
                <a:solidFill>
                  <a:srgbClr val="000000"/>
                </a:solidFill>
                <a:latin typeface="Arial" charset="0"/>
              </a:rPr>
              <a:pPr algn="r"/>
              <a:t>113</a:t>
            </a:fld>
            <a:endParaRPr lang="en-US" sz="1200">
              <a:solidFill>
                <a:srgbClr val="000000"/>
              </a:solidFill>
              <a:latin typeface="Arial" charset="0"/>
            </a:endParaRPr>
          </a:p>
        </p:txBody>
      </p:sp>
      <p:sp>
        <p:nvSpPr>
          <p:cNvPr id="490498" name="Rectangle 2"/>
          <p:cNvSpPr>
            <a:spLocks noGrp="1" noRot="1" noChangeAspect="1" noChangeArrowheads="1"/>
          </p:cNvSpPr>
          <p:nvPr>
            <p:ph type="sldImg"/>
          </p:nvPr>
        </p:nvSpPr>
        <p:spPr>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418206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fld id="{4FCB1B76-E0F3-E64E-9075-67B043F86A74}" type="slidenum">
              <a:rPr lang="en-US" sz="1200">
                <a:solidFill>
                  <a:srgbClr val="000000"/>
                </a:solidFill>
                <a:latin typeface="Arial" charset="0"/>
              </a:rPr>
              <a:pPr algn="r"/>
              <a:t>114</a:t>
            </a:fld>
            <a:endParaRPr lang="en-US" sz="1200">
              <a:solidFill>
                <a:srgbClr val="000000"/>
              </a:solidFill>
              <a:latin typeface="Arial" charset="0"/>
            </a:endParaRPr>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3596980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2"/>
          <p:cNvSpPr>
            <a:spLocks noGrp="1" noRot="1" noChangeAspect="1" noChangeArrowheads="1"/>
          </p:cNvSpPr>
          <p:nvPr>
            <p:ph type="sldImg"/>
          </p:nvPr>
        </p:nvSpPr>
        <p:spPr>
          <a:solidFill>
            <a:srgbClr val="FFFFFF"/>
          </a:solidFill>
          <a:ln/>
        </p:spPr>
      </p:sp>
      <p:sp>
        <p:nvSpPr>
          <p:cNvPr id="49459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38207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2"/>
          <p:cNvSpPr>
            <a:spLocks noGrp="1" noRot="1" noChangeAspect="1" noChangeArrowheads="1" noTextEdit="1"/>
          </p:cNvSpPr>
          <p:nvPr>
            <p:ph type="sldImg"/>
          </p:nvPr>
        </p:nvSpPr>
        <p:spPr>
          <a:ln/>
        </p:spPr>
      </p:sp>
      <p:sp>
        <p:nvSpPr>
          <p:cNvPr id="49664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6385407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2"/>
          <p:cNvSpPr>
            <a:spLocks noGrp="1" noRot="1" noChangeAspect="1" noChangeArrowheads="1" noTextEdit="1"/>
          </p:cNvSpPr>
          <p:nvPr>
            <p:ph type="sldImg"/>
          </p:nvPr>
        </p:nvSpPr>
        <p:spPr>
          <a:ln/>
        </p:spPr>
      </p:sp>
      <p:sp>
        <p:nvSpPr>
          <p:cNvPr id="48640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1382749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2"/>
          <p:cNvSpPr>
            <a:spLocks noGrp="1" noRot="1" noChangeAspect="1" noChangeArrowheads="1"/>
          </p:cNvSpPr>
          <p:nvPr>
            <p:ph type="sldImg"/>
          </p:nvPr>
        </p:nvSpPr>
        <p:spPr>
          <a:solidFill>
            <a:srgbClr val="FFFFFF"/>
          </a:solidFill>
          <a:ln/>
        </p:spPr>
      </p:sp>
      <p:sp>
        <p:nvSpPr>
          <p:cNvPr id="50073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055046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2"/>
          <p:cNvSpPr>
            <a:spLocks noGrp="1" noRot="1" noChangeAspect="1" noChangeArrowheads="1"/>
          </p:cNvSpPr>
          <p:nvPr>
            <p:ph type="sldImg"/>
          </p:nvPr>
        </p:nvSpPr>
        <p:spPr>
          <a:solidFill>
            <a:srgbClr val="FFFFFF"/>
          </a:solidFill>
          <a:ln/>
        </p:spPr>
      </p:sp>
      <p:sp>
        <p:nvSpPr>
          <p:cNvPr id="50278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136571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2"/>
          <p:cNvSpPr>
            <a:spLocks noGrp="1" noRot="1" noChangeAspect="1" noChangeArrowheads="1"/>
          </p:cNvSpPr>
          <p:nvPr>
            <p:ph type="sldImg"/>
          </p:nvPr>
        </p:nvSpPr>
        <p:spPr>
          <a:solidFill>
            <a:srgbClr val="FFFFFF"/>
          </a:solidFill>
          <a:ln/>
        </p:spPr>
      </p:sp>
      <p:sp>
        <p:nvSpPr>
          <p:cNvPr id="5048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08137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3.xml"/><Relationship Id="rId2" Type="http://schemas.openxmlformats.org/officeDocument/2006/relationships/image" Target="../media/image1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70700"/>
            <a:chOff x="0" y="0"/>
            <a:chExt cx="5770" cy="4328"/>
          </a:xfrm>
        </p:grpSpPr>
        <p:sp>
          <p:nvSpPr>
            <p:cNvPr id="5"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6"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7"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latin typeface="Arial" pitchFamily="22" charset="0"/>
                <a:ea typeface="+mn-ea"/>
                <a:cs typeface="+mn-cs"/>
              </a:endParaRPr>
            </a:p>
          </p:txBody>
        </p:sp>
        <p:grpSp>
          <p:nvGrpSpPr>
            <p:cNvPr id="8" name="Group 1030"/>
            <p:cNvGrpSpPr>
              <a:grpSpLocks/>
            </p:cNvGrpSpPr>
            <p:nvPr/>
          </p:nvGrpSpPr>
          <p:grpSpPr bwMode="auto">
            <a:xfrm>
              <a:off x="4944" y="-17"/>
              <a:ext cx="816" cy="3992"/>
              <a:chOff x="4944" y="-17"/>
              <a:chExt cx="816" cy="3992"/>
            </a:xfrm>
          </p:grpSpPr>
          <p:grpSp>
            <p:nvGrpSpPr>
              <p:cNvPr id="20" name="Group 1031"/>
              <p:cNvGrpSpPr>
                <a:grpSpLocks/>
              </p:cNvGrpSpPr>
              <p:nvPr userDrawn="1"/>
            </p:nvGrpSpPr>
            <p:grpSpPr bwMode="auto">
              <a:xfrm>
                <a:off x="5280" y="-17"/>
                <a:ext cx="480" cy="1448"/>
                <a:chOff x="5280" y="-17"/>
                <a:chExt cx="480" cy="1448"/>
              </a:xfrm>
            </p:grpSpPr>
            <p:grpSp>
              <p:nvGrpSpPr>
                <p:cNvPr id="41" name="Group 1032"/>
                <p:cNvGrpSpPr>
                  <a:grpSpLocks/>
                </p:cNvGrpSpPr>
                <p:nvPr userDrawn="1"/>
              </p:nvGrpSpPr>
              <p:grpSpPr bwMode="auto">
                <a:xfrm rot="-5400000">
                  <a:off x="5479" y="-16"/>
                  <a:ext cx="185" cy="183"/>
                  <a:chOff x="1727" y="232"/>
                  <a:chExt cx="1797" cy="2665"/>
                </a:xfrm>
              </p:grpSpPr>
              <p:grpSp>
                <p:nvGrpSpPr>
                  <p:cNvPr id="50" name="Group 1033"/>
                  <p:cNvGrpSpPr>
                    <a:grpSpLocks/>
                  </p:cNvGrpSpPr>
                  <p:nvPr/>
                </p:nvGrpSpPr>
                <p:grpSpPr bwMode="auto">
                  <a:xfrm>
                    <a:off x="1727" y="232"/>
                    <a:ext cx="1797" cy="2665"/>
                    <a:chOff x="1727" y="232"/>
                    <a:chExt cx="1797" cy="2665"/>
                  </a:xfrm>
                </p:grpSpPr>
                <p:sp>
                  <p:nvSpPr>
                    <p:cNvPr id="57" name="Freeform 1034"/>
                    <p:cNvSpPr>
                      <a:spLocks/>
                    </p:cNvSpPr>
                    <p:nvPr/>
                  </p:nvSpPr>
                  <p:spPr bwMode="auto">
                    <a:xfrm>
                      <a:off x="2300" y="334"/>
                      <a:ext cx="1234" cy="2563"/>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81 h 2560"/>
                        <a:gd name="T12" fmla="*/ 967 w 1231"/>
                        <a:gd name="T13" fmla="*/ 955 h 2560"/>
                        <a:gd name="T14" fmla="*/ 1141 w 1231"/>
                        <a:gd name="T15" fmla="*/ 1087 h 2560"/>
                        <a:gd name="T16" fmla="*/ 1267 w 1231"/>
                        <a:gd name="T17" fmla="*/ 1549 h 2560"/>
                        <a:gd name="T18" fmla="*/ 1159 w 1231"/>
                        <a:gd name="T19" fmla="*/ 1993 h 2560"/>
                        <a:gd name="T20" fmla="*/ 931 w 1231"/>
                        <a:gd name="T21" fmla="*/ 2101 h 2560"/>
                        <a:gd name="T22" fmla="*/ 745 w 1231"/>
                        <a:gd name="T23" fmla="*/ 2083 h 2560"/>
                        <a:gd name="T24" fmla="*/ 679 w 1231"/>
                        <a:gd name="T25" fmla="*/ 2287 h 2560"/>
                        <a:gd name="T26" fmla="*/ 541 w 1231"/>
                        <a:gd name="T27" fmla="*/ 2563 h 2560"/>
                        <a:gd name="T28" fmla="*/ 223 w 1231"/>
                        <a:gd name="T29" fmla="*/ 2545 h 2560"/>
                        <a:gd name="T30" fmla="*/ 31 w 1231"/>
                        <a:gd name="T31" fmla="*/ 2263 h 2560"/>
                        <a:gd name="T32" fmla="*/ 25 w 1231"/>
                        <a:gd name="T33" fmla="*/ 1993 h 2560"/>
                        <a:gd name="T34" fmla="*/ 145 w 1231"/>
                        <a:gd name="T35" fmla="*/ 1675 h 2560"/>
                        <a:gd name="T36" fmla="*/ 271 w 1231"/>
                        <a:gd name="T37" fmla="*/ 1537 h 2560"/>
                        <a:gd name="T38" fmla="*/ 229 w 1231"/>
                        <a:gd name="T39" fmla="*/ 1753 h 2560"/>
                        <a:gd name="T40" fmla="*/ 73 w 1231"/>
                        <a:gd name="T41" fmla="*/ 2047 h 2560"/>
                        <a:gd name="T42" fmla="*/ 169 w 1231"/>
                        <a:gd name="T43" fmla="*/ 2359 h 2560"/>
                        <a:gd name="T44" fmla="*/ 451 w 1231"/>
                        <a:gd name="T45" fmla="*/ 2467 h 2560"/>
                        <a:gd name="T46" fmla="*/ 607 w 1231"/>
                        <a:gd name="T47" fmla="*/ 2263 h 2560"/>
                        <a:gd name="T48" fmla="*/ 589 w 1231"/>
                        <a:gd name="T49" fmla="*/ 1831 h 2560"/>
                        <a:gd name="T50" fmla="*/ 505 w 1231"/>
                        <a:gd name="T51" fmla="*/ 1555 h 2560"/>
                        <a:gd name="T52" fmla="*/ 547 w 1231"/>
                        <a:gd name="T53" fmla="*/ 1483 h 2560"/>
                        <a:gd name="T54" fmla="*/ 649 w 1231"/>
                        <a:gd name="T55" fmla="*/ 1657 h 2560"/>
                        <a:gd name="T56" fmla="*/ 745 w 1231"/>
                        <a:gd name="T57" fmla="*/ 1957 h 2560"/>
                        <a:gd name="T58" fmla="*/ 991 w 1231"/>
                        <a:gd name="T59" fmla="*/ 1987 h 2560"/>
                        <a:gd name="T60" fmla="*/ 1171 w 1231"/>
                        <a:gd name="T61" fmla="*/ 1711 h 2560"/>
                        <a:gd name="T62" fmla="*/ 1153 w 1231"/>
                        <a:gd name="T63" fmla="*/ 1290 h 2560"/>
                        <a:gd name="T64" fmla="*/ 907 w 1231"/>
                        <a:gd name="T65" fmla="*/ 1069 h 2560"/>
                        <a:gd name="T66" fmla="*/ 703 w 1231"/>
                        <a:gd name="T67" fmla="*/ 1141 h 2560"/>
                        <a:gd name="T68" fmla="*/ 589 w 1231"/>
                        <a:gd name="T69" fmla="*/ 1129 h 2560"/>
                        <a:gd name="T70" fmla="*/ 643 w 1231"/>
                        <a:gd name="T71" fmla="*/ 1045 h 2560"/>
                        <a:gd name="T72" fmla="*/ 835 w 1231"/>
                        <a:gd name="T73" fmla="*/ 949 h 2560"/>
                        <a:gd name="T74" fmla="*/ 973 w 1231"/>
                        <a:gd name="T75" fmla="*/ 625 h 2560"/>
                        <a:gd name="T76" fmla="*/ 907 w 1231"/>
                        <a:gd name="T77" fmla="*/ 175 h 2560"/>
                        <a:gd name="T78" fmla="*/ 643 w 1231"/>
                        <a:gd name="T79" fmla="*/ 103 h 2560"/>
                        <a:gd name="T80" fmla="*/ 403 w 1231"/>
                        <a:gd name="T81" fmla="*/ 355 h 2560"/>
                        <a:gd name="T82" fmla="*/ 415 w 1231"/>
                        <a:gd name="T83" fmla="*/ 775 h 2560"/>
                        <a:gd name="T84" fmla="*/ 355 w 1231"/>
                        <a:gd name="T85" fmla="*/ 961 h 2560"/>
                        <a:gd name="T86" fmla="*/ 301 w 1231"/>
                        <a:gd name="T87" fmla="*/ 697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8" name="Freeform 1035"/>
                    <p:cNvSpPr>
                      <a:spLocks/>
                    </p:cNvSpPr>
                    <p:nvPr/>
                  </p:nvSpPr>
                  <p:spPr bwMode="auto">
                    <a:xfrm>
                      <a:off x="1727" y="217"/>
                      <a:ext cx="864" cy="2068"/>
                    </a:xfrm>
                    <a:custGeom>
                      <a:avLst/>
                      <a:gdLst>
                        <a:gd name="T0" fmla="*/ 773 w 865"/>
                        <a:gd name="T1" fmla="*/ 518 h 2071"/>
                        <a:gd name="T2" fmla="*/ 785 w 865"/>
                        <a:gd name="T3" fmla="*/ 345 h 2071"/>
                        <a:gd name="T4" fmla="*/ 851 w 865"/>
                        <a:gd name="T5" fmla="*/ 206 h 2071"/>
                        <a:gd name="T6" fmla="*/ 797 w 865"/>
                        <a:gd name="T7" fmla="*/ 218 h 2071"/>
                        <a:gd name="T8" fmla="*/ 737 w 865"/>
                        <a:gd name="T9" fmla="*/ 218 h 2071"/>
                        <a:gd name="T10" fmla="*/ 671 w 865"/>
                        <a:gd name="T11" fmla="*/ 116 h 2071"/>
                        <a:gd name="T12" fmla="*/ 599 w 865"/>
                        <a:gd name="T13" fmla="*/ 32 h 2071"/>
                        <a:gd name="T14" fmla="*/ 497 w 865"/>
                        <a:gd name="T15" fmla="*/ 2 h 2071"/>
                        <a:gd name="T16" fmla="*/ 407 w 865"/>
                        <a:gd name="T17" fmla="*/ 20 h 2071"/>
                        <a:gd name="T18" fmla="*/ 281 w 865"/>
                        <a:gd name="T19" fmla="*/ 74 h 2071"/>
                        <a:gd name="T20" fmla="*/ 173 w 865"/>
                        <a:gd name="T21" fmla="*/ 206 h 2071"/>
                        <a:gd name="T22" fmla="*/ 119 w 865"/>
                        <a:gd name="T23" fmla="*/ 392 h 2071"/>
                        <a:gd name="T24" fmla="*/ 131 w 865"/>
                        <a:gd name="T25" fmla="*/ 578 h 2071"/>
                        <a:gd name="T26" fmla="*/ 173 w 865"/>
                        <a:gd name="T27" fmla="*/ 770 h 2071"/>
                        <a:gd name="T28" fmla="*/ 197 w 865"/>
                        <a:gd name="T29" fmla="*/ 872 h 2071"/>
                        <a:gd name="T30" fmla="*/ 167 w 865"/>
                        <a:gd name="T31" fmla="*/ 974 h 2071"/>
                        <a:gd name="T32" fmla="*/ 65 w 865"/>
                        <a:gd name="T33" fmla="*/ 1100 h 2071"/>
                        <a:gd name="T34" fmla="*/ 17 w 865"/>
                        <a:gd name="T35" fmla="*/ 1274 h 2071"/>
                        <a:gd name="T36" fmla="*/ 5 w 865"/>
                        <a:gd name="T37" fmla="*/ 1526 h 2071"/>
                        <a:gd name="T38" fmla="*/ 47 w 865"/>
                        <a:gd name="T39" fmla="*/ 1716 h 2071"/>
                        <a:gd name="T40" fmla="*/ 131 w 865"/>
                        <a:gd name="T41" fmla="*/ 1862 h 2071"/>
                        <a:gd name="T42" fmla="*/ 299 w 865"/>
                        <a:gd name="T43" fmla="*/ 1952 h 2071"/>
                        <a:gd name="T44" fmla="*/ 425 w 865"/>
                        <a:gd name="T45" fmla="*/ 1946 h 2071"/>
                        <a:gd name="T46" fmla="*/ 455 w 865"/>
                        <a:gd name="T47" fmla="*/ 1958 h 2071"/>
                        <a:gd name="T48" fmla="*/ 485 w 865"/>
                        <a:gd name="T49" fmla="*/ 2030 h 2071"/>
                        <a:gd name="T50" fmla="*/ 485 w 865"/>
                        <a:gd name="T51" fmla="*/ 1928 h 2071"/>
                        <a:gd name="T52" fmla="*/ 545 w 865"/>
                        <a:gd name="T53" fmla="*/ 1742 h 2071"/>
                        <a:gd name="T54" fmla="*/ 605 w 865"/>
                        <a:gd name="T55" fmla="*/ 1634 h 2071"/>
                        <a:gd name="T56" fmla="*/ 569 w 865"/>
                        <a:gd name="T57" fmla="*/ 1676 h 2071"/>
                        <a:gd name="T58" fmla="*/ 503 w 865"/>
                        <a:gd name="T59" fmla="*/ 1784 h 2071"/>
                        <a:gd name="T60" fmla="*/ 407 w 865"/>
                        <a:gd name="T61" fmla="*/ 1868 h 2071"/>
                        <a:gd name="T62" fmla="*/ 269 w 865"/>
                        <a:gd name="T63" fmla="*/ 1862 h 2071"/>
                        <a:gd name="T64" fmla="*/ 179 w 865"/>
                        <a:gd name="T65" fmla="*/ 1778 h 2071"/>
                        <a:gd name="T66" fmla="*/ 113 w 865"/>
                        <a:gd name="T67" fmla="*/ 1616 h 2071"/>
                        <a:gd name="T68" fmla="*/ 107 w 865"/>
                        <a:gd name="T69" fmla="*/ 1370 h 2071"/>
                        <a:gd name="T70" fmla="*/ 137 w 865"/>
                        <a:gd name="T71" fmla="*/ 1166 h 2071"/>
                        <a:gd name="T72" fmla="*/ 203 w 865"/>
                        <a:gd name="T73" fmla="*/ 1046 h 2071"/>
                        <a:gd name="T74" fmla="*/ 323 w 865"/>
                        <a:gd name="T75" fmla="*/ 1010 h 2071"/>
                        <a:gd name="T76" fmla="*/ 497 w 865"/>
                        <a:gd name="T77" fmla="*/ 1052 h 2071"/>
                        <a:gd name="T78" fmla="*/ 599 w 865"/>
                        <a:gd name="T79" fmla="*/ 1100 h 2071"/>
                        <a:gd name="T80" fmla="*/ 653 w 865"/>
                        <a:gd name="T81" fmla="*/ 1076 h 2071"/>
                        <a:gd name="T82" fmla="*/ 647 w 865"/>
                        <a:gd name="T83" fmla="*/ 1028 h 2071"/>
                        <a:gd name="T84" fmla="*/ 599 w 865"/>
                        <a:gd name="T85" fmla="*/ 992 h 2071"/>
                        <a:gd name="T86" fmla="*/ 485 w 865"/>
                        <a:gd name="T87" fmla="*/ 968 h 2071"/>
                        <a:gd name="T88" fmla="*/ 323 w 865"/>
                        <a:gd name="T89" fmla="*/ 884 h 2071"/>
                        <a:gd name="T90" fmla="*/ 233 w 865"/>
                        <a:gd name="T91" fmla="*/ 668 h 2071"/>
                        <a:gd name="T92" fmla="*/ 209 w 865"/>
                        <a:gd name="T93" fmla="*/ 404 h 2071"/>
                        <a:gd name="T94" fmla="*/ 317 w 865"/>
                        <a:gd name="T95" fmla="*/ 170 h 2071"/>
                        <a:gd name="T96" fmla="*/ 473 w 865"/>
                        <a:gd name="T97" fmla="*/ 110 h 2071"/>
                        <a:gd name="T98" fmla="*/ 605 w 865"/>
                        <a:gd name="T99" fmla="*/ 164 h 2071"/>
                        <a:gd name="T100" fmla="*/ 695 w 865"/>
                        <a:gd name="T101" fmla="*/ 290 h 2071"/>
                        <a:gd name="T102" fmla="*/ 725 w 865"/>
                        <a:gd name="T103" fmla="*/ 416 h 2071"/>
                        <a:gd name="T104" fmla="*/ 761 w 865"/>
                        <a:gd name="T105" fmla="*/ 590 h 2071"/>
                        <a:gd name="T106" fmla="*/ 797 w 865"/>
                        <a:gd name="T107" fmla="*/ 572 h 2071"/>
                        <a:gd name="T108" fmla="*/ 773 w 865"/>
                        <a:gd name="T109" fmla="*/ 51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51" name="Oval 1036"/>
                  <p:cNvSpPr>
                    <a:spLocks noChangeArrowheads="1"/>
                  </p:cNvSpPr>
                  <p:nvPr/>
                </p:nvSpPr>
                <p:spPr bwMode="auto">
                  <a:xfrm>
                    <a:off x="2349" y="1266"/>
                    <a:ext cx="175" cy="248"/>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2" name="Freeform 1037"/>
                  <p:cNvSpPr>
                    <a:spLocks/>
                  </p:cNvSpPr>
                  <p:nvPr/>
                </p:nvSpPr>
                <p:spPr bwMode="auto">
                  <a:xfrm>
                    <a:off x="2786" y="581"/>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3" name="Freeform 1038"/>
                  <p:cNvSpPr>
                    <a:spLocks/>
                  </p:cNvSpPr>
                  <p:nvPr/>
                </p:nvSpPr>
                <p:spPr bwMode="auto">
                  <a:xfrm>
                    <a:off x="2854" y="1601"/>
                    <a:ext cx="398" cy="350"/>
                  </a:xfrm>
                  <a:custGeom>
                    <a:avLst/>
                    <a:gdLst>
                      <a:gd name="T0" fmla="*/ 124 w 392"/>
                      <a:gd name="T1" fmla="*/ 284 h 340"/>
                      <a:gd name="T2" fmla="*/ 16 w 392"/>
                      <a:gd name="T3" fmla="*/ 124 h 340"/>
                      <a:gd name="T4" fmla="*/ 4 w 392"/>
                      <a:gd name="T5" fmla="*/ 62 h 340"/>
                      <a:gd name="T6" fmla="*/ 28 w 392"/>
                      <a:gd name="T7" fmla="*/ 3 h 340"/>
                      <a:gd name="T8" fmla="*/ 154 w 392"/>
                      <a:gd name="T9" fmla="*/ 39 h 340"/>
                      <a:gd name="T10" fmla="*/ 299 w 392"/>
                      <a:gd name="T11" fmla="*/ 105 h 340"/>
                      <a:gd name="T12" fmla="*/ 437 w 392"/>
                      <a:gd name="T13" fmla="*/ 225 h 340"/>
                      <a:gd name="T14" fmla="*/ 465 w 392"/>
                      <a:gd name="T15" fmla="*/ 386 h 340"/>
                      <a:gd name="T16" fmla="*/ 408 w 392"/>
                      <a:gd name="T17" fmla="*/ 471 h 340"/>
                      <a:gd name="T18" fmla="*/ 292 w 392"/>
                      <a:gd name="T19" fmla="*/ 446 h 340"/>
                      <a:gd name="T20" fmla="*/ 124 w 392"/>
                      <a:gd name="T21" fmla="*/ 284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4" name="Freeform 1039"/>
                  <p:cNvSpPr>
                    <a:spLocks/>
                  </p:cNvSpPr>
                  <p:nvPr/>
                </p:nvSpPr>
                <p:spPr bwMode="auto">
                  <a:xfrm>
                    <a:off x="2485" y="1936"/>
                    <a:ext cx="146" cy="568"/>
                  </a:xfrm>
                  <a:custGeom>
                    <a:avLst/>
                    <a:gdLst>
                      <a:gd name="T0" fmla="*/ 15 w 151"/>
                      <a:gd name="T1" fmla="*/ 202 h 558"/>
                      <a:gd name="T2" fmla="*/ 30 w 151"/>
                      <a:gd name="T3" fmla="*/ 51 h 558"/>
                      <a:gd name="T4" fmla="*/ 43 w 151"/>
                      <a:gd name="T5" fmla="*/ 3 h 558"/>
                      <a:gd name="T6" fmla="*/ 72 w 151"/>
                      <a:gd name="T7" fmla="*/ 27 h 558"/>
                      <a:gd name="T8" fmla="*/ 93 w 151"/>
                      <a:gd name="T9" fmla="*/ 202 h 558"/>
                      <a:gd name="T10" fmla="*/ 96 w 151"/>
                      <a:gd name="T11" fmla="*/ 524 h 558"/>
                      <a:gd name="T12" fmla="*/ 65 w 151"/>
                      <a:gd name="T13" fmla="*/ 672 h 558"/>
                      <a:gd name="T14" fmla="*/ 15 w 151"/>
                      <a:gd name="T15" fmla="*/ 635 h 558"/>
                      <a:gd name="T16" fmla="*/ 0 w 151"/>
                      <a:gd name="T17" fmla="*/ 391 h 558"/>
                      <a:gd name="T18" fmla="*/ 15 w 151"/>
                      <a:gd name="T19" fmla="*/ 202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5" name="Freeform 1040"/>
                  <p:cNvSpPr>
                    <a:spLocks/>
                  </p:cNvSpPr>
                  <p:nvPr/>
                </p:nvSpPr>
                <p:spPr bwMode="auto">
                  <a:xfrm>
                    <a:off x="1863" y="1601"/>
                    <a:ext cx="389" cy="248"/>
                  </a:xfrm>
                  <a:custGeom>
                    <a:avLst/>
                    <a:gdLst>
                      <a:gd name="T0" fmla="*/ 163 w 392"/>
                      <a:gd name="T1" fmla="*/ 49 h 253"/>
                      <a:gd name="T2" fmla="*/ 283 w 392"/>
                      <a:gd name="T3" fmla="*/ 19 h 253"/>
                      <a:gd name="T4" fmla="*/ 331 w 392"/>
                      <a:gd name="T5" fmla="*/ 7 h 253"/>
                      <a:gd name="T6" fmla="*/ 349 w 392"/>
                      <a:gd name="T7" fmla="*/ 49 h 253"/>
                      <a:gd name="T8" fmla="*/ 301 w 392"/>
                      <a:gd name="T9" fmla="*/ 106 h 253"/>
                      <a:gd name="T10" fmla="*/ 181 w 392"/>
                      <a:gd name="T11" fmla="*/ 175 h 253"/>
                      <a:gd name="T12" fmla="*/ 37 w 392"/>
                      <a:gd name="T13" fmla="*/ 195 h 253"/>
                      <a:gd name="T14" fmla="*/ 1 w 392"/>
                      <a:gd name="T15" fmla="*/ 148 h 253"/>
                      <a:gd name="T16" fmla="*/ 43 w 392"/>
                      <a:gd name="T17" fmla="*/ 91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56" name="Freeform 1041"/>
                  <p:cNvSpPr>
                    <a:spLocks/>
                  </p:cNvSpPr>
                  <p:nvPr/>
                </p:nvSpPr>
                <p:spPr bwMode="auto">
                  <a:xfrm>
                    <a:off x="2048" y="771"/>
                    <a:ext cx="233" cy="379"/>
                  </a:xfrm>
                  <a:custGeom>
                    <a:avLst/>
                    <a:gdLst>
                      <a:gd name="T0" fmla="*/ 62 w 238"/>
                      <a:gd name="T1" fmla="*/ 217 h 386"/>
                      <a:gd name="T2" fmla="*/ 23 w 238"/>
                      <a:gd name="T3" fmla="*/ 156 h 386"/>
                      <a:gd name="T4" fmla="*/ 0 w 238"/>
                      <a:gd name="T5" fmla="*/ 77 h 386"/>
                      <a:gd name="T6" fmla="*/ 23 w 238"/>
                      <a:gd name="T7" fmla="*/ 12 h 386"/>
                      <a:gd name="T8" fmla="*/ 95 w 238"/>
                      <a:gd name="T9" fmla="*/ 24 h 386"/>
                      <a:gd name="T10" fmla="*/ 140 w 238"/>
                      <a:gd name="T11" fmla="*/ 108 h 386"/>
                      <a:gd name="T12" fmla="*/ 182 w 238"/>
                      <a:gd name="T13" fmla="*/ 245 h 386"/>
                      <a:gd name="T14" fmla="*/ 158 w 238"/>
                      <a:gd name="T15" fmla="*/ 303 h 386"/>
                      <a:gd name="T16" fmla="*/ 131 w 238"/>
                      <a:gd name="T17" fmla="*/ 285 h 386"/>
                      <a:gd name="T18" fmla="*/ 62 w 238"/>
                      <a:gd name="T19" fmla="*/ 217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42" name="Picture 10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10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10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0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104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04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04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104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 name="Group 1050"/>
              <p:cNvGrpSpPr>
                <a:grpSpLocks/>
              </p:cNvGrpSpPr>
              <p:nvPr userDrawn="1"/>
            </p:nvGrpSpPr>
            <p:grpSpPr bwMode="auto">
              <a:xfrm>
                <a:off x="4944" y="1008"/>
                <a:ext cx="522" cy="2967"/>
                <a:chOff x="4944" y="1008"/>
                <a:chExt cx="522" cy="2967"/>
              </a:xfrm>
            </p:grpSpPr>
            <p:pic>
              <p:nvPicPr>
                <p:cNvPr id="22" name="Picture 105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5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05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5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5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05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05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5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05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06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06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6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6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06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06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06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06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06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06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ahoma" pitchFamily="22" charset="-52"/>
                <a:ea typeface="+mn-ea"/>
                <a:cs typeface="+mn-cs"/>
              </a:endParaRPr>
            </a:p>
          </p:txBody>
        </p:sp>
        <p:sp>
          <p:nvSpPr>
            <p:cNvPr id="11"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ahoma" pitchFamily="22" charset="-52"/>
                <a:ea typeface="+mn-ea"/>
                <a:cs typeface="+mn-cs"/>
              </a:endParaRPr>
            </a:p>
          </p:txBody>
        </p:sp>
        <p:sp>
          <p:nvSpPr>
            <p:cNvPr id="12"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3"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4"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ahoma" pitchFamily="22" charset="-52"/>
                <a:ea typeface="+mn-ea"/>
                <a:cs typeface="+mn-cs"/>
              </a:endParaRPr>
            </a:p>
          </p:txBody>
        </p:sp>
        <p:sp>
          <p:nvSpPr>
            <p:cNvPr id="17"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18"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ahoma" pitchFamily="22" charset="-52"/>
                <a:ea typeface="+mn-ea"/>
                <a:cs typeface="+mn-cs"/>
              </a:endParaRPr>
            </a:p>
          </p:txBody>
        </p:sp>
        <p:sp>
          <p:nvSpPr>
            <p:cNvPr id="19"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149561" name="Rectangle 1081"/>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49562" name="Rectangle 1082"/>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1083"/>
          <p:cNvSpPr>
            <a:spLocks noGrp="1" noChangeArrowheads="1"/>
          </p:cNvSpPr>
          <p:nvPr>
            <p:ph type="dt" sz="quarter" idx="10"/>
          </p:nvPr>
        </p:nvSpPr>
        <p:spPr/>
        <p:txBody>
          <a:bodyPr/>
          <a:lstStyle>
            <a:lvl1pPr>
              <a:defRPr/>
            </a:lvl1pPr>
          </a:lstStyle>
          <a:p>
            <a:pPr>
              <a:defRPr/>
            </a:pPr>
            <a:endParaRPr lang="en-US"/>
          </a:p>
        </p:txBody>
      </p:sp>
      <p:sp>
        <p:nvSpPr>
          <p:cNvPr id="60" name="Rectangle 1084"/>
          <p:cNvSpPr>
            <a:spLocks noGrp="1" noChangeArrowheads="1"/>
          </p:cNvSpPr>
          <p:nvPr>
            <p:ph type="ftr" sz="quarter" idx="11"/>
          </p:nvPr>
        </p:nvSpPr>
        <p:spPr/>
        <p:txBody>
          <a:bodyPr/>
          <a:lstStyle>
            <a:lvl1pPr>
              <a:defRPr/>
            </a:lvl1pPr>
          </a:lstStyle>
          <a:p>
            <a:pPr>
              <a:defRPr/>
            </a:pPr>
            <a:endParaRPr lang="en-US"/>
          </a:p>
        </p:txBody>
      </p:sp>
      <p:sp>
        <p:nvSpPr>
          <p:cNvPr id="61" name="Rectangle 1085"/>
          <p:cNvSpPr>
            <a:spLocks noGrp="1" noChangeArrowheads="1"/>
          </p:cNvSpPr>
          <p:nvPr>
            <p:ph type="sldNum" sz="quarter" idx="12"/>
          </p:nvPr>
        </p:nvSpPr>
        <p:spPr/>
        <p:txBody>
          <a:bodyPr/>
          <a:lstStyle>
            <a:lvl1pPr>
              <a:defRPr/>
            </a:lvl1pPr>
          </a:lstStyle>
          <a:p>
            <a:pPr>
              <a:defRPr/>
            </a:pPr>
            <a:fld id="{DECB616F-6C51-7549-9206-92B51FFF0EC9}" type="slidenum">
              <a:rPr lang="en-US"/>
              <a:pPr>
                <a:defRPr/>
              </a:pPr>
              <a:t>‹#›</a:t>
            </a:fld>
            <a:endParaRPr lang="en-US"/>
          </a:p>
        </p:txBody>
      </p:sp>
    </p:spTree>
    <p:extLst>
      <p:ext uri="{BB962C8B-B14F-4D97-AF65-F5344CB8AC3E}">
        <p14:creationId xmlns:p14="http://schemas.microsoft.com/office/powerpoint/2010/main" val="3559933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64235275-7435-5C46-90EE-4238CB48D8FA}" type="slidenum">
              <a:rPr lang="en-US"/>
              <a:pPr>
                <a:defRPr/>
              </a:pPr>
              <a:t>‹#›</a:t>
            </a:fld>
            <a:endParaRPr lang="en-US"/>
          </a:p>
        </p:txBody>
      </p:sp>
    </p:spTree>
    <p:extLst>
      <p:ext uri="{BB962C8B-B14F-4D97-AF65-F5344CB8AC3E}">
        <p14:creationId xmlns:p14="http://schemas.microsoft.com/office/powerpoint/2010/main" val="13582764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fld id="{0FE6D6C8-5DD7-AC42-98B5-23FE41771960}" type="slidenum">
              <a:rPr lang="zh-CN" altLang="en-US"/>
              <a:pPr/>
              <a:t>‹#›</a:t>
            </a:fld>
            <a:endParaRPr lang="en-US" altLang="zh-CN"/>
          </a:p>
        </p:txBody>
      </p:sp>
    </p:spTree>
    <p:extLst>
      <p:ext uri="{BB962C8B-B14F-4D97-AF65-F5344CB8AC3E}">
        <p14:creationId xmlns:p14="http://schemas.microsoft.com/office/powerpoint/2010/main" val="3318052528"/>
      </p:ext>
    </p:extLst>
  </p:cSld>
  <p:clrMapOvr>
    <a:masterClrMapping/>
  </p:clrMapOvr>
  <p:transition xmlns:p14="http://schemas.microsoft.com/office/powerpoint/2010/mai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fld id="{9DFE7E81-1D11-7C45-9752-A0748873AF7E}" type="slidenum">
              <a:rPr lang="zh-CN" altLang="en-US"/>
              <a:pPr/>
              <a:t>‹#›</a:t>
            </a:fld>
            <a:endParaRPr lang="en-US" altLang="zh-CN"/>
          </a:p>
        </p:txBody>
      </p:sp>
    </p:spTree>
    <p:extLst>
      <p:ext uri="{BB962C8B-B14F-4D97-AF65-F5344CB8AC3E}">
        <p14:creationId xmlns:p14="http://schemas.microsoft.com/office/powerpoint/2010/main" val="265245228"/>
      </p:ext>
    </p:extLst>
  </p:cSld>
  <p:clrMapOvr>
    <a:masterClrMapping/>
  </p:clrMapOvr>
  <p:transition xmlns:p14="http://schemas.microsoft.com/office/powerpoint/2010/mai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fld id="{2BEA0E18-9ACB-2E4D-A0CA-CAD1DB1FACA4}" type="slidenum">
              <a:rPr lang="zh-CN" altLang="en-US"/>
              <a:pPr/>
              <a:t>‹#›</a:t>
            </a:fld>
            <a:endParaRPr lang="en-US" altLang="zh-CN"/>
          </a:p>
        </p:txBody>
      </p:sp>
    </p:spTree>
    <p:extLst>
      <p:ext uri="{BB962C8B-B14F-4D97-AF65-F5344CB8AC3E}">
        <p14:creationId xmlns:p14="http://schemas.microsoft.com/office/powerpoint/2010/main" val="1672004851"/>
      </p:ext>
    </p:extLst>
  </p:cSld>
  <p:clrMapOvr>
    <a:masterClrMapping/>
  </p:clrMapOvr>
  <p:transition xmlns:p14="http://schemas.microsoft.com/office/powerpoint/2010/mai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fld id="{0C078A58-059D-F741-A961-2D560909C0F8}" type="slidenum">
              <a:rPr lang="zh-CN" altLang="en-US"/>
              <a:pPr/>
              <a:t>‹#›</a:t>
            </a:fld>
            <a:endParaRPr lang="en-US" altLang="zh-CN"/>
          </a:p>
        </p:txBody>
      </p:sp>
    </p:spTree>
    <p:extLst>
      <p:ext uri="{BB962C8B-B14F-4D97-AF65-F5344CB8AC3E}">
        <p14:creationId xmlns:p14="http://schemas.microsoft.com/office/powerpoint/2010/main" val="2618277080"/>
      </p:ext>
    </p:extLst>
  </p:cSld>
  <p:clrMapOvr>
    <a:masterClrMapping/>
  </p:clrMapOvr>
  <p:transition xmlns:p14="http://schemas.microsoft.com/office/powerpoint/2010/mai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fld id="{73B460FD-98A9-BC41-ACB3-4DBB74D82DE3}" type="slidenum">
              <a:rPr lang="zh-CN" altLang="en-US"/>
              <a:pPr/>
              <a:t>‹#›</a:t>
            </a:fld>
            <a:endParaRPr lang="en-US" altLang="zh-CN"/>
          </a:p>
        </p:txBody>
      </p:sp>
    </p:spTree>
    <p:extLst>
      <p:ext uri="{BB962C8B-B14F-4D97-AF65-F5344CB8AC3E}">
        <p14:creationId xmlns:p14="http://schemas.microsoft.com/office/powerpoint/2010/main" val="2878946008"/>
      </p:ext>
    </p:extLst>
  </p:cSld>
  <p:clrMapOvr>
    <a:masterClrMapping/>
  </p:clrMapOvr>
  <p:transition xmlns:p14="http://schemas.microsoft.com/office/powerpoint/2010/mai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ahoma"/>
              </a:defRPr>
            </a:lvl1pPr>
          </a:lstStyle>
          <a:p>
            <a:pPr>
              <a:defRPr/>
            </a:pPr>
            <a:fld id="{DA5ADEFC-280C-7F45-8ACA-C45B5053E9B2}" type="slidenum">
              <a:rPr lang="en-US"/>
              <a:pPr>
                <a:defRPr/>
              </a:pPr>
              <a:t>‹#›</a:t>
            </a:fld>
            <a:endParaRPr lang="en-US"/>
          </a:p>
        </p:txBody>
      </p:sp>
    </p:spTree>
    <p:extLst>
      <p:ext uri="{BB962C8B-B14F-4D97-AF65-F5344CB8AC3E}">
        <p14:creationId xmlns:p14="http://schemas.microsoft.com/office/powerpoint/2010/main" val="22485029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ahoma"/>
              </a:defRPr>
            </a:lvl1pPr>
          </a:lstStyle>
          <a:p>
            <a:pPr>
              <a:defRPr/>
            </a:pPr>
            <a:fld id="{448FEA40-1D6A-D646-A3BB-ABAB58223A18}" type="slidenum">
              <a:rPr lang="en-US"/>
              <a:pPr>
                <a:defRPr/>
              </a:pPr>
              <a:t>‹#›</a:t>
            </a:fld>
            <a:endParaRPr lang="en-US"/>
          </a:p>
        </p:txBody>
      </p:sp>
    </p:spTree>
    <p:extLst>
      <p:ext uri="{BB962C8B-B14F-4D97-AF65-F5344CB8AC3E}">
        <p14:creationId xmlns:p14="http://schemas.microsoft.com/office/powerpoint/2010/main" val="26128119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ahoma"/>
              </a:defRPr>
            </a:lvl1pPr>
          </a:lstStyle>
          <a:p>
            <a:pPr>
              <a:defRPr/>
            </a:pPr>
            <a:fld id="{CB6310D6-A59C-B449-AFFE-D4F6AD58FB92}" type="slidenum">
              <a:rPr lang="en-US"/>
              <a:pPr>
                <a:defRPr/>
              </a:pPr>
              <a:t>‹#›</a:t>
            </a:fld>
            <a:endParaRPr lang="en-US"/>
          </a:p>
        </p:txBody>
      </p:sp>
    </p:spTree>
    <p:extLst>
      <p:ext uri="{BB962C8B-B14F-4D97-AF65-F5344CB8AC3E}">
        <p14:creationId xmlns:p14="http://schemas.microsoft.com/office/powerpoint/2010/main" val="345720752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ahoma"/>
              </a:defRPr>
            </a:lvl1pPr>
          </a:lstStyle>
          <a:p>
            <a:pPr>
              <a:defRPr/>
            </a:pPr>
            <a:fld id="{7890ADC9-4DA3-DC4C-9AA7-B1217481A9F3}" type="slidenum">
              <a:rPr lang="en-US"/>
              <a:pPr>
                <a:defRPr/>
              </a:pPr>
              <a:t>‹#›</a:t>
            </a:fld>
            <a:endParaRPr lang="en-US"/>
          </a:p>
        </p:txBody>
      </p:sp>
    </p:spTree>
    <p:extLst>
      <p:ext uri="{BB962C8B-B14F-4D97-AF65-F5344CB8AC3E}">
        <p14:creationId xmlns:p14="http://schemas.microsoft.com/office/powerpoint/2010/main" val="28418193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ahoma"/>
              </a:defRPr>
            </a:lvl1pPr>
          </a:lstStyle>
          <a:p>
            <a:pPr>
              <a:defRPr/>
            </a:pPr>
            <a:fld id="{23A1A937-49F3-9447-8731-AF72B4C79382}" type="slidenum">
              <a:rPr lang="en-US"/>
              <a:pPr>
                <a:defRPr/>
              </a:pPr>
              <a:t>‹#›</a:t>
            </a:fld>
            <a:endParaRPr lang="en-US"/>
          </a:p>
        </p:txBody>
      </p:sp>
    </p:spTree>
    <p:extLst>
      <p:ext uri="{BB962C8B-B14F-4D97-AF65-F5344CB8AC3E}">
        <p14:creationId xmlns:p14="http://schemas.microsoft.com/office/powerpoint/2010/main" val="3562705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E4B936E1-46C5-D549-8845-4F980070A519}" type="slidenum">
              <a:rPr lang="en-US"/>
              <a:pPr>
                <a:defRPr/>
              </a:pPr>
              <a:t>‹#›</a:t>
            </a:fld>
            <a:endParaRPr lang="en-US"/>
          </a:p>
        </p:txBody>
      </p:sp>
    </p:spTree>
    <p:extLst>
      <p:ext uri="{BB962C8B-B14F-4D97-AF65-F5344CB8AC3E}">
        <p14:creationId xmlns:p14="http://schemas.microsoft.com/office/powerpoint/2010/main" val="8718322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ahoma"/>
              </a:defRPr>
            </a:lvl1pPr>
          </a:lstStyle>
          <a:p>
            <a:pPr>
              <a:defRPr/>
            </a:pPr>
            <a:fld id="{02F406DC-9319-7840-A75E-15806C1F7A54}" type="slidenum">
              <a:rPr lang="en-US"/>
              <a:pPr>
                <a:defRPr/>
              </a:pPr>
              <a:t>‹#›</a:t>
            </a:fld>
            <a:endParaRPr lang="en-US"/>
          </a:p>
        </p:txBody>
      </p:sp>
    </p:spTree>
    <p:extLst>
      <p:ext uri="{BB962C8B-B14F-4D97-AF65-F5344CB8AC3E}">
        <p14:creationId xmlns:p14="http://schemas.microsoft.com/office/powerpoint/2010/main" val="37704616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ahoma"/>
              </a:defRPr>
            </a:lvl1pPr>
          </a:lstStyle>
          <a:p>
            <a:pPr>
              <a:defRPr/>
            </a:pPr>
            <a:fld id="{25F57A4F-46B1-0D49-AB82-963DF0BF017B}" type="slidenum">
              <a:rPr lang="en-US"/>
              <a:pPr>
                <a:defRPr/>
              </a:pPr>
              <a:t>‹#›</a:t>
            </a:fld>
            <a:endParaRPr lang="en-US"/>
          </a:p>
        </p:txBody>
      </p:sp>
    </p:spTree>
    <p:extLst>
      <p:ext uri="{BB962C8B-B14F-4D97-AF65-F5344CB8AC3E}">
        <p14:creationId xmlns:p14="http://schemas.microsoft.com/office/powerpoint/2010/main" val="12740062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ahoma"/>
              </a:defRPr>
            </a:lvl1pPr>
          </a:lstStyle>
          <a:p>
            <a:pPr>
              <a:defRPr/>
            </a:pPr>
            <a:fld id="{D6BEF2D6-5531-B745-ACD9-0DFDFFB8149E}" type="slidenum">
              <a:rPr lang="en-US"/>
              <a:pPr>
                <a:defRPr/>
              </a:pPr>
              <a:t>‹#›</a:t>
            </a:fld>
            <a:endParaRPr lang="en-US"/>
          </a:p>
        </p:txBody>
      </p:sp>
    </p:spTree>
    <p:extLst>
      <p:ext uri="{BB962C8B-B14F-4D97-AF65-F5344CB8AC3E}">
        <p14:creationId xmlns:p14="http://schemas.microsoft.com/office/powerpoint/2010/main" val="34839146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ahoma"/>
              </a:defRPr>
            </a:lvl1pPr>
          </a:lstStyle>
          <a:p>
            <a:pPr>
              <a:defRPr/>
            </a:pPr>
            <a:fld id="{7A37C202-922B-074A-B984-CD2D205316EF}" type="slidenum">
              <a:rPr lang="en-US"/>
              <a:pPr>
                <a:defRPr/>
              </a:pPr>
              <a:t>‹#›</a:t>
            </a:fld>
            <a:endParaRPr lang="en-US"/>
          </a:p>
        </p:txBody>
      </p:sp>
    </p:spTree>
    <p:extLst>
      <p:ext uri="{BB962C8B-B14F-4D97-AF65-F5344CB8AC3E}">
        <p14:creationId xmlns:p14="http://schemas.microsoft.com/office/powerpoint/2010/main" val="178085889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ahoma"/>
              </a:defRPr>
            </a:lvl1pPr>
          </a:lstStyle>
          <a:p>
            <a:pPr>
              <a:defRPr/>
            </a:pPr>
            <a:fld id="{9E977980-FF2E-B446-B184-E99BAB76A629}" type="slidenum">
              <a:rPr lang="en-US"/>
              <a:pPr>
                <a:defRPr/>
              </a:pPr>
              <a:t>‹#›</a:t>
            </a:fld>
            <a:endParaRPr lang="en-US"/>
          </a:p>
        </p:txBody>
      </p:sp>
    </p:spTree>
    <p:extLst>
      <p:ext uri="{BB962C8B-B14F-4D97-AF65-F5344CB8AC3E}">
        <p14:creationId xmlns:p14="http://schemas.microsoft.com/office/powerpoint/2010/main" val="37378512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ahoma"/>
              </a:defRPr>
            </a:lvl1pPr>
          </a:lstStyle>
          <a:p>
            <a:pPr>
              <a:defRPr/>
            </a:pPr>
            <a:fld id="{B69CAE02-63B1-714F-9419-AF7005B59555}" type="slidenum">
              <a:rPr lang="en-US"/>
              <a:pPr>
                <a:defRPr/>
              </a:pPr>
              <a:t>‹#›</a:t>
            </a:fld>
            <a:endParaRPr lang="en-US"/>
          </a:p>
        </p:txBody>
      </p:sp>
    </p:spTree>
    <p:extLst>
      <p:ext uri="{BB962C8B-B14F-4D97-AF65-F5344CB8AC3E}">
        <p14:creationId xmlns:p14="http://schemas.microsoft.com/office/powerpoint/2010/main" val="33127550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9"/>
          <p:cNvSpPr>
            <a:spLocks noGrp="1" noChangeArrowheads="1"/>
          </p:cNvSpPr>
          <p:nvPr>
            <p:ph type="dt" sz="half" idx="10"/>
          </p:nvPr>
        </p:nvSpPr>
        <p:spPr/>
        <p:txBody>
          <a:bodyPr/>
          <a:lstStyle>
            <a:lvl1pPr>
              <a:defRPr/>
            </a:lvl1pPr>
          </a:lstStyle>
          <a:p>
            <a:pPr>
              <a:defRPr/>
            </a:pPr>
            <a:endParaRPr lang="en-US"/>
          </a:p>
        </p:txBody>
      </p:sp>
      <p:sp>
        <p:nvSpPr>
          <p:cNvPr id="7" name="Rectangle 40"/>
          <p:cNvSpPr>
            <a:spLocks noGrp="1" noChangeArrowheads="1"/>
          </p:cNvSpPr>
          <p:nvPr>
            <p:ph type="ftr" sz="quarter" idx="11"/>
          </p:nvPr>
        </p:nvSpPr>
        <p:spPr/>
        <p:txBody>
          <a:bodyPr/>
          <a:lstStyle>
            <a:lvl1pPr>
              <a:defRPr/>
            </a:lvl1pPr>
          </a:lstStyle>
          <a:p>
            <a:pPr>
              <a:defRPr/>
            </a:pPr>
            <a:endParaRPr lang="en-US"/>
          </a:p>
        </p:txBody>
      </p:sp>
      <p:sp>
        <p:nvSpPr>
          <p:cNvPr id="8" name="Rectangle 41"/>
          <p:cNvSpPr>
            <a:spLocks noGrp="1" noChangeArrowheads="1"/>
          </p:cNvSpPr>
          <p:nvPr>
            <p:ph type="sldNum" sz="quarter" idx="12"/>
          </p:nvPr>
        </p:nvSpPr>
        <p:spPr/>
        <p:txBody>
          <a:bodyPr/>
          <a:lstStyle>
            <a:lvl1pPr>
              <a:defRPr>
                <a:latin typeface="Tahoma"/>
              </a:defRPr>
            </a:lvl1pPr>
          </a:lstStyle>
          <a:p>
            <a:pPr>
              <a:defRPr/>
            </a:pPr>
            <a:fld id="{288CA032-8E9E-D046-97CA-1B907CA10E79}" type="slidenum">
              <a:rPr lang="en-US"/>
              <a:pPr>
                <a:defRPr/>
              </a:pPr>
              <a:t>‹#›</a:t>
            </a:fld>
            <a:endParaRPr lang="en-US"/>
          </a:p>
        </p:txBody>
      </p:sp>
    </p:spTree>
    <p:extLst>
      <p:ext uri="{BB962C8B-B14F-4D97-AF65-F5344CB8AC3E}">
        <p14:creationId xmlns:p14="http://schemas.microsoft.com/office/powerpoint/2010/main" val="230651509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ahoma"/>
              </a:defRPr>
            </a:lvl1pPr>
          </a:lstStyle>
          <a:p>
            <a:pPr>
              <a:defRPr/>
            </a:pPr>
            <a:fld id="{07B7E8E9-B27B-1F42-B5F6-D98A5B609B3D}" type="slidenum">
              <a:rPr lang="en-US"/>
              <a:pPr>
                <a:defRPr/>
              </a:pPr>
              <a:t>‹#›</a:t>
            </a:fld>
            <a:endParaRPr lang="en-US"/>
          </a:p>
        </p:txBody>
      </p:sp>
    </p:spTree>
    <p:extLst>
      <p:ext uri="{BB962C8B-B14F-4D97-AF65-F5344CB8AC3E}">
        <p14:creationId xmlns:p14="http://schemas.microsoft.com/office/powerpoint/2010/main" val="317223995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5AE79208-0929-2C4F-B694-6637F857EF12}" type="slidenum">
              <a:rPr lang="en-US"/>
              <a:pPr>
                <a:defRPr/>
              </a:pPr>
              <a:t>‹#›</a:t>
            </a:fld>
            <a:endParaRPr lang="en-US"/>
          </a:p>
        </p:txBody>
      </p:sp>
    </p:spTree>
    <p:extLst>
      <p:ext uri="{BB962C8B-B14F-4D97-AF65-F5344CB8AC3E}">
        <p14:creationId xmlns:p14="http://schemas.microsoft.com/office/powerpoint/2010/main" val="2139815270"/>
      </p:ext>
    </p:extLst>
  </p:cSld>
  <p:clrMapOvr>
    <a:masterClrMapping/>
  </p:clrMapOvr>
  <p:transition xmlns:p14="http://schemas.microsoft.com/office/powerpoint/2010/mai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50836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31B9F55-5EAB-9D40-95FE-139CBF46F8CA}" type="slidenum">
              <a:rPr lang="en-US"/>
              <a:pPr>
                <a:defRPr/>
              </a:pPr>
              <a:t>‹#›</a:t>
            </a:fld>
            <a:endParaRPr lang="en-US"/>
          </a:p>
        </p:txBody>
      </p:sp>
    </p:spTree>
    <p:extLst>
      <p:ext uri="{BB962C8B-B14F-4D97-AF65-F5344CB8AC3E}">
        <p14:creationId xmlns:p14="http://schemas.microsoft.com/office/powerpoint/2010/main" val="370308891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fld id="{960C7A9E-E7AF-4980-946C-485E1FD519F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1265929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fld id="{751C818F-60A0-4E31-8882-3BEA53A6D0A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548165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fld id="{DC4919FD-A8ED-49CC-881A-DE63BCF5162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832877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fld id="{108ADD68-463E-4317-A0C5-3544E38805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830010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fld id="{401676C2-CAEA-4A57-BCCA-B604B66D5B1B}"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601226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fld id="{50839E44-BB31-4DDE-98D4-4729FBAA7F6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8520826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fld id="{BC5706ED-0EAB-4FEE-80C3-28D87A9C18F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9103215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fld id="{674774A0-1CDB-4D0A-A58B-0B1729A5291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126753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fld id="{D7243052-2B66-4EA2-A59E-1165D7523ED9}"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7052812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fld id="{988C72C9-3DD7-4409-8006-4C84A467ADEF}"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66522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E84251B0-5F82-FB44-8371-382F3F8563A7}" type="slidenum">
              <a:rPr lang="en-US"/>
              <a:pPr>
                <a:defRPr/>
              </a:pPr>
              <a:t>‹#›</a:t>
            </a:fld>
            <a:endParaRPr lang="en-US"/>
          </a:p>
        </p:txBody>
      </p:sp>
    </p:spTree>
    <p:extLst>
      <p:ext uri="{BB962C8B-B14F-4D97-AF65-F5344CB8AC3E}">
        <p14:creationId xmlns:p14="http://schemas.microsoft.com/office/powerpoint/2010/main" val="33312137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fld id="{BD68DEAB-D789-4A55-9B4D-A35C5B616C4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8028395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fld id="{E107FB3A-15EE-43D0-BE11-C435442678C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5314937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fld id="{2D27ED0C-D8BB-4BD8-A939-AF2C8EADFEE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062248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227812864"/>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508332842"/>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69547512"/>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46529206"/>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35053167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819210107"/>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082631262"/>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B6064E-9FD1-0F44-B934-4624D242BAA7}" type="slidenum">
              <a:rPr lang="en-US"/>
              <a:pPr>
                <a:defRPr/>
              </a:pPr>
              <a:t>‹#›</a:t>
            </a:fld>
            <a:endParaRPr lang="en-US"/>
          </a:p>
        </p:txBody>
      </p:sp>
    </p:spTree>
    <p:extLst>
      <p:ext uri="{BB962C8B-B14F-4D97-AF65-F5344CB8AC3E}">
        <p14:creationId xmlns:p14="http://schemas.microsoft.com/office/powerpoint/2010/main" val="3791101244"/>
      </p:ext>
    </p:extLst>
  </p:cSld>
  <p:clrMapOvr>
    <a:masterClrMapping/>
  </p:clrMapOvr>
  <p:transition xmlns:p14="http://schemas.microsoft.com/office/powerpoint/2010/mai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895511942"/>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405163672"/>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514224733"/>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8502943"/>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021A6FF-E740-2243-BF7D-3367FB72EC2B}" type="slidenum">
              <a:rPr lang="en-US"/>
              <a:pPr>
                <a:defRPr/>
              </a:pPr>
              <a:t>‹#›</a:t>
            </a:fld>
            <a:endParaRPr lang="en-US"/>
          </a:p>
        </p:txBody>
      </p:sp>
    </p:spTree>
    <p:extLst>
      <p:ext uri="{BB962C8B-B14F-4D97-AF65-F5344CB8AC3E}">
        <p14:creationId xmlns:p14="http://schemas.microsoft.com/office/powerpoint/2010/main" val="3026038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lgn="l">
              <a:defRPr/>
            </a:lvl1pPr>
          </a:lstStyle>
          <a:p>
            <a:pPr>
              <a:defRPr/>
            </a:pPr>
            <a:fld id="{0E18C7AF-031F-3748-BBAB-91BD24E20887}" type="slidenum">
              <a:rPr lang="en-US"/>
              <a:pPr>
                <a:defRPr/>
              </a:pPr>
              <a:t>‹#›</a:t>
            </a:fld>
            <a:endParaRPr lang="en-US"/>
          </a:p>
        </p:txBody>
      </p:sp>
    </p:spTree>
    <p:extLst>
      <p:ext uri="{BB962C8B-B14F-4D97-AF65-F5344CB8AC3E}">
        <p14:creationId xmlns:p14="http://schemas.microsoft.com/office/powerpoint/2010/main" val="27424331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95D05F-A270-C042-ADBA-6D17DB366304}" type="slidenum">
              <a:rPr lang="en-US"/>
              <a:pPr>
                <a:defRPr/>
              </a:pPr>
              <a:t>‹#›</a:t>
            </a:fld>
            <a:endParaRPr lang="en-US"/>
          </a:p>
        </p:txBody>
      </p:sp>
    </p:spTree>
    <p:extLst>
      <p:ext uri="{BB962C8B-B14F-4D97-AF65-F5344CB8AC3E}">
        <p14:creationId xmlns:p14="http://schemas.microsoft.com/office/powerpoint/2010/main" val="18901910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9CC443E-B8BB-1148-8C78-0C3C3E7CFE9E}" type="slidenum">
              <a:rPr lang="en-US"/>
              <a:pPr>
                <a:defRPr/>
              </a:pPr>
              <a:t>‹#›</a:t>
            </a:fld>
            <a:endParaRPr lang="en-US"/>
          </a:p>
        </p:txBody>
      </p:sp>
    </p:spTree>
    <p:extLst>
      <p:ext uri="{BB962C8B-B14F-4D97-AF65-F5344CB8AC3E}">
        <p14:creationId xmlns:p14="http://schemas.microsoft.com/office/powerpoint/2010/main" val="2412962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A99D491-EA4C-F743-8040-0302D18E0041}" type="slidenum">
              <a:rPr lang="en-US"/>
              <a:pPr>
                <a:defRPr/>
              </a:pPr>
              <a:t>‹#›</a:t>
            </a:fld>
            <a:endParaRPr lang="en-US"/>
          </a:p>
        </p:txBody>
      </p:sp>
    </p:spTree>
    <p:extLst>
      <p:ext uri="{BB962C8B-B14F-4D97-AF65-F5344CB8AC3E}">
        <p14:creationId xmlns:p14="http://schemas.microsoft.com/office/powerpoint/2010/main" val="693451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9E1B3531-0B1D-C34D-B96C-6AFCF667D1A7}" type="slidenum">
              <a:rPr lang="en-US"/>
              <a:pPr>
                <a:defRPr/>
              </a:pPr>
              <a:t>‹#›</a:t>
            </a:fld>
            <a:endParaRPr lang="en-US"/>
          </a:p>
        </p:txBody>
      </p:sp>
    </p:spTree>
    <p:extLst>
      <p:ext uri="{BB962C8B-B14F-4D97-AF65-F5344CB8AC3E}">
        <p14:creationId xmlns:p14="http://schemas.microsoft.com/office/powerpoint/2010/main" val="4209997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812FC202-27AC-E34E-89FE-428BD0037ED7}" type="slidenum">
              <a:rPr lang="en-US"/>
              <a:pPr>
                <a:defRPr/>
              </a:pPr>
              <a:t>‹#›</a:t>
            </a:fld>
            <a:endParaRPr lang="en-US"/>
          </a:p>
        </p:txBody>
      </p:sp>
    </p:spTree>
    <p:extLst>
      <p:ext uri="{BB962C8B-B14F-4D97-AF65-F5344CB8AC3E}">
        <p14:creationId xmlns:p14="http://schemas.microsoft.com/office/powerpoint/2010/main" val="1397828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9"/>
          <p:cNvSpPr>
            <a:spLocks noGrp="1" noChangeArrowheads="1"/>
          </p:cNvSpPr>
          <p:nvPr>
            <p:ph type="dt" sz="half" idx="10"/>
          </p:nvPr>
        </p:nvSpPr>
        <p:spPr>
          <a:ln/>
        </p:spPr>
        <p:txBody>
          <a:bodyPr/>
          <a:lstStyle>
            <a:lvl1pPr>
              <a:defRPr/>
            </a:lvl1pPr>
          </a:lstStyle>
          <a:p>
            <a:pPr>
              <a:defRPr/>
            </a:pPr>
            <a:fld id="{20EE690A-488D-E24F-AE02-CC7F318608D8}" type="datetime1">
              <a:rPr lang="en-US"/>
              <a:pPr>
                <a:defRPr/>
              </a:pPr>
              <a:t>14/11/17</a:t>
            </a:fld>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F9AA246B-3C97-C541-BA4C-36C53AC5A9EC}" type="slidenum">
              <a:rPr lang="en-US"/>
              <a:pPr>
                <a:defRPr/>
              </a:pPr>
              <a:t>‹#›</a:t>
            </a:fld>
            <a:endParaRPr lang="en-US"/>
          </a:p>
        </p:txBody>
      </p:sp>
    </p:spTree>
    <p:extLst>
      <p:ext uri="{BB962C8B-B14F-4D97-AF65-F5344CB8AC3E}">
        <p14:creationId xmlns:p14="http://schemas.microsoft.com/office/powerpoint/2010/main" val="874832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9"/>
          <p:cNvSpPr>
            <a:spLocks noGrp="1" noChangeArrowheads="1"/>
          </p:cNvSpPr>
          <p:nvPr>
            <p:ph type="dt" sz="half" idx="10"/>
          </p:nvPr>
        </p:nvSpPr>
        <p:spPr>
          <a:ln/>
        </p:spPr>
        <p:txBody>
          <a:bodyPr/>
          <a:lstStyle>
            <a:lvl1pPr>
              <a:defRPr/>
            </a:lvl1pPr>
          </a:lstStyle>
          <a:p>
            <a:pPr>
              <a:defRPr/>
            </a:pPr>
            <a:fld id="{1F855F48-726C-804A-BE27-EBBB1A38D948}" type="datetime1">
              <a:rPr lang="en-US"/>
              <a:pPr>
                <a:defRPr/>
              </a:pPr>
              <a:t>14/11/17</a:t>
            </a:fld>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AA6D5148-215D-3E48-81F1-799525A81A0E}" type="slidenum">
              <a:rPr lang="en-US"/>
              <a:pPr>
                <a:defRPr/>
              </a:pPr>
              <a:t>‹#›</a:t>
            </a:fld>
            <a:endParaRPr lang="en-US"/>
          </a:p>
        </p:txBody>
      </p:sp>
    </p:spTree>
    <p:extLst>
      <p:ext uri="{BB962C8B-B14F-4D97-AF65-F5344CB8AC3E}">
        <p14:creationId xmlns:p14="http://schemas.microsoft.com/office/powerpoint/2010/main" val="2369003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2EC2385-AA35-0D47-864C-AB3CBAF1A829}" type="slidenum">
              <a:rPr lang="en-US"/>
              <a:pPr>
                <a:defRPr/>
              </a:pPr>
              <a:t>‹#›</a:t>
            </a:fld>
            <a:endParaRPr lang="en-US"/>
          </a:p>
        </p:txBody>
      </p:sp>
    </p:spTree>
    <p:extLst>
      <p:ext uri="{BB962C8B-B14F-4D97-AF65-F5344CB8AC3E}">
        <p14:creationId xmlns:p14="http://schemas.microsoft.com/office/powerpoint/2010/main" val="529474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0206B0D-94D4-174F-BF1C-9B968414BDC5}" type="slidenum">
              <a:rPr lang="en-US"/>
              <a:pPr>
                <a:defRPr/>
              </a:pPr>
              <a:t>‹#›</a:t>
            </a:fld>
            <a:endParaRPr lang="en-US"/>
          </a:p>
        </p:txBody>
      </p:sp>
    </p:spTree>
    <p:extLst>
      <p:ext uri="{BB962C8B-B14F-4D97-AF65-F5344CB8AC3E}">
        <p14:creationId xmlns:p14="http://schemas.microsoft.com/office/powerpoint/2010/main" val="131251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9BF6F87-1C62-064B-979D-3FFB8E078BE4}" type="datetime1">
              <a:rPr lang="en-US"/>
              <a:pPr>
                <a:defRPr/>
              </a:pPr>
              <a:t>14/11/17</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A9C9C3-867F-A74F-AB0A-FA2EFC5B95D4}" type="slidenum">
              <a:rPr lang="en-US"/>
              <a:pPr>
                <a:defRPr/>
              </a:pPr>
              <a:t>‹#›</a:t>
            </a:fld>
            <a:endParaRPr lang="en-US"/>
          </a:p>
        </p:txBody>
      </p:sp>
    </p:spTree>
    <p:extLst>
      <p:ext uri="{BB962C8B-B14F-4D97-AF65-F5344CB8AC3E}">
        <p14:creationId xmlns:p14="http://schemas.microsoft.com/office/powerpoint/2010/main" val="309567156"/>
      </p:ext>
    </p:extLst>
  </p:cSld>
  <p:clrMapOvr>
    <a:masterClrMapping/>
  </p:clrMapOvr>
  <p:transition xmlns:p14="http://schemas.microsoft.com/office/powerpoint/2010/mai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fld id="{40CE058E-3ED7-684B-A39E-40DC777645CB}" type="datetime1">
              <a:rPr lang="zh-CN" altLang="en-US"/>
              <a:pPr>
                <a:defRPr/>
              </a:pPr>
              <a:t>14/11/17</a:t>
            </a:fld>
            <a:endParaRPr lang="en-US" altLang="zh-CN"/>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46"/>
          <p:cNvSpPr>
            <a:spLocks noGrp="1" noChangeArrowheads="1"/>
          </p:cNvSpPr>
          <p:nvPr>
            <p:ph type="sldNum" sz="quarter" idx="12"/>
          </p:nvPr>
        </p:nvSpPr>
        <p:spPr>
          <a:ln/>
        </p:spPr>
        <p:txBody>
          <a:bodyPr/>
          <a:lstStyle>
            <a:lvl1pPr>
              <a:defRPr/>
            </a:lvl1pPr>
          </a:lstStyle>
          <a:p>
            <a:pPr>
              <a:defRPr/>
            </a:pPr>
            <a:fld id="{6474C697-8759-2241-A24D-4B96C89C39BC}" type="slidenum">
              <a:rPr lang="en-US" altLang="zh-CN"/>
              <a:pPr>
                <a:defRPr/>
              </a:pPr>
              <a:t>‹#›</a:t>
            </a:fld>
            <a:endParaRPr lang="en-US" altLang="zh-CN"/>
          </a:p>
        </p:txBody>
      </p:sp>
    </p:spTree>
    <p:extLst>
      <p:ext uri="{BB962C8B-B14F-4D97-AF65-F5344CB8AC3E}">
        <p14:creationId xmlns:p14="http://schemas.microsoft.com/office/powerpoint/2010/main" val="3122984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0519E2C-E143-D141-90CD-452C77282F71}" type="slidenum">
              <a:rPr lang="en-US"/>
              <a:pPr>
                <a:defRPr/>
              </a:pPr>
              <a:t>‹#›</a:t>
            </a:fld>
            <a:endParaRPr lang="en-US"/>
          </a:p>
        </p:txBody>
      </p:sp>
    </p:spTree>
    <p:extLst>
      <p:ext uri="{BB962C8B-B14F-4D97-AF65-F5344CB8AC3E}">
        <p14:creationId xmlns:p14="http://schemas.microsoft.com/office/powerpoint/2010/main" val="1318787889"/>
      </p:ext>
    </p:extLst>
  </p:cSld>
  <p:clrMapOvr>
    <a:masterClrMapping/>
  </p:clrMapOvr>
  <p:transition xmlns:p14="http://schemas.microsoft.com/office/powerpoint/2010/mai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1DFEA95-E3EA-454E-8AA9-18E7822F0E74}" type="slidenum">
              <a:rPr lang="en-US"/>
              <a:pPr>
                <a:defRPr/>
              </a:pPr>
              <a:t>‹#›</a:t>
            </a:fld>
            <a:endParaRPr lang="en-US"/>
          </a:p>
        </p:txBody>
      </p:sp>
    </p:spTree>
    <p:extLst>
      <p:ext uri="{BB962C8B-B14F-4D97-AF65-F5344CB8AC3E}">
        <p14:creationId xmlns:p14="http://schemas.microsoft.com/office/powerpoint/2010/main" val="1452582030"/>
      </p:ext>
    </p:extLst>
  </p:cSld>
  <p:clrMapOvr>
    <a:masterClrMapping/>
  </p:clrMapOvr>
  <p:transition xmlns:p14="http://schemas.microsoft.com/office/powerpoint/2010/mai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E5B46CDD-4F00-9545-8E6B-74005F878F72}" type="slidenum">
              <a:rPr lang="en-US"/>
              <a:pPr>
                <a:defRPr/>
              </a:pPr>
              <a:t>‹#›</a:t>
            </a:fld>
            <a:endParaRPr lang="en-US"/>
          </a:p>
        </p:txBody>
      </p:sp>
    </p:spTree>
    <p:extLst>
      <p:ext uri="{BB962C8B-B14F-4D97-AF65-F5344CB8AC3E}">
        <p14:creationId xmlns:p14="http://schemas.microsoft.com/office/powerpoint/2010/main" val="2796530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89484D3E-E526-B04F-8ADE-D1F472BDA645}" type="slidenum">
              <a:rPr lang="en-US"/>
              <a:pPr>
                <a:defRPr/>
              </a:pPr>
              <a:t>‹#›</a:t>
            </a:fld>
            <a:endParaRPr lang="en-US"/>
          </a:p>
        </p:txBody>
      </p:sp>
    </p:spTree>
    <p:extLst>
      <p:ext uri="{BB962C8B-B14F-4D97-AF65-F5344CB8AC3E}">
        <p14:creationId xmlns:p14="http://schemas.microsoft.com/office/powerpoint/2010/main" val="32212874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A2F5618-358D-CD4B-8489-4068D0F5D382}" type="slidenum">
              <a:rPr lang="en-US"/>
              <a:pPr>
                <a:defRPr/>
              </a:pPr>
              <a:t>‹#›</a:t>
            </a:fld>
            <a:endParaRPr lang="en-US"/>
          </a:p>
        </p:txBody>
      </p:sp>
    </p:spTree>
    <p:extLst>
      <p:ext uri="{BB962C8B-B14F-4D97-AF65-F5344CB8AC3E}">
        <p14:creationId xmlns:p14="http://schemas.microsoft.com/office/powerpoint/2010/main" val="2839213503"/>
      </p:ext>
    </p:extLst>
  </p:cSld>
  <p:clrMapOvr>
    <a:masterClrMapping/>
  </p:clrMapOvr>
  <p:transition xmlns:p14="http://schemas.microsoft.com/office/powerpoint/2010/mai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E563144-9380-1444-A31B-9998FD185292}" type="slidenum">
              <a:rPr lang="en-US"/>
              <a:pPr>
                <a:defRPr/>
              </a:pPr>
              <a:t>‹#›</a:t>
            </a:fld>
            <a:endParaRPr lang="en-US"/>
          </a:p>
        </p:txBody>
      </p:sp>
    </p:spTree>
    <p:extLst>
      <p:ext uri="{BB962C8B-B14F-4D97-AF65-F5344CB8AC3E}">
        <p14:creationId xmlns:p14="http://schemas.microsoft.com/office/powerpoint/2010/main" val="1976862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1666CC-D185-B34B-B996-DE5989422666}" type="slidenum">
              <a:rPr lang="en-US"/>
              <a:pPr>
                <a:defRPr/>
              </a:pPr>
              <a:t>‹#›</a:t>
            </a:fld>
            <a:endParaRPr lang="en-US"/>
          </a:p>
        </p:txBody>
      </p:sp>
    </p:spTree>
    <p:extLst>
      <p:ext uri="{BB962C8B-B14F-4D97-AF65-F5344CB8AC3E}">
        <p14:creationId xmlns:p14="http://schemas.microsoft.com/office/powerpoint/2010/main" val="40392996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Tahoma" charset="0"/>
              </a:defRPr>
            </a:lvl1pPr>
          </a:lstStyle>
          <a:p>
            <a:pPr>
              <a:defRPr/>
            </a:pPr>
            <a:r>
              <a:rPr lang="en-US"/>
              <a:t>Words &amp; music: Twila Paris</a:t>
            </a:r>
          </a:p>
        </p:txBody>
      </p:sp>
    </p:spTree>
    <p:extLst>
      <p:ext uri="{BB962C8B-B14F-4D97-AF65-F5344CB8AC3E}">
        <p14:creationId xmlns:p14="http://schemas.microsoft.com/office/powerpoint/2010/main" val="1577356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4124317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30914635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1690978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27736264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2848459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912413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83"/>
          <p:cNvSpPr>
            <a:spLocks noGrp="1" noChangeArrowheads="1"/>
          </p:cNvSpPr>
          <p:nvPr>
            <p:ph type="dt" sz="half" idx="10"/>
          </p:nvPr>
        </p:nvSpPr>
        <p:spPr>
          <a:ln/>
        </p:spPr>
        <p:txBody>
          <a:bodyPr/>
          <a:lstStyle>
            <a:lvl1pPr>
              <a:defRPr/>
            </a:lvl1pPr>
          </a:lstStyle>
          <a:p>
            <a:pPr>
              <a:defRPr/>
            </a:pPr>
            <a:endParaRPr lang="en-US"/>
          </a:p>
        </p:txBody>
      </p:sp>
      <p:sp>
        <p:nvSpPr>
          <p:cNvPr id="6" name="Rectangle 1084"/>
          <p:cNvSpPr>
            <a:spLocks noGrp="1" noChangeArrowheads="1"/>
          </p:cNvSpPr>
          <p:nvPr>
            <p:ph type="ftr" sz="quarter" idx="11"/>
          </p:nvPr>
        </p:nvSpPr>
        <p:spPr>
          <a:ln/>
        </p:spPr>
        <p:txBody>
          <a:bodyPr/>
          <a:lstStyle>
            <a:lvl1pPr>
              <a:defRPr/>
            </a:lvl1pPr>
          </a:lstStyle>
          <a:p>
            <a:pPr>
              <a:defRPr/>
            </a:pPr>
            <a:endParaRPr lang="en-US"/>
          </a:p>
        </p:txBody>
      </p:sp>
      <p:sp>
        <p:nvSpPr>
          <p:cNvPr id="7" name="Rectangle 1085"/>
          <p:cNvSpPr>
            <a:spLocks noGrp="1" noChangeArrowheads="1"/>
          </p:cNvSpPr>
          <p:nvPr>
            <p:ph type="sldNum" sz="quarter" idx="12"/>
          </p:nvPr>
        </p:nvSpPr>
        <p:spPr>
          <a:ln/>
        </p:spPr>
        <p:txBody>
          <a:bodyPr/>
          <a:lstStyle>
            <a:lvl1pPr>
              <a:defRPr/>
            </a:lvl1pPr>
          </a:lstStyle>
          <a:p>
            <a:pPr>
              <a:defRPr/>
            </a:pPr>
            <a:fld id="{B324DA47-D9B7-9F4F-83B8-A25A064CC90C}" type="slidenum">
              <a:rPr lang="en-US"/>
              <a:pPr>
                <a:defRPr/>
              </a:pPr>
              <a:t>‹#›</a:t>
            </a:fld>
            <a:endParaRPr lang="en-US"/>
          </a:p>
        </p:txBody>
      </p:sp>
    </p:spTree>
    <p:extLst>
      <p:ext uri="{BB962C8B-B14F-4D97-AF65-F5344CB8AC3E}">
        <p14:creationId xmlns:p14="http://schemas.microsoft.com/office/powerpoint/2010/main" val="38235592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2648610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33756933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16864412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79256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15134251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latin typeface="Tahoma" charset="0"/>
              </a:defRPr>
            </a:lvl1pPr>
          </a:lstStyle>
          <a:p>
            <a:fld id="{720F53E0-F4A2-2949-9C36-AD412B2E6B64}" type="slidenum">
              <a:rPr lang="zh-CN" altLang="en-US"/>
              <a:pPr/>
              <a:t>‹#›</a:t>
            </a:fld>
            <a:endParaRPr lang="en-US" altLang="zh-CN"/>
          </a:p>
        </p:txBody>
      </p:sp>
    </p:spTree>
    <p:extLst>
      <p:ext uri="{BB962C8B-B14F-4D97-AF65-F5344CB8AC3E}">
        <p14:creationId xmlns:p14="http://schemas.microsoft.com/office/powerpoint/2010/main" val="24173061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atin typeface="Tahoma" charset="0"/>
              </a:defRPr>
            </a:lvl1pPr>
          </a:lstStyle>
          <a:p>
            <a:fld id="{58982368-D342-824C-A884-834DBB9B38D1}" type="slidenum">
              <a:rPr lang="zh-CN" altLang="en-US"/>
              <a:pPr/>
              <a:t>‹#›</a:t>
            </a:fld>
            <a:endParaRPr lang="en-US" altLang="zh-CN"/>
          </a:p>
        </p:txBody>
      </p:sp>
    </p:spTree>
    <p:extLst>
      <p:ext uri="{BB962C8B-B14F-4D97-AF65-F5344CB8AC3E}">
        <p14:creationId xmlns:p14="http://schemas.microsoft.com/office/powerpoint/2010/main" val="22894354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atin typeface="Tahoma" charset="0"/>
              </a:defRPr>
            </a:lvl1pPr>
          </a:lstStyle>
          <a:p>
            <a:fld id="{8FAF5648-58E7-D349-BD3D-1DC55458AA2D}" type="slidenum">
              <a:rPr lang="zh-CN" altLang="en-US"/>
              <a:pPr/>
              <a:t>‹#›</a:t>
            </a:fld>
            <a:endParaRPr lang="en-US" altLang="zh-CN"/>
          </a:p>
        </p:txBody>
      </p:sp>
    </p:spTree>
    <p:extLst>
      <p:ext uri="{BB962C8B-B14F-4D97-AF65-F5344CB8AC3E}">
        <p14:creationId xmlns:p14="http://schemas.microsoft.com/office/powerpoint/2010/main" val="33016712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latin typeface="Tahoma" charset="0"/>
              </a:defRPr>
            </a:lvl1pPr>
          </a:lstStyle>
          <a:p>
            <a:fld id="{420C7F26-A194-5D45-8AE3-DDDE89A84192}" type="slidenum">
              <a:rPr lang="zh-CN" altLang="en-US"/>
              <a:pPr/>
              <a:t>‹#›</a:t>
            </a:fld>
            <a:endParaRPr lang="en-US" altLang="zh-CN"/>
          </a:p>
        </p:txBody>
      </p:sp>
    </p:spTree>
    <p:extLst>
      <p:ext uri="{BB962C8B-B14F-4D97-AF65-F5344CB8AC3E}">
        <p14:creationId xmlns:p14="http://schemas.microsoft.com/office/powerpoint/2010/main" val="12624130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p:txBody>
          <a:bodyPr/>
          <a:lstStyle>
            <a:lvl1pPr>
              <a:defRPr/>
            </a:lvl1pPr>
          </a:lstStyle>
          <a:p>
            <a:pPr>
              <a:defRPr/>
            </a:pPr>
            <a:endParaRPr lang="en-US"/>
          </a:p>
        </p:txBody>
      </p:sp>
      <p:sp>
        <p:nvSpPr>
          <p:cNvPr id="8" name="Rectangle 11"/>
          <p:cNvSpPr>
            <a:spLocks noGrp="1" noChangeArrowheads="1"/>
          </p:cNvSpPr>
          <p:nvPr>
            <p:ph type="ftr" sz="quarter" idx="11"/>
          </p:nvPr>
        </p:nvSpPr>
        <p:spPr/>
        <p:txBody>
          <a:bodyPr/>
          <a:lstStyle>
            <a:lvl1pPr>
              <a:defRPr/>
            </a:lvl1pPr>
          </a:lstStyle>
          <a:p>
            <a:pPr>
              <a:defRPr/>
            </a:pPr>
            <a:endParaRPr lang="en-US"/>
          </a:p>
        </p:txBody>
      </p:sp>
      <p:sp>
        <p:nvSpPr>
          <p:cNvPr id="9" name="Rectangle 12"/>
          <p:cNvSpPr>
            <a:spLocks noGrp="1" noChangeArrowheads="1"/>
          </p:cNvSpPr>
          <p:nvPr>
            <p:ph type="sldNum" sz="quarter" idx="12"/>
          </p:nvPr>
        </p:nvSpPr>
        <p:spPr/>
        <p:txBody>
          <a:bodyPr/>
          <a:lstStyle>
            <a:lvl1pPr>
              <a:defRPr>
                <a:latin typeface="Tahoma" charset="0"/>
              </a:defRPr>
            </a:lvl1pPr>
          </a:lstStyle>
          <a:p>
            <a:fld id="{F13D423B-06AD-2E48-8B5D-A7AC29999BE7}" type="slidenum">
              <a:rPr lang="zh-CN" altLang="en-US"/>
              <a:pPr/>
              <a:t>‹#›</a:t>
            </a:fld>
            <a:endParaRPr lang="en-US" altLang="zh-CN"/>
          </a:p>
        </p:txBody>
      </p:sp>
    </p:spTree>
    <p:extLst>
      <p:ext uri="{BB962C8B-B14F-4D97-AF65-F5344CB8AC3E}">
        <p14:creationId xmlns:p14="http://schemas.microsoft.com/office/powerpoint/2010/main" val="3400741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83"/>
          <p:cNvSpPr>
            <a:spLocks noGrp="1" noChangeArrowheads="1"/>
          </p:cNvSpPr>
          <p:nvPr>
            <p:ph type="dt" sz="half" idx="10"/>
          </p:nvPr>
        </p:nvSpPr>
        <p:spPr>
          <a:ln/>
        </p:spPr>
        <p:txBody>
          <a:bodyPr/>
          <a:lstStyle>
            <a:lvl1pPr>
              <a:defRPr/>
            </a:lvl1pPr>
          </a:lstStyle>
          <a:p>
            <a:pPr>
              <a:defRPr/>
            </a:pPr>
            <a:endParaRPr lang="en-US"/>
          </a:p>
        </p:txBody>
      </p:sp>
      <p:sp>
        <p:nvSpPr>
          <p:cNvPr id="8" name="Rectangle 1084"/>
          <p:cNvSpPr>
            <a:spLocks noGrp="1" noChangeArrowheads="1"/>
          </p:cNvSpPr>
          <p:nvPr>
            <p:ph type="ftr" sz="quarter" idx="11"/>
          </p:nvPr>
        </p:nvSpPr>
        <p:spPr>
          <a:ln/>
        </p:spPr>
        <p:txBody>
          <a:bodyPr/>
          <a:lstStyle>
            <a:lvl1pPr>
              <a:defRPr/>
            </a:lvl1pPr>
          </a:lstStyle>
          <a:p>
            <a:pPr>
              <a:defRPr/>
            </a:pPr>
            <a:endParaRPr lang="en-US"/>
          </a:p>
        </p:txBody>
      </p:sp>
      <p:sp>
        <p:nvSpPr>
          <p:cNvPr id="9" name="Rectangle 1085"/>
          <p:cNvSpPr>
            <a:spLocks noGrp="1" noChangeArrowheads="1"/>
          </p:cNvSpPr>
          <p:nvPr>
            <p:ph type="sldNum" sz="quarter" idx="12"/>
          </p:nvPr>
        </p:nvSpPr>
        <p:spPr>
          <a:ln/>
        </p:spPr>
        <p:txBody>
          <a:bodyPr/>
          <a:lstStyle>
            <a:lvl1pPr>
              <a:defRPr/>
            </a:lvl1pPr>
          </a:lstStyle>
          <a:p>
            <a:pPr>
              <a:defRPr/>
            </a:pPr>
            <a:fld id="{322A5EAF-C5A7-824A-856E-99D986BE02CD}" type="slidenum">
              <a:rPr lang="en-US"/>
              <a:pPr>
                <a:defRPr/>
              </a:pPr>
              <a:t>‹#›</a:t>
            </a:fld>
            <a:endParaRPr lang="en-US"/>
          </a:p>
        </p:txBody>
      </p:sp>
    </p:spTree>
    <p:extLst>
      <p:ext uri="{BB962C8B-B14F-4D97-AF65-F5344CB8AC3E}">
        <p14:creationId xmlns:p14="http://schemas.microsoft.com/office/powerpoint/2010/main" val="22849523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p:txBody>
          <a:bodyPr/>
          <a:lstStyle>
            <a:lvl1pPr>
              <a:defRPr/>
            </a:lvl1pPr>
          </a:lstStyle>
          <a:p>
            <a:pPr>
              <a:defRPr/>
            </a:pPr>
            <a:endParaRPr lang="en-US"/>
          </a:p>
        </p:txBody>
      </p:sp>
      <p:sp>
        <p:nvSpPr>
          <p:cNvPr id="4" name="Rectangle 11"/>
          <p:cNvSpPr>
            <a:spLocks noGrp="1" noChangeArrowheads="1"/>
          </p:cNvSpPr>
          <p:nvPr>
            <p:ph type="ftr" sz="quarter" idx="11"/>
          </p:nvPr>
        </p:nvSpPr>
        <p:spPr/>
        <p:txBody>
          <a:bodyPr/>
          <a:lstStyle>
            <a:lvl1pPr>
              <a:defRPr/>
            </a:lvl1pPr>
          </a:lstStyle>
          <a:p>
            <a:pPr>
              <a:defRPr/>
            </a:pPr>
            <a:endParaRPr lang="en-US"/>
          </a:p>
        </p:txBody>
      </p:sp>
      <p:sp>
        <p:nvSpPr>
          <p:cNvPr id="5" name="Rectangle 12"/>
          <p:cNvSpPr>
            <a:spLocks noGrp="1" noChangeArrowheads="1"/>
          </p:cNvSpPr>
          <p:nvPr>
            <p:ph type="sldNum" sz="quarter" idx="12"/>
          </p:nvPr>
        </p:nvSpPr>
        <p:spPr/>
        <p:txBody>
          <a:bodyPr/>
          <a:lstStyle>
            <a:lvl1pPr>
              <a:defRPr>
                <a:latin typeface="Tahoma" charset="0"/>
              </a:defRPr>
            </a:lvl1pPr>
          </a:lstStyle>
          <a:p>
            <a:fld id="{D8530CD8-09F8-5845-B480-E43805909343}" type="slidenum">
              <a:rPr lang="zh-CN" altLang="en-US"/>
              <a:pPr/>
              <a:t>‹#›</a:t>
            </a:fld>
            <a:endParaRPr lang="en-US" altLang="zh-CN"/>
          </a:p>
        </p:txBody>
      </p:sp>
    </p:spTree>
    <p:extLst>
      <p:ext uri="{BB962C8B-B14F-4D97-AF65-F5344CB8AC3E}">
        <p14:creationId xmlns:p14="http://schemas.microsoft.com/office/powerpoint/2010/main" val="3837181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a:defRPr/>
            </a:lvl1pPr>
          </a:lstStyle>
          <a:p>
            <a:pPr>
              <a:defRPr/>
            </a:pPr>
            <a:endParaRPr lang="en-US"/>
          </a:p>
        </p:txBody>
      </p:sp>
      <p:sp>
        <p:nvSpPr>
          <p:cNvPr id="3" name="Rectangle 11"/>
          <p:cNvSpPr>
            <a:spLocks noGrp="1" noChangeArrowheads="1"/>
          </p:cNvSpPr>
          <p:nvPr>
            <p:ph type="ftr" sz="quarter" idx="11"/>
          </p:nvPr>
        </p:nvSpPr>
        <p:spPr/>
        <p:txBody>
          <a:bodyPr/>
          <a:lstStyle>
            <a:lvl1pPr>
              <a:defRPr/>
            </a:lvl1pPr>
          </a:lstStyle>
          <a:p>
            <a:pPr>
              <a:defRPr/>
            </a:pPr>
            <a:endParaRPr lang="en-US"/>
          </a:p>
        </p:txBody>
      </p:sp>
      <p:sp>
        <p:nvSpPr>
          <p:cNvPr id="4" name="Rectangle 12"/>
          <p:cNvSpPr>
            <a:spLocks noGrp="1" noChangeArrowheads="1"/>
          </p:cNvSpPr>
          <p:nvPr>
            <p:ph type="sldNum" sz="quarter" idx="12"/>
          </p:nvPr>
        </p:nvSpPr>
        <p:spPr/>
        <p:txBody>
          <a:bodyPr/>
          <a:lstStyle>
            <a:lvl1pPr>
              <a:defRPr>
                <a:latin typeface="Tahoma" charset="0"/>
              </a:defRPr>
            </a:lvl1pPr>
          </a:lstStyle>
          <a:p>
            <a:fld id="{6C257FA8-5757-F141-B47E-C175FD6A66CE}" type="slidenum">
              <a:rPr lang="zh-CN" altLang="en-US"/>
              <a:pPr/>
              <a:t>‹#›</a:t>
            </a:fld>
            <a:endParaRPr lang="en-US" altLang="zh-CN"/>
          </a:p>
        </p:txBody>
      </p:sp>
    </p:spTree>
    <p:extLst>
      <p:ext uri="{BB962C8B-B14F-4D97-AF65-F5344CB8AC3E}">
        <p14:creationId xmlns:p14="http://schemas.microsoft.com/office/powerpoint/2010/main" val="30126128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latin typeface="Tahoma" charset="0"/>
              </a:defRPr>
            </a:lvl1pPr>
          </a:lstStyle>
          <a:p>
            <a:fld id="{8DA04CCC-7613-BE45-B96E-9297A18BD320}" type="slidenum">
              <a:rPr lang="zh-CN" altLang="en-US"/>
              <a:pPr/>
              <a:t>‹#›</a:t>
            </a:fld>
            <a:endParaRPr lang="en-US" altLang="zh-CN"/>
          </a:p>
        </p:txBody>
      </p:sp>
    </p:spTree>
    <p:extLst>
      <p:ext uri="{BB962C8B-B14F-4D97-AF65-F5344CB8AC3E}">
        <p14:creationId xmlns:p14="http://schemas.microsoft.com/office/powerpoint/2010/main" val="23727417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p:txBody>
          <a:bodyPr/>
          <a:lstStyle>
            <a:lvl1pPr>
              <a:defRPr/>
            </a:lvl1pPr>
          </a:lstStyle>
          <a:p>
            <a:pPr>
              <a:defRPr/>
            </a:pPr>
            <a:endParaRPr lang="en-US"/>
          </a:p>
        </p:txBody>
      </p:sp>
      <p:sp>
        <p:nvSpPr>
          <p:cNvPr id="6" name="Rectangle 11"/>
          <p:cNvSpPr>
            <a:spLocks noGrp="1" noChangeArrowheads="1"/>
          </p:cNvSpPr>
          <p:nvPr>
            <p:ph type="ftr" sz="quarter" idx="11"/>
          </p:nvPr>
        </p:nvSpPr>
        <p:spPr/>
        <p:txBody>
          <a:bodyPr/>
          <a:lstStyle>
            <a:lvl1pPr>
              <a:defRPr/>
            </a:lvl1pPr>
          </a:lstStyle>
          <a:p>
            <a:pPr>
              <a:defRPr/>
            </a:pPr>
            <a:endParaRPr lang="en-US"/>
          </a:p>
        </p:txBody>
      </p:sp>
      <p:sp>
        <p:nvSpPr>
          <p:cNvPr id="7" name="Rectangle 12"/>
          <p:cNvSpPr>
            <a:spLocks noGrp="1" noChangeArrowheads="1"/>
          </p:cNvSpPr>
          <p:nvPr>
            <p:ph type="sldNum" sz="quarter" idx="12"/>
          </p:nvPr>
        </p:nvSpPr>
        <p:spPr/>
        <p:txBody>
          <a:bodyPr/>
          <a:lstStyle>
            <a:lvl1pPr>
              <a:defRPr>
                <a:latin typeface="Tahoma" charset="0"/>
              </a:defRPr>
            </a:lvl1pPr>
          </a:lstStyle>
          <a:p>
            <a:fld id="{CC13E5C6-6982-2440-B8BB-CD2AEBC0BB26}" type="slidenum">
              <a:rPr lang="zh-CN" altLang="en-US"/>
              <a:pPr/>
              <a:t>‹#›</a:t>
            </a:fld>
            <a:endParaRPr lang="en-US" altLang="zh-CN"/>
          </a:p>
        </p:txBody>
      </p:sp>
    </p:spTree>
    <p:extLst>
      <p:ext uri="{BB962C8B-B14F-4D97-AF65-F5344CB8AC3E}">
        <p14:creationId xmlns:p14="http://schemas.microsoft.com/office/powerpoint/2010/main" val="32070094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atin typeface="Tahoma" charset="0"/>
              </a:defRPr>
            </a:lvl1pPr>
          </a:lstStyle>
          <a:p>
            <a:fld id="{957BE935-34FF-424E-B514-60712B397754}" type="slidenum">
              <a:rPr lang="zh-CN" altLang="en-US"/>
              <a:pPr/>
              <a:t>‹#›</a:t>
            </a:fld>
            <a:endParaRPr lang="en-US" altLang="zh-CN"/>
          </a:p>
        </p:txBody>
      </p:sp>
    </p:spTree>
    <p:extLst>
      <p:ext uri="{BB962C8B-B14F-4D97-AF65-F5344CB8AC3E}">
        <p14:creationId xmlns:p14="http://schemas.microsoft.com/office/powerpoint/2010/main" val="25891479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p:txBody>
          <a:bodyPr/>
          <a:lstStyle>
            <a:lvl1pPr>
              <a:defRPr/>
            </a:lvl1pPr>
          </a:lstStyle>
          <a:p>
            <a:pPr>
              <a:defRPr/>
            </a:pPr>
            <a:endParaRPr lang="en-US"/>
          </a:p>
        </p:txBody>
      </p:sp>
      <p:sp>
        <p:nvSpPr>
          <p:cNvPr id="5" name="Rectangle 11"/>
          <p:cNvSpPr>
            <a:spLocks noGrp="1" noChangeArrowheads="1"/>
          </p:cNvSpPr>
          <p:nvPr>
            <p:ph type="ftr" sz="quarter" idx="11"/>
          </p:nvPr>
        </p:nvSpPr>
        <p:spPr/>
        <p:txBody>
          <a:bodyPr/>
          <a:lstStyle>
            <a:lvl1pPr>
              <a:defRPr/>
            </a:lvl1pPr>
          </a:lstStyle>
          <a:p>
            <a:pPr>
              <a:defRPr/>
            </a:pPr>
            <a:endParaRPr lang="en-US"/>
          </a:p>
        </p:txBody>
      </p:sp>
      <p:sp>
        <p:nvSpPr>
          <p:cNvPr id="6" name="Rectangle 12"/>
          <p:cNvSpPr>
            <a:spLocks noGrp="1" noChangeArrowheads="1"/>
          </p:cNvSpPr>
          <p:nvPr>
            <p:ph type="sldNum" sz="quarter" idx="12"/>
          </p:nvPr>
        </p:nvSpPr>
        <p:spPr/>
        <p:txBody>
          <a:bodyPr/>
          <a:lstStyle>
            <a:lvl1pPr>
              <a:defRPr>
                <a:latin typeface="Tahoma" charset="0"/>
              </a:defRPr>
            </a:lvl1pPr>
          </a:lstStyle>
          <a:p>
            <a:fld id="{00CDB565-C63B-B845-9620-ACB08156175C}" type="slidenum">
              <a:rPr lang="zh-CN" altLang="en-US"/>
              <a:pPr/>
              <a:t>‹#›</a:t>
            </a:fld>
            <a:endParaRPr lang="en-US" altLang="zh-CN"/>
          </a:p>
        </p:txBody>
      </p:sp>
    </p:spTree>
    <p:extLst>
      <p:ext uri="{BB962C8B-B14F-4D97-AF65-F5344CB8AC3E}">
        <p14:creationId xmlns:p14="http://schemas.microsoft.com/office/powerpoint/2010/main" val="27715612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fld id="{88DA7CD2-2B87-AB4C-89FE-5CB73141E083}" type="slidenum">
              <a:rPr lang="zh-CN" altLang="en-US"/>
              <a:pPr/>
              <a:t>‹#›</a:t>
            </a:fld>
            <a:endParaRPr lang="en-US" altLang="zh-CN"/>
          </a:p>
        </p:txBody>
      </p:sp>
    </p:spTree>
    <p:extLst>
      <p:ext uri="{BB962C8B-B14F-4D97-AF65-F5344CB8AC3E}">
        <p14:creationId xmlns:p14="http://schemas.microsoft.com/office/powerpoint/2010/main" val="11332795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fld id="{77D73205-2CE8-1746-BE90-A121CE5FFB52}" type="slidenum">
              <a:rPr lang="zh-CN" altLang="en-US"/>
              <a:pPr/>
              <a:t>‹#›</a:t>
            </a:fld>
            <a:endParaRPr lang="en-US" altLang="zh-CN"/>
          </a:p>
        </p:txBody>
      </p:sp>
    </p:spTree>
    <p:extLst>
      <p:ext uri="{BB962C8B-B14F-4D97-AF65-F5344CB8AC3E}">
        <p14:creationId xmlns:p14="http://schemas.microsoft.com/office/powerpoint/2010/main" val="6257140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fld id="{58EED5DB-A19C-FC4F-A32B-8600305D5D38}" type="slidenum">
              <a:rPr lang="zh-CN" altLang="en-US"/>
              <a:pPr/>
              <a:t>‹#›</a:t>
            </a:fld>
            <a:endParaRPr lang="en-US" altLang="zh-CN"/>
          </a:p>
        </p:txBody>
      </p:sp>
    </p:spTree>
    <p:extLst>
      <p:ext uri="{BB962C8B-B14F-4D97-AF65-F5344CB8AC3E}">
        <p14:creationId xmlns:p14="http://schemas.microsoft.com/office/powerpoint/2010/main" val="22905660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fld id="{BAD75EAE-E5CA-D54C-A024-F182EB2414C7}" type="slidenum">
              <a:rPr lang="zh-CN" altLang="en-US"/>
              <a:pPr/>
              <a:t>‹#›</a:t>
            </a:fld>
            <a:endParaRPr lang="en-US" altLang="zh-CN"/>
          </a:p>
        </p:txBody>
      </p:sp>
    </p:spTree>
    <p:extLst>
      <p:ext uri="{BB962C8B-B14F-4D97-AF65-F5344CB8AC3E}">
        <p14:creationId xmlns:p14="http://schemas.microsoft.com/office/powerpoint/2010/main" val="3254876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83"/>
          <p:cNvSpPr>
            <a:spLocks noGrp="1" noChangeArrowheads="1"/>
          </p:cNvSpPr>
          <p:nvPr>
            <p:ph type="dt" sz="half" idx="10"/>
          </p:nvPr>
        </p:nvSpPr>
        <p:spPr>
          <a:ln/>
        </p:spPr>
        <p:txBody>
          <a:bodyPr/>
          <a:lstStyle>
            <a:lvl1pPr>
              <a:defRPr/>
            </a:lvl1pPr>
          </a:lstStyle>
          <a:p>
            <a:pPr>
              <a:defRPr/>
            </a:pPr>
            <a:endParaRPr lang="en-US"/>
          </a:p>
        </p:txBody>
      </p:sp>
      <p:sp>
        <p:nvSpPr>
          <p:cNvPr id="4" name="Rectangle 1084"/>
          <p:cNvSpPr>
            <a:spLocks noGrp="1" noChangeArrowheads="1"/>
          </p:cNvSpPr>
          <p:nvPr>
            <p:ph type="ftr" sz="quarter" idx="11"/>
          </p:nvPr>
        </p:nvSpPr>
        <p:spPr>
          <a:ln/>
        </p:spPr>
        <p:txBody>
          <a:bodyPr/>
          <a:lstStyle>
            <a:lvl1pPr>
              <a:defRPr/>
            </a:lvl1pPr>
          </a:lstStyle>
          <a:p>
            <a:pPr>
              <a:defRPr/>
            </a:pPr>
            <a:endParaRPr lang="en-US"/>
          </a:p>
        </p:txBody>
      </p:sp>
      <p:sp>
        <p:nvSpPr>
          <p:cNvPr id="5" name="Rectangle 1085"/>
          <p:cNvSpPr>
            <a:spLocks noGrp="1" noChangeArrowheads="1"/>
          </p:cNvSpPr>
          <p:nvPr>
            <p:ph type="sldNum" sz="quarter" idx="12"/>
          </p:nvPr>
        </p:nvSpPr>
        <p:spPr>
          <a:ln/>
        </p:spPr>
        <p:txBody>
          <a:bodyPr/>
          <a:lstStyle>
            <a:lvl1pPr>
              <a:defRPr/>
            </a:lvl1pPr>
          </a:lstStyle>
          <a:p>
            <a:pPr>
              <a:defRPr/>
            </a:pPr>
            <a:fld id="{8930B606-0062-3F4A-9EC2-F5019B096992}" type="slidenum">
              <a:rPr lang="en-US"/>
              <a:pPr>
                <a:defRPr/>
              </a:pPr>
              <a:t>‹#›</a:t>
            </a:fld>
            <a:endParaRPr lang="en-US"/>
          </a:p>
        </p:txBody>
      </p:sp>
    </p:spTree>
    <p:extLst>
      <p:ext uri="{BB962C8B-B14F-4D97-AF65-F5344CB8AC3E}">
        <p14:creationId xmlns:p14="http://schemas.microsoft.com/office/powerpoint/2010/main" val="24840525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fld id="{B126C1DB-70B2-2445-B91E-66B1D0110AF0}" type="slidenum">
              <a:rPr lang="zh-CN" altLang="en-US"/>
              <a:pPr/>
              <a:t>‹#›</a:t>
            </a:fld>
            <a:endParaRPr lang="en-US" altLang="zh-CN"/>
          </a:p>
        </p:txBody>
      </p:sp>
    </p:spTree>
    <p:extLst>
      <p:ext uri="{BB962C8B-B14F-4D97-AF65-F5344CB8AC3E}">
        <p14:creationId xmlns:p14="http://schemas.microsoft.com/office/powerpoint/2010/main" val="7583759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fld id="{7FBC02AC-BC83-7143-BE58-EF6A62F11812}" type="slidenum">
              <a:rPr lang="zh-CN" altLang="en-US"/>
              <a:pPr/>
              <a:t>‹#›</a:t>
            </a:fld>
            <a:endParaRPr lang="en-US" altLang="zh-CN"/>
          </a:p>
        </p:txBody>
      </p:sp>
    </p:spTree>
    <p:extLst>
      <p:ext uri="{BB962C8B-B14F-4D97-AF65-F5344CB8AC3E}">
        <p14:creationId xmlns:p14="http://schemas.microsoft.com/office/powerpoint/2010/main" val="2085610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fld id="{76D263A9-C42F-2445-B69D-1559F95936C4}" type="slidenum">
              <a:rPr lang="zh-CN" altLang="en-US"/>
              <a:pPr/>
              <a:t>‹#›</a:t>
            </a:fld>
            <a:endParaRPr lang="en-US" altLang="zh-CN"/>
          </a:p>
        </p:txBody>
      </p:sp>
    </p:spTree>
    <p:extLst>
      <p:ext uri="{BB962C8B-B14F-4D97-AF65-F5344CB8AC3E}">
        <p14:creationId xmlns:p14="http://schemas.microsoft.com/office/powerpoint/2010/main" val="19368069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fld id="{5C5AF332-1CB5-D846-BE43-19EB5C0F02F3}" type="slidenum">
              <a:rPr lang="zh-CN" altLang="en-US"/>
              <a:pPr/>
              <a:t>‹#›</a:t>
            </a:fld>
            <a:endParaRPr lang="en-US" altLang="zh-CN"/>
          </a:p>
        </p:txBody>
      </p:sp>
    </p:spTree>
    <p:extLst>
      <p:ext uri="{BB962C8B-B14F-4D97-AF65-F5344CB8AC3E}">
        <p14:creationId xmlns:p14="http://schemas.microsoft.com/office/powerpoint/2010/main" val="33594438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fld id="{6AD2DDD9-6864-C94D-BF24-C5DA6D0AC576}" type="slidenum">
              <a:rPr lang="zh-CN" altLang="en-US"/>
              <a:pPr/>
              <a:t>‹#›</a:t>
            </a:fld>
            <a:endParaRPr lang="en-US" altLang="zh-CN"/>
          </a:p>
        </p:txBody>
      </p:sp>
    </p:spTree>
    <p:extLst>
      <p:ext uri="{BB962C8B-B14F-4D97-AF65-F5344CB8AC3E}">
        <p14:creationId xmlns:p14="http://schemas.microsoft.com/office/powerpoint/2010/main" val="24817819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fld id="{4C22F1B9-967B-3942-9706-C0B2DBDBF148}" type="slidenum">
              <a:rPr lang="zh-CN" altLang="en-US"/>
              <a:pPr/>
              <a:t>‹#›</a:t>
            </a:fld>
            <a:endParaRPr lang="en-US" altLang="zh-CN"/>
          </a:p>
        </p:txBody>
      </p:sp>
    </p:spTree>
    <p:extLst>
      <p:ext uri="{BB962C8B-B14F-4D97-AF65-F5344CB8AC3E}">
        <p14:creationId xmlns:p14="http://schemas.microsoft.com/office/powerpoint/2010/main" val="27214529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fld id="{94DB04DF-C9A7-D441-A832-D314A4B342F4}" type="slidenum">
              <a:rPr lang="zh-CN" altLang="en-US"/>
              <a:pPr/>
              <a:t>‹#›</a:t>
            </a:fld>
            <a:endParaRPr lang="en-US" altLang="zh-CN"/>
          </a:p>
        </p:txBody>
      </p:sp>
    </p:spTree>
    <p:extLst>
      <p:ext uri="{BB962C8B-B14F-4D97-AF65-F5344CB8AC3E}">
        <p14:creationId xmlns:p14="http://schemas.microsoft.com/office/powerpoint/2010/main" val="15052472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9"/>
          <p:cNvSpPr>
            <a:spLocks noGrp="1" noChangeArrowheads="1"/>
          </p:cNvSpPr>
          <p:nvPr>
            <p:ph type="dt" sz="half" idx="10"/>
          </p:nvPr>
        </p:nvSpPr>
        <p:spPr/>
        <p:txBody>
          <a:bodyPr/>
          <a:lstStyle>
            <a:lvl1pPr>
              <a:defRPr/>
            </a:lvl1pPr>
          </a:lstStyle>
          <a:p>
            <a:pPr>
              <a:defRPr/>
            </a:pPr>
            <a:endParaRPr lang="en-US"/>
          </a:p>
        </p:txBody>
      </p:sp>
      <p:sp>
        <p:nvSpPr>
          <p:cNvPr id="7" name="Rectangle 40"/>
          <p:cNvSpPr>
            <a:spLocks noGrp="1" noChangeArrowheads="1"/>
          </p:cNvSpPr>
          <p:nvPr>
            <p:ph type="ftr" sz="quarter" idx="11"/>
          </p:nvPr>
        </p:nvSpPr>
        <p:spPr/>
        <p:txBody>
          <a:bodyPr/>
          <a:lstStyle>
            <a:lvl1pPr>
              <a:defRPr/>
            </a:lvl1pPr>
          </a:lstStyle>
          <a:p>
            <a:pPr>
              <a:defRPr/>
            </a:pPr>
            <a:endParaRPr lang="en-US"/>
          </a:p>
        </p:txBody>
      </p:sp>
      <p:sp>
        <p:nvSpPr>
          <p:cNvPr id="8" name="Rectangle 41"/>
          <p:cNvSpPr>
            <a:spLocks noGrp="1" noChangeArrowheads="1"/>
          </p:cNvSpPr>
          <p:nvPr>
            <p:ph type="sldNum" sz="quarter" idx="12"/>
          </p:nvPr>
        </p:nvSpPr>
        <p:spPr/>
        <p:txBody>
          <a:bodyPr/>
          <a:lstStyle>
            <a:lvl1pPr>
              <a:defRPr>
                <a:latin typeface="Times New Roman" charset="0"/>
              </a:defRPr>
            </a:lvl1pPr>
          </a:lstStyle>
          <a:p>
            <a:fld id="{E48F7340-A5E0-8D4C-A74E-BD2CECC5BE4C}" type="slidenum">
              <a:rPr lang="zh-CN" altLang="en-US"/>
              <a:pPr/>
              <a:t>‹#›</a:t>
            </a:fld>
            <a:endParaRPr lang="en-US" altLang="zh-CN"/>
          </a:p>
        </p:txBody>
      </p:sp>
    </p:spTree>
    <p:extLst>
      <p:ext uri="{BB962C8B-B14F-4D97-AF65-F5344CB8AC3E}">
        <p14:creationId xmlns:p14="http://schemas.microsoft.com/office/powerpoint/2010/main" val="6288147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fld id="{33FA7AD6-A6CB-EB48-B49F-77B1F52B4893}" type="slidenum">
              <a:rPr lang="zh-CN" altLang="en-US"/>
              <a:pPr/>
              <a:t>‹#›</a:t>
            </a:fld>
            <a:endParaRPr lang="en-US" altLang="zh-CN"/>
          </a:p>
        </p:txBody>
      </p:sp>
    </p:spTree>
    <p:extLst>
      <p:ext uri="{BB962C8B-B14F-4D97-AF65-F5344CB8AC3E}">
        <p14:creationId xmlns:p14="http://schemas.microsoft.com/office/powerpoint/2010/main" val="37623242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1330" name="Rectangle 2"/>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611331" name="Rectangle 3"/>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xfrm>
            <a:off x="8382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505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7086600" y="6248400"/>
            <a:ext cx="1905000" cy="457200"/>
          </a:xfrm>
        </p:spPr>
        <p:txBody>
          <a:bodyPr/>
          <a:lstStyle>
            <a:lvl1pPr>
              <a:defRPr/>
            </a:lvl1pPr>
          </a:lstStyle>
          <a:p>
            <a:fld id="{26E75F32-D187-E14D-B32D-68BB2C475846}" type="slidenum">
              <a:rPr lang="zh-CN" altLang="en-US"/>
              <a:pPr/>
              <a:t>‹#›</a:t>
            </a:fld>
            <a:endParaRPr lang="en-US" altLang="zh-CN"/>
          </a:p>
        </p:txBody>
      </p:sp>
    </p:spTree>
    <p:extLst>
      <p:ext uri="{BB962C8B-B14F-4D97-AF65-F5344CB8AC3E}">
        <p14:creationId xmlns:p14="http://schemas.microsoft.com/office/powerpoint/2010/main" val="294466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83"/>
          <p:cNvSpPr>
            <a:spLocks noGrp="1" noChangeArrowheads="1"/>
          </p:cNvSpPr>
          <p:nvPr>
            <p:ph type="dt" sz="half" idx="10"/>
          </p:nvPr>
        </p:nvSpPr>
        <p:spPr>
          <a:ln/>
        </p:spPr>
        <p:txBody>
          <a:bodyPr/>
          <a:lstStyle>
            <a:lvl1pPr>
              <a:defRPr/>
            </a:lvl1pPr>
          </a:lstStyle>
          <a:p>
            <a:pPr>
              <a:defRPr/>
            </a:pPr>
            <a:endParaRPr lang="en-US"/>
          </a:p>
        </p:txBody>
      </p:sp>
      <p:sp>
        <p:nvSpPr>
          <p:cNvPr id="3" name="Rectangle 1084"/>
          <p:cNvSpPr>
            <a:spLocks noGrp="1" noChangeArrowheads="1"/>
          </p:cNvSpPr>
          <p:nvPr>
            <p:ph type="ftr" sz="quarter" idx="11"/>
          </p:nvPr>
        </p:nvSpPr>
        <p:spPr>
          <a:ln/>
        </p:spPr>
        <p:txBody>
          <a:bodyPr/>
          <a:lstStyle>
            <a:lvl1pPr>
              <a:defRPr/>
            </a:lvl1pPr>
          </a:lstStyle>
          <a:p>
            <a:pPr>
              <a:defRPr/>
            </a:pPr>
            <a:endParaRPr lang="en-US"/>
          </a:p>
        </p:txBody>
      </p:sp>
      <p:sp>
        <p:nvSpPr>
          <p:cNvPr id="4" name="Rectangle 1085"/>
          <p:cNvSpPr>
            <a:spLocks noGrp="1" noChangeArrowheads="1"/>
          </p:cNvSpPr>
          <p:nvPr>
            <p:ph type="sldNum" sz="quarter" idx="12"/>
          </p:nvPr>
        </p:nvSpPr>
        <p:spPr>
          <a:ln/>
        </p:spPr>
        <p:txBody>
          <a:bodyPr/>
          <a:lstStyle>
            <a:lvl1pPr>
              <a:defRPr/>
            </a:lvl1pPr>
          </a:lstStyle>
          <a:p>
            <a:pPr>
              <a:defRPr/>
            </a:pPr>
            <a:fld id="{A8949F7D-2571-FA4A-9073-3B2820451B8F}" type="slidenum">
              <a:rPr lang="en-US"/>
              <a:pPr>
                <a:defRPr/>
              </a:pPr>
              <a:t>‹#›</a:t>
            </a:fld>
            <a:endParaRPr lang="en-US"/>
          </a:p>
        </p:txBody>
      </p:sp>
    </p:spTree>
    <p:extLst>
      <p:ext uri="{BB962C8B-B14F-4D97-AF65-F5344CB8AC3E}">
        <p14:creationId xmlns:p14="http://schemas.microsoft.com/office/powerpoint/2010/main" val="1317071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F59B983-7AC9-C545-AA78-B8313CBFB30F}" type="slidenum">
              <a:rPr lang="zh-CN" altLang="en-US"/>
              <a:pPr/>
              <a:t>‹#›</a:t>
            </a:fld>
            <a:endParaRPr lang="en-US" altLang="zh-CN"/>
          </a:p>
        </p:txBody>
      </p:sp>
    </p:spTree>
    <p:extLst>
      <p:ext uri="{BB962C8B-B14F-4D97-AF65-F5344CB8AC3E}">
        <p14:creationId xmlns:p14="http://schemas.microsoft.com/office/powerpoint/2010/main" val="5444954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3370EAA-A791-3F4A-8BB0-F2B1AA42F67F}" type="slidenum">
              <a:rPr lang="zh-CN" altLang="en-US"/>
              <a:pPr/>
              <a:t>‹#›</a:t>
            </a:fld>
            <a:endParaRPr lang="en-US" altLang="zh-CN"/>
          </a:p>
        </p:txBody>
      </p:sp>
    </p:spTree>
    <p:extLst>
      <p:ext uri="{BB962C8B-B14F-4D97-AF65-F5344CB8AC3E}">
        <p14:creationId xmlns:p14="http://schemas.microsoft.com/office/powerpoint/2010/main" val="11791350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A28FC01-21FC-CB48-BBEA-C0FC2CFA3E34}" type="slidenum">
              <a:rPr lang="zh-CN" altLang="en-US"/>
              <a:pPr/>
              <a:t>‹#›</a:t>
            </a:fld>
            <a:endParaRPr lang="en-US" altLang="zh-CN"/>
          </a:p>
        </p:txBody>
      </p:sp>
    </p:spTree>
    <p:extLst>
      <p:ext uri="{BB962C8B-B14F-4D97-AF65-F5344CB8AC3E}">
        <p14:creationId xmlns:p14="http://schemas.microsoft.com/office/powerpoint/2010/main" val="34138167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C6D1901-E048-F44B-824B-DD60A146F2A7}" type="slidenum">
              <a:rPr lang="zh-CN" altLang="en-US"/>
              <a:pPr/>
              <a:t>‹#›</a:t>
            </a:fld>
            <a:endParaRPr lang="en-US" altLang="zh-CN"/>
          </a:p>
        </p:txBody>
      </p:sp>
    </p:spTree>
    <p:extLst>
      <p:ext uri="{BB962C8B-B14F-4D97-AF65-F5344CB8AC3E}">
        <p14:creationId xmlns:p14="http://schemas.microsoft.com/office/powerpoint/2010/main" val="1041729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210B40A-8910-8140-932E-56F89A59043D}" type="slidenum">
              <a:rPr lang="zh-CN" altLang="en-US"/>
              <a:pPr/>
              <a:t>‹#›</a:t>
            </a:fld>
            <a:endParaRPr lang="en-US" altLang="zh-CN"/>
          </a:p>
        </p:txBody>
      </p:sp>
    </p:spTree>
    <p:extLst>
      <p:ext uri="{BB962C8B-B14F-4D97-AF65-F5344CB8AC3E}">
        <p14:creationId xmlns:p14="http://schemas.microsoft.com/office/powerpoint/2010/main" val="1205958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669C8AD-F0E9-C143-AC9A-0156E55CBA08}" type="slidenum">
              <a:rPr lang="zh-CN" altLang="en-US"/>
              <a:pPr/>
              <a:t>‹#›</a:t>
            </a:fld>
            <a:endParaRPr lang="en-US" altLang="zh-CN"/>
          </a:p>
        </p:txBody>
      </p:sp>
    </p:spTree>
    <p:extLst>
      <p:ext uri="{BB962C8B-B14F-4D97-AF65-F5344CB8AC3E}">
        <p14:creationId xmlns:p14="http://schemas.microsoft.com/office/powerpoint/2010/main" val="23570651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C31C1B9-D1BA-7148-8A7B-908F25BBAEFB}" type="slidenum">
              <a:rPr lang="zh-CN" altLang="en-US"/>
              <a:pPr/>
              <a:t>‹#›</a:t>
            </a:fld>
            <a:endParaRPr lang="en-US" altLang="zh-CN"/>
          </a:p>
        </p:txBody>
      </p:sp>
    </p:spTree>
    <p:extLst>
      <p:ext uri="{BB962C8B-B14F-4D97-AF65-F5344CB8AC3E}">
        <p14:creationId xmlns:p14="http://schemas.microsoft.com/office/powerpoint/2010/main" val="16648257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8CFDE92-00F5-8140-A874-7132A8242E96}" type="slidenum">
              <a:rPr lang="zh-CN" altLang="en-US"/>
              <a:pPr/>
              <a:t>‹#›</a:t>
            </a:fld>
            <a:endParaRPr lang="en-US" altLang="zh-CN"/>
          </a:p>
        </p:txBody>
      </p:sp>
    </p:spTree>
    <p:extLst>
      <p:ext uri="{BB962C8B-B14F-4D97-AF65-F5344CB8AC3E}">
        <p14:creationId xmlns:p14="http://schemas.microsoft.com/office/powerpoint/2010/main" val="14629099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0AFA6B0-9840-9644-B9BF-29224FF6394A}" type="slidenum">
              <a:rPr lang="zh-CN" altLang="en-US"/>
              <a:pPr/>
              <a:t>‹#›</a:t>
            </a:fld>
            <a:endParaRPr lang="en-US" altLang="zh-CN"/>
          </a:p>
        </p:txBody>
      </p:sp>
    </p:spTree>
    <p:extLst>
      <p:ext uri="{BB962C8B-B14F-4D97-AF65-F5344CB8AC3E}">
        <p14:creationId xmlns:p14="http://schemas.microsoft.com/office/powerpoint/2010/main" val="27978900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760723-961E-E941-B4C6-C10EF15432F1}" type="slidenum">
              <a:rPr lang="zh-CN" altLang="en-US"/>
              <a:pPr/>
              <a:t>‹#›</a:t>
            </a:fld>
            <a:endParaRPr lang="en-US" altLang="zh-CN"/>
          </a:p>
        </p:txBody>
      </p:sp>
    </p:spTree>
    <p:extLst>
      <p:ext uri="{BB962C8B-B14F-4D97-AF65-F5344CB8AC3E}">
        <p14:creationId xmlns:p14="http://schemas.microsoft.com/office/powerpoint/2010/main" val="8118466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83"/>
          <p:cNvSpPr>
            <a:spLocks noGrp="1" noChangeArrowheads="1"/>
          </p:cNvSpPr>
          <p:nvPr>
            <p:ph type="dt" sz="half" idx="10"/>
          </p:nvPr>
        </p:nvSpPr>
        <p:spPr>
          <a:ln/>
        </p:spPr>
        <p:txBody>
          <a:bodyPr/>
          <a:lstStyle>
            <a:lvl1pPr>
              <a:defRPr/>
            </a:lvl1pPr>
          </a:lstStyle>
          <a:p>
            <a:pPr>
              <a:defRPr/>
            </a:pPr>
            <a:endParaRPr lang="en-US"/>
          </a:p>
        </p:txBody>
      </p:sp>
      <p:sp>
        <p:nvSpPr>
          <p:cNvPr id="6" name="Rectangle 1084"/>
          <p:cNvSpPr>
            <a:spLocks noGrp="1" noChangeArrowheads="1"/>
          </p:cNvSpPr>
          <p:nvPr>
            <p:ph type="ftr" sz="quarter" idx="11"/>
          </p:nvPr>
        </p:nvSpPr>
        <p:spPr>
          <a:ln/>
        </p:spPr>
        <p:txBody>
          <a:bodyPr/>
          <a:lstStyle>
            <a:lvl1pPr>
              <a:defRPr/>
            </a:lvl1pPr>
          </a:lstStyle>
          <a:p>
            <a:pPr>
              <a:defRPr/>
            </a:pPr>
            <a:endParaRPr lang="en-US"/>
          </a:p>
        </p:txBody>
      </p:sp>
      <p:sp>
        <p:nvSpPr>
          <p:cNvPr id="7" name="Rectangle 1085"/>
          <p:cNvSpPr>
            <a:spLocks noGrp="1" noChangeArrowheads="1"/>
          </p:cNvSpPr>
          <p:nvPr>
            <p:ph type="sldNum" sz="quarter" idx="12"/>
          </p:nvPr>
        </p:nvSpPr>
        <p:spPr>
          <a:ln/>
        </p:spPr>
        <p:txBody>
          <a:bodyPr/>
          <a:lstStyle>
            <a:lvl1pPr>
              <a:defRPr/>
            </a:lvl1pPr>
          </a:lstStyle>
          <a:p>
            <a:pPr>
              <a:defRPr/>
            </a:pPr>
            <a:fld id="{9F45F17F-03F9-C04F-9037-6FA65A810C52}" type="slidenum">
              <a:rPr lang="en-US"/>
              <a:pPr>
                <a:defRPr/>
              </a:pPr>
              <a:t>‹#›</a:t>
            </a:fld>
            <a:endParaRPr lang="en-US"/>
          </a:p>
        </p:txBody>
      </p:sp>
    </p:spTree>
    <p:extLst>
      <p:ext uri="{BB962C8B-B14F-4D97-AF65-F5344CB8AC3E}">
        <p14:creationId xmlns:p14="http://schemas.microsoft.com/office/powerpoint/2010/main" val="5114051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fld id="{716DBD75-A783-7C44-94D8-0C288850ED66}" type="slidenum">
              <a:rPr lang="zh-CN" altLang="en-US"/>
              <a:pPr/>
              <a:t>‹#›</a:t>
            </a:fld>
            <a:endParaRPr lang="en-US" altLang="zh-CN"/>
          </a:p>
        </p:txBody>
      </p:sp>
    </p:spTree>
    <p:extLst>
      <p:ext uri="{BB962C8B-B14F-4D97-AF65-F5344CB8AC3E}">
        <p14:creationId xmlns:p14="http://schemas.microsoft.com/office/powerpoint/2010/main" val="1491882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fld id="{4A6E6FD4-9206-6D4D-84F2-A146D142BF59}" type="slidenum">
              <a:rPr lang="zh-CN" altLang="en-US"/>
              <a:pPr/>
              <a:t>‹#›</a:t>
            </a:fld>
            <a:endParaRPr lang="en-US" altLang="zh-CN"/>
          </a:p>
        </p:txBody>
      </p:sp>
    </p:spTree>
    <p:extLst>
      <p:ext uri="{BB962C8B-B14F-4D97-AF65-F5344CB8AC3E}">
        <p14:creationId xmlns:p14="http://schemas.microsoft.com/office/powerpoint/2010/main" val="28903977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fld id="{7E7B32AF-3142-AA44-8FEF-894560A84DF0}" type="slidenum">
              <a:rPr lang="zh-CN" altLang="en-US"/>
              <a:pPr/>
              <a:t>‹#›</a:t>
            </a:fld>
            <a:endParaRPr lang="en-US" altLang="zh-CN"/>
          </a:p>
        </p:txBody>
      </p:sp>
    </p:spTree>
    <p:extLst>
      <p:ext uri="{BB962C8B-B14F-4D97-AF65-F5344CB8AC3E}">
        <p14:creationId xmlns:p14="http://schemas.microsoft.com/office/powerpoint/2010/main" val="8619857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fld id="{33158357-C65D-3B47-A442-6B9A4C71A44F}" type="slidenum">
              <a:rPr lang="zh-CN" altLang="en-US"/>
              <a:pPr/>
              <a:t>‹#›</a:t>
            </a:fld>
            <a:endParaRPr lang="en-US" altLang="zh-CN"/>
          </a:p>
        </p:txBody>
      </p:sp>
    </p:spTree>
    <p:extLst>
      <p:ext uri="{BB962C8B-B14F-4D97-AF65-F5344CB8AC3E}">
        <p14:creationId xmlns:p14="http://schemas.microsoft.com/office/powerpoint/2010/main" val="11582981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fld id="{1782A5C6-3A27-6E42-96BA-790A5252BE25}" type="slidenum">
              <a:rPr lang="zh-CN" altLang="en-US"/>
              <a:pPr/>
              <a:t>‹#›</a:t>
            </a:fld>
            <a:endParaRPr lang="en-US" altLang="zh-CN"/>
          </a:p>
        </p:txBody>
      </p:sp>
    </p:spTree>
    <p:extLst>
      <p:ext uri="{BB962C8B-B14F-4D97-AF65-F5344CB8AC3E}">
        <p14:creationId xmlns:p14="http://schemas.microsoft.com/office/powerpoint/2010/main" val="11145401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fld id="{9505A273-7699-AF47-9D42-E4E12F176AFD}" type="slidenum">
              <a:rPr lang="zh-CN" altLang="en-US"/>
              <a:pPr/>
              <a:t>‹#›</a:t>
            </a:fld>
            <a:endParaRPr lang="en-US" altLang="zh-CN"/>
          </a:p>
        </p:txBody>
      </p:sp>
    </p:spTree>
    <p:extLst>
      <p:ext uri="{BB962C8B-B14F-4D97-AF65-F5344CB8AC3E}">
        <p14:creationId xmlns:p14="http://schemas.microsoft.com/office/powerpoint/2010/main" val="19560358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fld id="{F103F18A-57F8-6546-9C4C-90B4BCB6BA7F}" type="slidenum">
              <a:rPr lang="zh-CN" altLang="en-US"/>
              <a:pPr/>
              <a:t>‹#›</a:t>
            </a:fld>
            <a:endParaRPr lang="en-US" altLang="zh-CN"/>
          </a:p>
        </p:txBody>
      </p:sp>
    </p:spTree>
    <p:extLst>
      <p:ext uri="{BB962C8B-B14F-4D97-AF65-F5344CB8AC3E}">
        <p14:creationId xmlns:p14="http://schemas.microsoft.com/office/powerpoint/2010/main" val="6087213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fld id="{9AE34ACC-14AC-D14C-84B8-631E55703E6C}" type="slidenum">
              <a:rPr lang="zh-CN" altLang="en-US"/>
              <a:pPr/>
              <a:t>‹#›</a:t>
            </a:fld>
            <a:endParaRPr lang="en-US" altLang="zh-CN"/>
          </a:p>
        </p:txBody>
      </p:sp>
    </p:spTree>
    <p:extLst>
      <p:ext uri="{BB962C8B-B14F-4D97-AF65-F5344CB8AC3E}">
        <p14:creationId xmlns:p14="http://schemas.microsoft.com/office/powerpoint/2010/main" val="17502332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fld id="{9AA7E5AA-BC8F-DB40-9104-93C931A25C9A}" type="slidenum">
              <a:rPr lang="zh-CN" altLang="en-US"/>
              <a:pPr/>
              <a:t>‹#›</a:t>
            </a:fld>
            <a:endParaRPr lang="en-US" altLang="zh-CN"/>
          </a:p>
        </p:txBody>
      </p:sp>
    </p:spTree>
    <p:extLst>
      <p:ext uri="{BB962C8B-B14F-4D97-AF65-F5344CB8AC3E}">
        <p14:creationId xmlns:p14="http://schemas.microsoft.com/office/powerpoint/2010/main" val="30509537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fld id="{066A41E9-26DF-7348-87E3-C860C6997FD4}" type="slidenum">
              <a:rPr lang="zh-CN" altLang="en-US"/>
              <a:pPr/>
              <a:t>‹#›</a:t>
            </a:fld>
            <a:endParaRPr lang="en-US" altLang="zh-CN"/>
          </a:p>
        </p:txBody>
      </p:sp>
    </p:spTree>
    <p:extLst>
      <p:ext uri="{BB962C8B-B14F-4D97-AF65-F5344CB8AC3E}">
        <p14:creationId xmlns:p14="http://schemas.microsoft.com/office/powerpoint/2010/main" val="761735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83"/>
          <p:cNvSpPr>
            <a:spLocks noGrp="1" noChangeArrowheads="1"/>
          </p:cNvSpPr>
          <p:nvPr>
            <p:ph type="dt" sz="half" idx="10"/>
          </p:nvPr>
        </p:nvSpPr>
        <p:spPr>
          <a:ln/>
        </p:spPr>
        <p:txBody>
          <a:bodyPr/>
          <a:lstStyle>
            <a:lvl1pPr>
              <a:defRPr/>
            </a:lvl1pPr>
          </a:lstStyle>
          <a:p>
            <a:pPr>
              <a:defRPr/>
            </a:pPr>
            <a:endParaRPr lang="en-US"/>
          </a:p>
        </p:txBody>
      </p:sp>
      <p:sp>
        <p:nvSpPr>
          <p:cNvPr id="6" name="Rectangle 1084"/>
          <p:cNvSpPr>
            <a:spLocks noGrp="1" noChangeArrowheads="1"/>
          </p:cNvSpPr>
          <p:nvPr>
            <p:ph type="ftr" sz="quarter" idx="11"/>
          </p:nvPr>
        </p:nvSpPr>
        <p:spPr>
          <a:ln/>
        </p:spPr>
        <p:txBody>
          <a:bodyPr/>
          <a:lstStyle>
            <a:lvl1pPr>
              <a:defRPr/>
            </a:lvl1pPr>
          </a:lstStyle>
          <a:p>
            <a:pPr>
              <a:defRPr/>
            </a:pPr>
            <a:endParaRPr lang="en-US"/>
          </a:p>
        </p:txBody>
      </p:sp>
      <p:sp>
        <p:nvSpPr>
          <p:cNvPr id="7" name="Rectangle 1085"/>
          <p:cNvSpPr>
            <a:spLocks noGrp="1" noChangeArrowheads="1"/>
          </p:cNvSpPr>
          <p:nvPr>
            <p:ph type="sldNum" sz="quarter" idx="12"/>
          </p:nvPr>
        </p:nvSpPr>
        <p:spPr>
          <a:ln/>
        </p:spPr>
        <p:txBody>
          <a:bodyPr/>
          <a:lstStyle>
            <a:lvl1pPr>
              <a:defRPr/>
            </a:lvl1pPr>
          </a:lstStyle>
          <a:p>
            <a:pPr>
              <a:defRPr/>
            </a:pPr>
            <a:fld id="{CCDA5C26-20FA-7B45-85C8-A5005ED7A67A}" type="slidenum">
              <a:rPr lang="en-US"/>
              <a:pPr>
                <a:defRPr/>
              </a:pPr>
              <a:t>‹#›</a:t>
            </a:fld>
            <a:endParaRPr lang="en-US"/>
          </a:p>
        </p:txBody>
      </p:sp>
    </p:spTree>
    <p:extLst>
      <p:ext uri="{BB962C8B-B14F-4D97-AF65-F5344CB8AC3E}">
        <p14:creationId xmlns:p14="http://schemas.microsoft.com/office/powerpoint/2010/main" val="40431606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fld id="{0C536147-DDBD-774C-906D-C2940DF362BF}" type="slidenum">
              <a:rPr lang="zh-CN" altLang="en-US"/>
              <a:pPr/>
              <a:t>‹#›</a:t>
            </a:fld>
            <a:endParaRPr lang="en-US" altLang="zh-CN"/>
          </a:p>
        </p:txBody>
      </p:sp>
    </p:spTree>
    <p:extLst>
      <p:ext uri="{BB962C8B-B14F-4D97-AF65-F5344CB8AC3E}">
        <p14:creationId xmlns:p14="http://schemas.microsoft.com/office/powerpoint/2010/main" val="28748221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39"/>
          <p:cNvSpPr>
            <a:spLocks noGrp="1" noChangeArrowheads="1"/>
          </p:cNvSpPr>
          <p:nvPr>
            <p:ph type="dt" sz="half" idx="10"/>
          </p:nvPr>
        </p:nvSpPr>
        <p:spPr/>
        <p:txBody>
          <a:bodyPr/>
          <a:lstStyle>
            <a:lvl1pPr>
              <a:defRPr/>
            </a:lvl1pPr>
          </a:lstStyle>
          <a:p>
            <a:pPr>
              <a:defRPr/>
            </a:pPr>
            <a:endParaRPr lang="en-US"/>
          </a:p>
        </p:txBody>
      </p:sp>
      <p:sp>
        <p:nvSpPr>
          <p:cNvPr id="7" name="Rectangle 40"/>
          <p:cNvSpPr>
            <a:spLocks noGrp="1" noChangeArrowheads="1"/>
          </p:cNvSpPr>
          <p:nvPr>
            <p:ph type="ftr" sz="quarter" idx="11"/>
          </p:nvPr>
        </p:nvSpPr>
        <p:spPr/>
        <p:txBody>
          <a:bodyPr/>
          <a:lstStyle>
            <a:lvl1pPr>
              <a:defRPr/>
            </a:lvl1pPr>
          </a:lstStyle>
          <a:p>
            <a:pPr>
              <a:defRPr/>
            </a:pPr>
            <a:endParaRPr lang="en-US"/>
          </a:p>
        </p:txBody>
      </p:sp>
      <p:sp>
        <p:nvSpPr>
          <p:cNvPr id="8" name="Rectangle 41"/>
          <p:cNvSpPr>
            <a:spLocks noGrp="1" noChangeArrowheads="1"/>
          </p:cNvSpPr>
          <p:nvPr>
            <p:ph type="sldNum" sz="quarter" idx="12"/>
          </p:nvPr>
        </p:nvSpPr>
        <p:spPr/>
        <p:txBody>
          <a:bodyPr/>
          <a:lstStyle>
            <a:lvl1pPr>
              <a:defRPr>
                <a:latin typeface="Times New Roman" charset="0"/>
              </a:defRPr>
            </a:lvl1pPr>
          </a:lstStyle>
          <a:p>
            <a:fld id="{615148EB-6657-7D48-BF13-6BEC25419203}" type="slidenum">
              <a:rPr lang="zh-CN" altLang="en-US"/>
              <a:pPr/>
              <a:t>‹#›</a:t>
            </a:fld>
            <a:endParaRPr lang="en-US" altLang="zh-CN"/>
          </a:p>
        </p:txBody>
      </p:sp>
    </p:spTree>
    <p:extLst>
      <p:ext uri="{BB962C8B-B14F-4D97-AF65-F5344CB8AC3E}">
        <p14:creationId xmlns:p14="http://schemas.microsoft.com/office/powerpoint/2010/main" val="32890885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fld id="{B57BE4C2-EC33-6946-BE87-3481AA7DEBC8}" type="slidenum">
              <a:rPr lang="zh-CN" altLang="en-US"/>
              <a:pPr/>
              <a:t>‹#›</a:t>
            </a:fld>
            <a:endParaRPr lang="en-US" altLang="zh-CN"/>
          </a:p>
        </p:txBody>
      </p:sp>
    </p:spTree>
    <p:extLst>
      <p:ext uri="{BB962C8B-B14F-4D97-AF65-F5344CB8AC3E}">
        <p14:creationId xmlns:p14="http://schemas.microsoft.com/office/powerpoint/2010/main" val="28311148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fld id="{013DFC02-67F4-3943-806F-FEA417A5EB57}" type="slidenum">
              <a:rPr lang="zh-CN" altLang="en-US"/>
              <a:pPr/>
              <a:t>‹#›</a:t>
            </a:fld>
            <a:endParaRPr lang="en-US" altLang="zh-CN"/>
          </a:p>
        </p:txBody>
      </p:sp>
    </p:spTree>
    <p:extLst>
      <p:ext uri="{BB962C8B-B14F-4D97-AF65-F5344CB8AC3E}">
        <p14:creationId xmlns:p14="http://schemas.microsoft.com/office/powerpoint/2010/main" val="1173869353"/>
      </p:ext>
    </p:extLst>
  </p:cSld>
  <p:clrMapOvr>
    <a:masterClrMapping/>
  </p:clrMapOvr>
  <p:transition xmlns:p14="http://schemas.microsoft.com/office/powerpoint/2010/mai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fld id="{665CEF57-99B8-BA48-892D-7EFDE310292B}" type="slidenum">
              <a:rPr lang="zh-CN" altLang="en-US"/>
              <a:pPr/>
              <a:t>‹#›</a:t>
            </a:fld>
            <a:endParaRPr lang="en-US" altLang="zh-CN"/>
          </a:p>
        </p:txBody>
      </p:sp>
    </p:spTree>
    <p:extLst>
      <p:ext uri="{BB962C8B-B14F-4D97-AF65-F5344CB8AC3E}">
        <p14:creationId xmlns:p14="http://schemas.microsoft.com/office/powerpoint/2010/main" val="1186255925"/>
      </p:ext>
    </p:extLst>
  </p:cSld>
  <p:clrMapOvr>
    <a:masterClrMapping/>
  </p:clrMapOvr>
  <p:transition xmlns:p14="http://schemas.microsoft.com/office/powerpoint/2010/mai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fld id="{819F3F41-52C6-0D44-9C17-45664999F074}" type="slidenum">
              <a:rPr lang="zh-CN" altLang="en-US"/>
              <a:pPr/>
              <a:t>‹#›</a:t>
            </a:fld>
            <a:endParaRPr lang="en-US" altLang="zh-CN"/>
          </a:p>
        </p:txBody>
      </p:sp>
    </p:spTree>
    <p:extLst>
      <p:ext uri="{BB962C8B-B14F-4D97-AF65-F5344CB8AC3E}">
        <p14:creationId xmlns:p14="http://schemas.microsoft.com/office/powerpoint/2010/main" val="781442269"/>
      </p:ext>
    </p:extLst>
  </p:cSld>
  <p:clrMapOvr>
    <a:masterClrMapping/>
  </p:clrMapOvr>
  <p:transition xmlns:p14="http://schemas.microsoft.com/office/powerpoint/2010/mai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fld id="{539787E0-FC1B-5146-8400-D9DD2ED432F4}" type="slidenum">
              <a:rPr lang="zh-CN" altLang="en-US"/>
              <a:pPr/>
              <a:t>‹#›</a:t>
            </a:fld>
            <a:endParaRPr lang="en-US" altLang="zh-CN"/>
          </a:p>
        </p:txBody>
      </p:sp>
    </p:spTree>
    <p:extLst>
      <p:ext uri="{BB962C8B-B14F-4D97-AF65-F5344CB8AC3E}">
        <p14:creationId xmlns:p14="http://schemas.microsoft.com/office/powerpoint/2010/main" val="3897066715"/>
      </p:ext>
    </p:extLst>
  </p:cSld>
  <p:clrMapOvr>
    <a:masterClrMapping/>
  </p:clrMapOvr>
  <p:transition xmlns:p14="http://schemas.microsoft.com/office/powerpoint/2010/mai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fld id="{6173446D-3EC9-C24B-9938-E2206B16ABC2}" type="slidenum">
              <a:rPr lang="zh-CN" altLang="en-US"/>
              <a:pPr/>
              <a:t>‹#›</a:t>
            </a:fld>
            <a:endParaRPr lang="en-US" altLang="zh-CN"/>
          </a:p>
        </p:txBody>
      </p:sp>
    </p:spTree>
    <p:extLst>
      <p:ext uri="{BB962C8B-B14F-4D97-AF65-F5344CB8AC3E}">
        <p14:creationId xmlns:p14="http://schemas.microsoft.com/office/powerpoint/2010/main" val="718521034"/>
      </p:ext>
    </p:extLst>
  </p:cSld>
  <p:clrMapOvr>
    <a:masterClrMapping/>
  </p:clrMapOvr>
  <p:transition xmlns:p14="http://schemas.microsoft.com/office/powerpoint/2010/mai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fld id="{1E33CB6F-CE0F-314C-A5E8-01C485D658AA}" type="slidenum">
              <a:rPr lang="zh-CN" altLang="en-US"/>
              <a:pPr/>
              <a:t>‹#›</a:t>
            </a:fld>
            <a:endParaRPr lang="en-US" altLang="zh-CN"/>
          </a:p>
        </p:txBody>
      </p:sp>
    </p:spTree>
    <p:extLst>
      <p:ext uri="{BB962C8B-B14F-4D97-AF65-F5344CB8AC3E}">
        <p14:creationId xmlns:p14="http://schemas.microsoft.com/office/powerpoint/2010/main" val="2767159638"/>
      </p:ext>
    </p:extLst>
  </p:cSld>
  <p:clrMapOvr>
    <a:masterClrMapping/>
  </p:clrMapOvr>
  <p:transition xmlns:p14="http://schemas.microsoft.com/office/powerpoint/2010/mai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fld id="{DACA7870-53BC-6C44-B0C5-46F1C3C68422}" type="slidenum">
              <a:rPr lang="zh-CN" altLang="en-US"/>
              <a:pPr/>
              <a:t>‹#›</a:t>
            </a:fld>
            <a:endParaRPr lang="en-US" altLang="zh-CN"/>
          </a:p>
        </p:txBody>
      </p:sp>
    </p:spTree>
    <p:extLst>
      <p:ext uri="{BB962C8B-B14F-4D97-AF65-F5344CB8AC3E}">
        <p14:creationId xmlns:p14="http://schemas.microsoft.com/office/powerpoint/2010/main" val="934137009"/>
      </p:ext>
    </p:extLst>
  </p:cSld>
  <p:clrMapOvr>
    <a:masterClrMapping/>
  </p:clrMapOvr>
  <p:transition xmlns:p14="http://schemas.microsoft.com/office/powerpoint/2010/main" spd="med">
    <p:randomBar dir="vert"/>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emf"/><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png"/><Relationship Id="rId1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24.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11.xml"/><Relationship Id="rId3" Type="http://schemas.openxmlformats.org/officeDocument/2006/relationships/image" Target="../media/image8.jpe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6.xml"/><Relationship Id="rId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theme" Target="../theme/theme13.xml"/><Relationship Id="rId3" Type="http://schemas.openxmlformats.org/officeDocument/2006/relationships/image" Target="../media/image13.jpeg"/></Relationships>
</file>

<file path=ppt/slideMasters/_rels/slideMaster1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theme" Target="../theme/theme14.xml"/><Relationship Id="rId3" Type="http://schemas.openxmlformats.org/officeDocument/2006/relationships/image" Target="../media/image13.jpeg"/></Relationships>
</file>

<file path=ppt/slideMasters/_rels/slideMaster1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theme" Target="../theme/theme15.xml"/><Relationship Id="rId3" Type="http://schemas.openxmlformats.org/officeDocument/2006/relationships/image" Target="../media/image14.png"/></Relationships>
</file>

<file path=ppt/slideMasters/_rels/slideMaster1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theme" Target="../theme/theme17.xml"/><Relationship Id="rId3" Type="http://schemas.openxmlformats.org/officeDocument/2006/relationships/image" Target="../media/image14.png"/></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theme" Target="../theme/theme18.xml"/><Relationship Id="rId3" Type="http://schemas.openxmlformats.org/officeDocument/2006/relationships/image" Target="../media/image15.jpeg"/></Relationships>
</file>

<file path=ppt/slideMasters/_rels/slideMaster1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theme" Target="../theme/theme19.xml"/><Relationship Id="rId3" Type="http://schemas.openxmlformats.org/officeDocument/2006/relationships/image" Target="../media/image16.jpeg"/></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20.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21.xml"/><Relationship Id="rId13" Type="http://schemas.openxmlformats.org/officeDocument/2006/relationships/image" Target="../media/image14.pn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slideLayout" Target="../slideLayouts/slideLayout68.xml"/><Relationship Id="rId14" Type="http://schemas.openxmlformats.org/officeDocument/2006/relationships/theme" Target="../theme/theme22.xml"/><Relationship Id="rId15" Type="http://schemas.openxmlformats.org/officeDocument/2006/relationships/image" Target="../media/image17.jpeg"/><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79.xml"/><Relationship Id="rId12" Type="http://schemas.openxmlformats.org/officeDocument/2006/relationships/theme" Target="../theme/theme23.xml"/><Relationship Id="rId13" Type="http://schemas.openxmlformats.org/officeDocument/2006/relationships/image" Target="../media/image18.jpeg"/><Relationship Id="rId1" Type="http://schemas.openxmlformats.org/officeDocument/2006/relationships/slideLayout" Target="../slideLayouts/slideLayout69.xml"/><Relationship Id="rId2" Type="http://schemas.openxmlformats.org/officeDocument/2006/relationships/slideLayout" Target="../slideLayouts/slideLayout70.xml"/><Relationship Id="rId3" Type="http://schemas.openxmlformats.org/officeDocument/2006/relationships/slideLayout" Target="../slideLayouts/slideLayout71.xml"/><Relationship Id="rId4" Type="http://schemas.openxmlformats.org/officeDocument/2006/relationships/slideLayout" Target="../slideLayouts/slideLayout72.xml"/><Relationship Id="rId5" Type="http://schemas.openxmlformats.org/officeDocument/2006/relationships/slideLayout" Target="../slideLayouts/slideLayout73.xml"/><Relationship Id="rId6" Type="http://schemas.openxmlformats.org/officeDocument/2006/relationships/slideLayout" Target="../slideLayouts/slideLayout74.xml"/><Relationship Id="rId7" Type="http://schemas.openxmlformats.org/officeDocument/2006/relationships/slideLayout" Target="../slideLayouts/slideLayout75.xml"/><Relationship Id="rId8" Type="http://schemas.openxmlformats.org/officeDocument/2006/relationships/slideLayout" Target="../slideLayouts/slideLayout76.xml"/><Relationship Id="rId9" Type="http://schemas.openxmlformats.org/officeDocument/2006/relationships/slideLayout" Target="../slideLayouts/slideLayout77.xml"/><Relationship Id="rId10" Type="http://schemas.openxmlformats.org/officeDocument/2006/relationships/slideLayout" Target="../slideLayouts/slideLayout78.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90.xml"/><Relationship Id="rId12" Type="http://schemas.openxmlformats.org/officeDocument/2006/relationships/slideLayout" Target="../slideLayouts/slideLayout91.xml"/><Relationship Id="rId13" Type="http://schemas.openxmlformats.org/officeDocument/2006/relationships/slideLayout" Target="../slideLayouts/slideLayout92.xml"/><Relationship Id="rId14" Type="http://schemas.openxmlformats.org/officeDocument/2006/relationships/theme" Target="../theme/theme24.xml"/><Relationship Id="rId15" Type="http://schemas.openxmlformats.org/officeDocument/2006/relationships/image" Target="../media/image17.jpeg"/><Relationship Id="rId1" Type="http://schemas.openxmlformats.org/officeDocument/2006/relationships/slideLayout" Target="../slideLayouts/slideLayout80.xml"/><Relationship Id="rId2" Type="http://schemas.openxmlformats.org/officeDocument/2006/relationships/slideLayout" Target="../slideLayouts/slideLayout81.xml"/><Relationship Id="rId3" Type="http://schemas.openxmlformats.org/officeDocument/2006/relationships/slideLayout" Target="../slideLayouts/slideLayout82.xml"/><Relationship Id="rId4" Type="http://schemas.openxmlformats.org/officeDocument/2006/relationships/slideLayout" Target="../slideLayouts/slideLayout83.xml"/><Relationship Id="rId5" Type="http://schemas.openxmlformats.org/officeDocument/2006/relationships/slideLayout" Target="../slideLayouts/slideLayout84.xml"/><Relationship Id="rId6" Type="http://schemas.openxmlformats.org/officeDocument/2006/relationships/slideLayout" Target="../slideLayouts/slideLayout85.xml"/><Relationship Id="rId7" Type="http://schemas.openxmlformats.org/officeDocument/2006/relationships/slideLayout" Target="../slideLayouts/slideLayout86.xml"/><Relationship Id="rId8" Type="http://schemas.openxmlformats.org/officeDocument/2006/relationships/slideLayout" Target="../slideLayouts/slideLayout87.xml"/><Relationship Id="rId9" Type="http://schemas.openxmlformats.org/officeDocument/2006/relationships/slideLayout" Target="../slideLayouts/slideLayout88.xml"/><Relationship Id="rId10" Type="http://schemas.openxmlformats.org/officeDocument/2006/relationships/slideLayout" Target="../slideLayouts/slideLayout89.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slideLayout" Target="../slideLayouts/slideLayout104.xml"/><Relationship Id="rId13" Type="http://schemas.openxmlformats.org/officeDocument/2006/relationships/theme" Target="../theme/theme25.xml"/><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115.xml"/><Relationship Id="rId12" Type="http://schemas.openxmlformats.org/officeDocument/2006/relationships/slideLayout" Target="../slideLayouts/slideLayout116.xml"/><Relationship Id="rId13" Type="http://schemas.openxmlformats.org/officeDocument/2006/relationships/slideLayout" Target="../slideLayouts/slideLayout117.xml"/><Relationship Id="rId14" Type="http://schemas.openxmlformats.org/officeDocument/2006/relationships/theme" Target="../theme/theme26.xml"/><Relationship Id="rId15" Type="http://schemas.openxmlformats.org/officeDocument/2006/relationships/image" Target="../media/image17.jpeg"/><Relationship Id="rId1" Type="http://schemas.openxmlformats.org/officeDocument/2006/relationships/slideLayout" Target="../slideLayouts/slideLayout105.xml"/><Relationship Id="rId2" Type="http://schemas.openxmlformats.org/officeDocument/2006/relationships/slideLayout" Target="../slideLayouts/slideLayout106.xml"/><Relationship Id="rId3" Type="http://schemas.openxmlformats.org/officeDocument/2006/relationships/slideLayout" Target="../slideLayouts/slideLayout107.xml"/><Relationship Id="rId4" Type="http://schemas.openxmlformats.org/officeDocument/2006/relationships/slideLayout" Target="../slideLayouts/slideLayout108.xml"/><Relationship Id="rId5" Type="http://schemas.openxmlformats.org/officeDocument/2006/relationships/slideLayout" Target="../slideLayouts/slideLayout109.xml"/><Relationship Id="rId6" Type="http://schemas.openxmlformats.org/officeDocument/2006/relationships/slideLayout" Target="../slideLayouts/slideLayout110.xml"/><Relationship Id="rId7" Type="http://schemas.openxmlformats.org/officeDocument/2006/relationships/slideLayout" Target="../slideLayouts/slideLayout111.xml"/><Relationship Id="rId8" Type="http://schemas.openxmlformats.org/officeDocument/2006/relationships/slideLayout" Target="../slideLayouts/slideLayout112.xml"/><Relationship Id="rId9" Type="http://schemas.openxmlformats.org/officeDocument/2006/relationships/slideLayout" Target="../slideLayouts/slideLayout113.xml"/><Relationship Id="rId10" Type="http://schemas.openxmlformats.org/officeDocument/2006/relationships/slideLayout" Target="../slideLayouts/slideLayout114.xml"/></Relationships>
</file>

<file path=ppt/slideMasters/_rels/slideMaster27.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130.xml"/><Relationship Id="rId12" Type="http://schemas.openxmlformats.org/officeDocument/2006/relationships/slideLayout" Target="../slideLayouts/slideLayout131.xml"/><Relationship Id="rId13" Type="http://schemas.openxmlformats.org/officeDocument/2006/relationships/slideLayout" Target="../slideLayouts/slideLayout132.xml"/><Relationship Id="rId14" Type="http://schemas.openxmlformats.org/officeDocument/2006/relationships/theme" Target="../theme/theme29.xml"/><Relationship Id="rId15" Type="http://schemas.openxmlformats.org/officeDocument/2006/relationships/image" Target="../media/image17.jpeg"/><Relationship Id="rId1" Type="http://schemas.openxmlformats.org/officeDocument/2006/relationships/slideLayout" Target="../slideLayouts/slideLayout120.xml"/><Relationship Id="rId2" Type="http://schemas.openxmlformats.org/officeDocument/2006/relationships/slideLayout" Target="../slideLayouts/slideLayout121.xml"/><Relationship Id="rId3" Type="http://schemas.openxmlformats.org/officeDocument/2006/relationships/slideLayout" Target="../slideLayouts/slideLayout122.xml"/><Relationship Id="rId4" Type="http://schemas.openxmlformats.org/officeDocument/2006/relationships/slideLayout" Target="../slideLayouts/slideLayout123.xml"/><Relationship Id="rId5" Type="http://schemas.openxmlformats.org/officeDocument/2006/relationships/slideLayout" Target="../slideLayouts/slideLayout124.xml"/><Relationship Id="rId6" Type="http://schemas.openxmlformats.org/officeDocument/2006/relationships/slideLayout" Target="../slideLayouts/slideLayout125.xml"/><Relationship Id="rId7" Type="http://schemas.openxmlformats.org/officeDocument/2006/relationships/slideLayout" Target="../slideLayouts/slideLayout126.xml"/><Relationship Id="rId8" Type="http://schemas.openxmlformats.org/officeDocument/2006/relationships/slideLayout" Target="../slideLayouts/slideLayout127.xml"/><Relationship Id="rId9" Type="http://schemas.openxmlformats.org/officeDocument/2006/relationships/slideLayout" Target="../slideLayouts/slideLayout128.xml"/><Relationship Id="rId10" Type="http://schemas.openxmlformats.org/officeDocument/2006/relationships/slideLayout" Target="../slideLayouts/slideLayout12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30.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4" Type="http://schemas.openxmlformats.org/officeDocument/2006/relationships/image" Target="../media/image6.jpeg"/><Relationship Id="rId5" Type="http://schemas.openxmlformats.org/officeDocument/2006/relationships/image" Target="../media/image7.png"/><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4" Type="http://schemas.openxmlformats.org/officeDocument/2006/relationships/image" Target="../media/image1.emf"/><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1" Type="http://schemas.openxmlformats.org/officeDocument/2006/relationships/slideLayout" Target="../slideLayouts/slideLayout21.xml"/><Relationship Id="rId2" Type="http://schemas.openxmlformats.org/officeDocument/2006/relationships/slideLayout" Target="../slideLayouts/slideLayout22.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026"/>
          <p:cNvGrpSpPr>
            <a:grpSpLocks/>
          </p:cNvGrpSpPr>
          <p:nvPr/>
        </p:nvGrpSpPr>
        <p:grpSpPr bwMode="auto">
          <a:xfrm>
            <a:off x="0" y="0"/>
            <a:ext cx="9159875" cy="6870700"/>
            <a:chOff x="0" y="0"/>
            <a:chExt cx="5770" cy="4328"/>
          </a:xfrm>
        </p:grpSpPr>
        <p:sp>
          <p:nvSpPr>
            <p:cNvPr id="1032"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1033"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latin typeface="Arial" pitchFamily="22" charset="0"/>
                <a:ea typeface="+mn-ea"/>
                <a:cs typeface="+mn-cs"/>
              </a:endParaRPr>
            </a:p>
          </p:txBody>
        </p:sp>
        <p:grpSp>
          <p:nvGrpSpPr>
            <p:cNvPr id="1035" name="Group 1030"/>
            <p:cNvGrpSpPr>
              <a:grpSpLocks/>
            </p:cNvGrpSpPr>
            <p:nvPr/>
          </p:nvGrpSpPr>
          <p:grpSpPr bwMode="auto">
            <a:xfrm>
              <a:off x="4944" y="1"/>
              <a:ext cx="816" cy="3974"/>
              <a:chOff x="4944" y="1"/>
              <a:chExt cx="816" cy="3974"/>
            </a:xfrm>
          </p:grpSpPr>
          <p:grpSp>
            <p:nvGrpSpPr>
              <p:cNvPr id="1047" name="Group 1031"/>
              <p:cNvGrpSpPr>
                <a:grpSpLocks/>
              </p:cNvGrpSpPr>
              <p:nvPr userDrawn="1"/>
            </p:nvGrpSpPr>
            <p:grpSpPr bwMode="auto">
              <a:xfrm>
                <a:off x="5280" y="1"/>
                <a:ext cx="480" cy="1430"/>
                <a:chOff x="5280" y="1"/>
                <a:chExt cx="480" cy="1430"/>
              </a:xfrm>
            </p:grpSpPr>
            <p:grpSp>
              <p:nvGrpSpPr>
                <p:cNvPr id="1068" name="Group 1032"/>
                <p:cNvGrpSpPr>
                  <a:grpSpLocks/>
                </p:cNvGrpSpPr>
                <p:nvPr userDrawn="1"/>
              </p:nvGrpSpPr>
              <p:grpSpPr bwMode="auto">
                <a:xfrm rot="-5400000">
                  <a:off x="5484" y="0"/>
                  <a:ext cx="174" cy="176"/>
                  <a:chOff x="1657" y="323"/>
                  <a:chExt cx="1691" cy="2560"/>
                </a:xfrm>
              </p:grpSpPr>
              <p:grpSp>
                <p:nvGrpSpPr>
                  <p:cNvPr id="1077" name="Group 1033"/>
                  <p:cNvGrpSpPr>
                    <a:grpSpLocks/>
                  </p:cNvGrpSpPr>
                  <p:nvPr/>
                </p:nvGrpSpPr>
                <p:grpSpPr bwMode="auto">
                  <a:xfrm>
                    <a:off x="1657" y="323"/>
                    <a:ext cx="1691" cy="2560"/>
                    <a:chOff x="1657" y="323"/>
                    <a:chExt cx="1691" cy="2560"/>
                  </a:xfrm>
                </p:grpSpPr>
                <p:sp>
                  <p:nvSpPr>
                    <p:cNvPr id="1084" name="Freeform 1034"/>
                    <p:cNvSpPr>
                      <a:spLocks/>
                    </p:cNvSpPr>
                    <p:nvPr/>
                  </p:nvSpPr>
                  <p:spPr bwMode="auto">
                    <a:xfrm>
                      <a:off x="2347"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5" name="Freeform 1035"/>
                    <p:cNvSpPr>
                      <a:spLocks/>
                    </p:cNvSpPr>
                    <p:nvPr/>
                  </p:nvSpPr>
                  <p:spPr bwMode="auto">
                    <a:xfrm>
                      <a:off x="1774" y="207"/>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1078" name="Oval 1036"/>
                  <p:cNvSpPr>
                    <a:spLocks noChangeArrowheads="1"/>
                  </p:cNvSpPr>
                  <p:nvPr/>
                </p:nvSpPr>
                <p:spPr bwMode="auto">
                  <a:xfrm>
                    <a:off x="2396" y="1254"/>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79" name="Freeform 1037"/>
                  <p:cNvSpPr>
                    <a:spLocks/>
                  </p:cNvSpPr>
                  <p:nvPr/>
                </p:nvSpPr>
                <p:spPr bwMode="auto">
                  <a:xfrm>
                    <a:off x="2833" y="570"/>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0" name="Freeform 1038"/>
                  <p:cNvSpPr>
                    <a:spLocks/>
                  </p:cNvSpPr>
                  <p:nvPr/>
                </p:nvSpPr>
                <p:spPr bwMode="auto">
                  <a:xfrm>
                    <a:off x="2901"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1" name="Freeform 1039"/>
                  <p:cNvSpPr>
                    <a:spLocks/>
                  </p:cNvSpPr>
                  <p:nvPr/>
                </p:nvSpPr>
                <p:spPr bwMode="auto">
                  <a:xfrm>
                    <a:off x="2600"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2"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3" name="Freeform 1041"/>
                  <p:cNvSpPr>
                    <a:spLocks/>
                  </p:cNvSpPr>
                  <p:nvPr/>
                </p:nvSpPr>
                <p:spPr bwMode="auto">
                  <a:xfrm>
                    <a:off x="2094" y="759"/>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1069" name="Picture 10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0" name="Picture 10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1" name="Picture 10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2" name="Picture 10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3" name="Picture 104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4" name="Picture 104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 name="Picture 104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6" name="Picture 104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48" name="Group 1050"/>
              <p:cNvGrpSpPr>
                <a:grpSpLocks/>
              </p:cNvGrpSpPr>
              <p:nvPr userDrawn="1"/>
            </p:nvGrpSpPr>
            <p:grpSpPr bwMode="auto">
              <a:xfrm>
                <a:off x="4944" y="1008"/>
                <a:ext cx="522" cy="2967"/>
                <a:chOff x="4944" y="1008"/>
                <a:chExt cx="522" cy="2967"/>
              </a:xfrm>
            </p:grpSpPr>
            <p:pic>
              <p:nvPicPr>
                <p:cNvPr id="1049" name="Picture 105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105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105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105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105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105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105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105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105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106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9" name="Picture 106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0" name="Picture 106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1" name="Picture 106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2" name="Picture 106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3" name="Picture 106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 name="Picture 106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 name="Picture 106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6" name="Picture 106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7" name="Picture 106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36"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ahoma" pitchFamily="22" charset="-52"/>
                <a:ea typeface="+mn-ea"/>
                <a:cs typeface="+mn-cs"/>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ahoma" pitchFamily="22" charset="-52"/>
                <a:ea typeface="+mn-ea"/>
                <a:cs typeface="+mn-cs"/>
              </a:endParaRPr>
            </a:p>
          </p:txBody>
        </p:sp>
        <p:sp>
          <p:nvSpPr>
            <p:cNvPr id="1039"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040"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041"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2"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ahoma" pitchFamily="22" charset="-52"/>
                <a:ea typeface="+mn-ea"/>
                <a:cs typeface="+mn-cs"/>
              </a:endParaRPr>
            </a:p>
          </p:txBody>
        </p:sp>
        <p:sp>
          <p:nvSpPr>
            <p:cNvPr id="1044"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Arial" charset="0"/>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latin typeface="Tahoma" pitchFamily="22" charset="-52"/>
                <a:ea typeface="+mn-ea"/>
                <a:cs typeface="+mn-cs"/>
              </a:endParaRPr>
            </a:p>
          </p:txBody>
        </p:sp>
        <p:sp>
          <p:nvSpPr>
            <p:cNvPr id="1046"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1027" name="Rectangle 1081"/>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1082"/>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ea typeface="+mn-ea"/>
                <a:cs typeface="+mn-cs"/>
              </a:defRPr>
            </a:lvl1pPr>
          </a:lstStyle>
          <a:p>
            <a:pPr>
              <a:defRPr/>
            </a:pPr>
            <a:endParaRPr lang="en-US"/>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mn-lt"/>
                <a:ea typeface="+mn-ea"/>
                <a:cs typeface="+mn-cs"/>
              </a:defRPr>
            </a:lvl1pPr>
          </a:lstStyle>
          <a:p>
            <a:pPr>
              <a:defRPr/>
            </a:pPr>
            <a:endParaRPr lang="en-US"/>
          </a:p>
        </p:txBody>
      </p:sp>
      <p:sp>
        <p:nvSpPr>
          <p:cNvPr id="148541" name="Rectangle 1085"/>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a:defRPr/>
            </a:pPr>
            <a:fld id="{15ABFF16-757E-8D47-845A-D90681BE1E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23" r:id="rId1"/>
    <p:sldLayoutId id="2147486766" r:id="rId2"/>
    <p:sldLayoutId id="2147486767" r:id="rId3"/>
    <p:sldLayoutId id="2147486768" r:id="rId4"/>
    <p:sldLayoutId id="2147486769" r:id="rId5"/>
    <p:sldLayoutId id="2147486770" r:id="rId6"/>
    <p:sldLayoutId id="2147486771" r:id="rId7"/>
    <p:sldLayoutId id="2147486772" r:id="rId8"/>
    <p:sldLayoutId id="2147486773" r:id="rId9"/>
    <p:sldLayoutId id="2147486774" r:id="rId10"/>
    <p:sldLayoutId id="2147486775" r:id="rId1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Arial" pitchFamily="22" charset="0"/>
        </a:defRPr>
      </a:lvl6pPr>
      <a:lvl7pPr marL="914400" algn="l" rtl="0" fontAlgn="base">
        <a:spcBef>
          <a:spcPct val="0"/>
        </a:spcBef>
        <a:spcAft>
          <a:spcPct val="0"/>
        </a:spcAft>
        <a:defRPr sz="4000">
          <a:solidFill>
            <a:schemeClr val="tx2"/>
          </a:solidFill>
          <a:latin typeface="Arial" pitchFamily="22" charset="0"/>
        </a:defRPr>
      </a:lvl7pPr>
      <a:lvl8pPr marL="1371600" algn="l" rtl="0" fontAlgn="base">
        <a:spcBef>
          <a:spcPct val="0"/>
        </a:spcBef>
        <a:spcAft>
          <a:spcPct val="0"/>
        </a:spcAft>
        <a:defRPr sz="4000">
          <a:solidFill>
            <a:schemeClr val="tx2"/>
          </a:solidFill>
          <a:latin typeface="Arial" pitchFamily="22" charset="0"/>
        </a:defRPr>
      </a:lvl8pPr>
      <a:lvl9pPr marL="1828800" algn="l" rtl="0" fontAlgn="base">
        <a:spcBef>
          <a:spcPct val="0"/>
        </a:spcBef>
        <a:spcAft>
          <a:spcPct val="0"/>
        </a:spcAft>
        <a:defRPr sz="4000">
          <a:solidFill>
            <a:schemeClr val="tx2"/>
          </a:solidFill>
          <a:latin typeface="Arial" pitchFamily="22"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22"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4818"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Calisto MT" pitchFamily="-112" charset="0"/>
                <a:ea typeface="ＭＳ Ｐゴシック" pitchFamily="-112" charset="-128"/>
                <a:cs typeface="ＭＳ Ｐゴシック" pitchFamily="-112" charset="-128"/>
              </a:defRPr>
            </a:lvl1pPr>
          </a:lstStyle>
          <a:p>
            <a:pPr>
              <a:defRPr/>
            </a:pPr>
            <a:endParaRPr lang="en-US"/>
          </a:p>
        </p:txBody>
      </p:sp>
      <p:sp>
        <p:nvSpPr>
          <p:cNvPr id="5"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Calisto MT" pitchFamily="-112" charset="0"/>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212121"/>
                  </a:outerShdw>
                </a:effectLst>
                <a:latin typeface="Calisto MT" charset="0"/>
              </a:defRPr>
            </a:lvl1pPr>
          </a:lstStyle>
          <a:p>
            <a:pPr>
              <a:defRPr/>
            </a:pPr>
            <a:fld id="{40D404A4-AC0F-EB45-8609-828E426002F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786" r:id="rId1"/>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5pPr>
      <a:lvl6pPr marL="457200" algn="ctr" rtl="0" fontAlgn="base">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6pPr>
      <a:lvl7pPr marL="914400" algn="ctr" rtl="0" fontAlgn="base">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800">
          <a:solidFill>
            <a:schemeClr val="tx1"/>
          </a:solidFill>
          <a:latin typeface="Calisto MT"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ts val="2000"/>
        </a:spcBef>
        <a:spcAft>
          <a:spcPct val="0"/>
        </a:spcAft>
        <a:buBlip>
          <a:blip r:embed="rId4"/>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4"/>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4"/>
        </a:buBlip>
        <a:defRPr>
          <a:solidFill>
            <a:schemeClr val="tx1"/>
          </a:solidFill>
          <a:latin typeface="+mn-lt"/>
          <a:ea typeface="ＭＳ Ｐゴシック" charset="0"/>
          <a:cs typeface="Geneva" charset="-128"/>
        </a:defRPr>
      </a:lvl3pPr>
      <a:lvl4pPr marL="1371600" indent="-336550" algn="l" rtl="0" eaLnBrk="0" fontAlgn="base" hangingPunct="0">
        <a:spcBef>
          <a:spcPts val="600"/>
        </a:spcBef>
        <a:spcAft>
          <a:spcPct val="0"/>
        </a:spcAft>
        <a:buBlip>
          <a:blip r:embed="rId4"/>
        </a:buBlip>
        <a:defRPr>
          <a:solidFill>
            <a:schemeClr val="tx1"/>
          </a:solidFill>
          <a:latin typeface="+mn-lt"/>
          <a:ea typeface="Geneva" charset="-128"/>
          <a:cs typeface="Geneva" charset="0"/>
        </a:defRPr>
      </a:lvl4pPr>
      <a:lvl5pPr marL="1720850" indent="-349250" algn="l" rtl="0" eaLnBrk="0" fontAlgn="base" hangingPunct="0">
        <a:spcBef>
          <a:spcPts val="600"/>
        </a:spcBef>
        <a:spcAft>
          <a:spcPct val="0"/>
        </a:spcAft>
        <a:buBlip>
          <a:blip r:embed="rId4"/>
        </a:buBlip>
        <a:defRPr>
          <a:solidFill>
            <a:schemeClr val="tx1"/>
          </a:solidFill>
          <a:latin typeface="+mn-lt"/>
          <a:ea typeface="ＭＳ Ｐゴシック" charset="-128"/>
          <a:cs typeface="ＭＳ Ｐゴシック" charset="-128"/>
        </a:defRPr>
      </a:lvl5pPr>
      <a:lvl6pPr marL="2178050" indent="-349250" algn="l" rtl="0" fontAlgn="base">
        <a:spcBef>
          <a:spcPts val="600"/>
        </a:spcBef>
        <a:spcAft>
          <a:spcPct val="0"/>
        </a:spcAft>
        <a:buBlip>
          <a:blip r:embed="rId4"/>
        </a:buBlip>
        <a:defRPr>
          <a:solidFill>
            <a:schemeClr val="tx1"/>
          </a:solidFill>
          <a:latin typeface="+mn-lt"/>
          <a:ea typeface="+mn-ea"/>
        </a:defRPr>
      </a:lvl6pPr>
      <a:lvl7pPr marL="2635250" indent="-349250" algn="l" rtl="0" fontAlgn="base">
        <a:spcBef>
          <a:spcPts val="600"/>
        </a:spcBef>
        <a:spcAft>
          <a:spcPct val="0"/>
        </a:spcAft>
        <a:buBlip>
          <a:blip r:embed="rId4"/>
        </a:buBlip>
        <a:defRPr>
          <a:solidFill>
            <a:schemeClr val="tx1"/>
          </a:solidFill>
          <a:latin typeface="+mn-lt"/>
          <a:ea typeface="+mn-ea"/>
        </a:defRPr>
      </a:lvl7pPr>
      <a:lvl8pPr marL="3092450" indent="-349250" algn="l" rtl="0" fontAlgn="base">
        <a:spcBef>
          <a:spcPts val="600"/>
        </a:spcBef>
        <a:spcAft>
          <a:spcPct val="0"/>
        </a:spcAft>
        <a:buBlip>
          <a:blip r:embed="rId4"/>
        </a:buBlip>
        <a:defRPr>
          <a:solidFill>
            <a:schemeClr val="tx1"/>
          </a:solidFill>
          <a:latin typeface="+mn-lt"/>
          <a:ea typeface="+mn-ea"/>
        </a:defRPr>
      </a:lvl8pPr>
      <a:lvl9pPr marL="3549650" indent="-349250" algn="l" rtl="0" fontAlgn="base">
        <a:spcBef>
          <a:spcPts val="600"/>
        </a:spcBef>
        <a:spcAft>
          <a:spcPct val="0"/>
        </a:spcAft>
        <a:buBlip>
          <a:blip r:embed="rId4"/>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5634" name="Rectangle 2"/>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5636" name="Rectangle 4"/>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charset="0"/>
              </a:defRPr>
            </a:lvl1pPr>
          </a:lstStyle>
          <a:p>
            <a:pPr>
              <a:defRPr/>
            </a:pPr>
            <a:fld id="{A8E3DC11-CF0D-2841-9CFB-2D9160F4253F}" type="datetime1">
              <a:rPr lang="en-US"/>
              <a:pPr>
                <a:defRPr/>
              </a:pPr>
              <a:t>14/11/17</a:t>
            </a:fld>
            <a:endParaRPr lang="en-US"/>
          </a:p>
        </p:txBody>
      </p:sp>
      <p:sp>
        <p:nvSpPr>
          <p:cNvPr id="325637" name="Rectangle 5"/>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pitchFamily="-112" charset="0"/>
                <a:ea typeface="ＭＳ Ｐゴシック" pitchFamily="-112" charset="-128"/>
                <a:cs typeface="ＭＳ Ｐゴシック" pitchFamily="-112" charset="-128"/>
              </a:defRPr>
            </a:lvl1pPr>
          </a:lstStyle>
          <a:p>
            <a:pPr>
              <a:defRPr/>
            </a:pPr>
            <a:endParaRPr lang="en-US"/>
          </a:p>
        </p:txBody>
      </p:sp>
      <p:sp>
        <p:nvSpPr>
          <p:cNvPr id="325638"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52D58852-6C91-BB41-A320-3929AFB7D1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87" r:id="rId1"/>
  </p:sldLayoutIdLst>
  <p:transition xmlns:p14="http://schemas.microsoft.com/office/powerpoint/2010/main">
    <p:random/>
  </p:transition>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Trebuchet MS"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38914" name="Group 2"/>
          <p:cNvGrpSpPr>
            <a:grpSpLocks/>
          </p:cNvGrpSpPr>
          <p:nvPr/>
        </p:nvGrpSpPr>
        <p:grpSpPr bwMode="auto">
          <a:xfrm>
            <a:off x="0" y="0"/>
            <a:ext cx="9144000" cy="6856413"/>
            <a:chOff x="0" y="0"/>
            <a:chExt cx="5760" cy="4319"/>
          </a:xfrm>
        </p:grpSpPr>
        <p:sp>
          <p:nvSpPr>
            <p:cNvPr id="3307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23" name="Freeform 6"/>
            <p:cNvSpPr>
              <a:spLocks/>
            </p:cNvSpPr>
            <p:nvPr/>
          </p:nvSpPr>
          <p:spPr bwMode="hidden">
            <a:xfrm>
              <a:off x="4038" y="3577"/>
              <a:ext cx="1720" cy="65"/>
            </a:xfrm>
            <a:custGeom>
              <a:avLst/>
              <a:gdLst>
                <a:gd name="T0" fmla="*/ 1698 w 1722"/>
                <a:gd name="T1" fmla="*/ 54 h 66"/>
                <a:gd name="T2" fmla="*/ 1698 w 1722"/>
                <a:gd name="T3" fmla="*/ 48 h 66"/>
                <a:gd name="T4" fmla="*/ 0 w 1722"/>
                <a:gd name="T5" fmla="*/ 0 h 66"/>
                <a:gd name="T6" fmla="*/ 0 w 1722"/>
                <a:gd name="T7" fmla="*/ 36 h 66"/>
                <a:gd name="T8" fmla="*/ 1698 w 1722"/>
                <a:gd name="T9" fmla="*/ 54 h 66"/>
                <a:gd name="T10" fmla="*/ 1698 w 1722"/>
                <a:gd name="T11" fmla="*/ 5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25" name="Freeform 8"/>
            <p:cNvSpPr>
              <a:spLocks/>
            </p:cNvSpPr>
            <p:nvPr/>
          </p:nvSpPr>
          <p:spPr bwMode="hidden">
            <a:xfrm>
              <a:off x="4784" y="3702"/>
              <a:ext cx="974" cy="101"/>
            </a:xfrm>
            <a:custGeom>
              <a:avLst/>
              <a:gdLst>
                <a:gd name="T0" fmla="*/ 963 w 975"/>
                <a:gd name="T1" fmla="*/ 48 h 101"/>
                <a:gd name="T2" fmla="*/ 963 w 975"/>
                <a:gd name="T3" fmla="*/ 0 h 101"/>
                <a:gd name="T4" fmla="*/ 0 w 975"/>
                <a:gd name="T5" fmla="*/ 24 h 101"/>
                <a:gd name="T6" fmla="*/ 0 w 975"/>
                <a:gd name="T7" fmla="*/ 101 h 101"/>
                <a:gd name="T8" fmla="*/ 963 w 975"/>
                <a:gd name="T9" fmla="*/ 48 h 101"/>
                <a:gd name="T10" fmla="*/ 96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926" name="Freeform 9"/>
            <p:cNvSpPr>
              <a:spLocks/>
            </p:cNvSpPr>
            <p:nvPr/>
          </p:nvSpPr>
          <p:spPr bwMode="hidden">
            <a:xfrm>
              <a:off x="3619" y="3815"/>
              <a:ext cx="2139" cy="198"/>
            </a:xfrm>
            <a:custGeom>
              <a:avLst/>
              <a:gdLst>
                <a:gd name="T0" fmla="*/ 2117 w 2141"/>
                <a:gd name="T1" fmla="*/ 0 h 198"/>
                <a:gd name="T2" fmla="*/ 0 w 2141"/>
                <a:gd name="T3" fmla="*/ 156 h 198"/>
                <a:gd name="T4" fmla="*/ 0 w 2141"/>
                <a:gd name="T5" fmla="*/ 198 h 198"/>
                <a:gd name="T6" fmla="*/ 2117 w 2141"/>
                <a:gd name="T7" fmla="*/ 0 h 198"/>
                <a:gd name="T8" fmla="*/ 211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28" name="Freeform 11"/>
            <p:cNvSpPr>
              <a:spLocks/>
            </p:cNvSpPr>
            <p:nvPr/>
          </p:nvSpPr>
          <p:spPr bwMode="hidden">
            <a:xfrm>
              <a:off x="2097" y="4043"/>
              <a:ext cx="2514" cy="276"/>
            </a:xfrm>
            <a:custGeom>
              <a:avLst/>
              <a:gdLst>
                <a:gd name="T0" fmla="*/ 2146 w 2517"/>
                <a:gd name="T1" fmla="*/ 276 h 276"/>
                <a:gd name="T2" fmla="*/ 2481 w 2517"/>
                <a:gd name="T3" fmla="*/ 204 h 276"/>
                <a:gd name="T4" fmla="*/ 2224 w 2517"/>
                <a:gd name="T5" fmla="*/ 0 h 276"/>
                <a:gd name="T6" fmla="*/ 0 w 2517"/>
                <a:gd name="T7" fmla="*/ 276 h 276"/>
                <a:gd name="T8" fmla="*/ 2146 w 2517"/>
                <a:gd name="T9" fmla="*/ 276 h 276"/>
                <a:gd name="T10" fmla="*/ 214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30" name="Freeform 13"/>
            <p:cNvSpPr>
              <a:spLocks/>
            </p:cNvSpPr>
            <p:nvPr/>
          </p:nvSpPr>
          <p:spPr bwMode="hidden">
            <a:xfrm>
              <a:off x="5030" y="3151"/>
              <a:ext cx="728" cy="240"/>
            </a:xfrm>
            <a:custGeom>
              <a:avLst/>
              <a:gdLst>
                <a:gd name="T0" fmla="*/ 717 w 729"/>
                <a:gd name="T1" fmla="*/ 240 h 240"/>
                <a:gd name="T2" fmla="*/ 0 w 729"/>
                <a:gd name="T3" fmla="*/ 0 h 240"/>
                <a:gd name="T4" fmla="*/ 0 w 729"/>
                <a:gd name="T5" fmla="*/ 6 h 240"/>
                <a:gd name="T6" fmla="*/ 717 w 729"/>
                <a:gd name="T7" fmla="*/ 240 h 240"/>
                <a:gd name="T8" fmla="*/ 71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32" name="Freeform 15"/>
            <p:cNvSpPr>
              <a:spLocks/>
            </p:cNvSpPr>
            <p:nvPr/>
          </p:nvSpPr>
          <p:spPr bwMode="hidden">
            <a:xfrm>
              <a:off x="5030" y="3049"/>
              <a:ext cx="728" cy="318"/>
            </a:xfrm>
            <a:custGeom>
              <a:avLst/>
              <a:gdLst>
                <a:gd name="T0" fmla="*/ 717 w 729"/>
                <a:gd name="T1" fmla="*/ 318 h 318"/>
                <a:gd name="T2" fmla="*/ 717 w 729"/>
                <a:gd name="T3" fmla="*/ 312 h 318"/>
                <a:gd name="T4" fmla="*/ 0 w 729"/>
                <a:gd name="T5" fmla="*/ 0 h 318"/>
                <a:gd name="T6" fmla="*/ 0 w 729"/>
                <a:gd name="T7" fmla="*/ 54 h 318"/>
                <a:gd name="T8" fmla="*/ 717 w 729"/>
                <a:gd name="T9" fmla="*/ 318 h 318"/>
                <a:gd name="T10" fmla="*/ 71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45" name="Freeform 28"/>
            <p:cNvSpPr>
              <a:spLocks/>
            </p:cNvSpPr>
            <p:nvPr/>
          </p:nvSpPr>
          <p:spPr bwMode="hidden">
            <a:xfrm>
              <a:off x="5698" y="653"/>
              <a:ext cx="60" cy="311"/>
            </a:xfrm>
            <a:custGeom>
              <a:avLst/>
              <a:gdLst>
                <a:gd name="T0" fmla="*/ 0 w 60"/>
                <a:gd name="T1" fmla="*/ 144 h 312"/>
                <a:gd name="T2" fmla="*/ 60 w 60"/>
                <a:gd name="T3" fmla="*/ 30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89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07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nvGrpSpPr>
            <p:cNvPr id="38956" name="Group 39"/>
            <p:cNvGrpSpPr>
              <a:grpSpLocks/>
            </p:cNvGrpSpPr>
            <p:nvPr userDrawn="1"/>
          </p:nvGrpSpPr>
          <p:grpSpPr bwMode="auto">
            <a:xfrm>
              <a:off x="0" y="1632"/>
              <a:ext cx="5758" cy="1858"/>
              <a:chOff x="0" y="1632"/>
              <a:chExt cx="5758" cy="1858"/>
            </a:xfrm>
          </p:grpSpPr>
          <p:sp>
            <p:nvSpPr>
              <p:cNvPr id="3307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07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3307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307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307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宋体" charset="0"/>
                <a:cs typeface="宋体" charset="0"/>
              </a:defRPr>
            </a:lvl1pPr>
          </a:lstStyle>
          <a:p>
            <a:pPr>
              <a:defRPr/>
            </a:pPr>
            <a:fld id="{9DB81D5B-268B-F940-9FB9-80434E89151E}" type="datetime1">
              <a:rPr lang="zh-CN" altLang="en-US"/>
              <a:pPr>
                <a:defRPr/>
              </a:pPr>
              <a:t>14/11/17</a:t>
            </a:fld>
            <a:endParaRPr lang="en-US" altLang="zh-CN"/>
          </a:p>
        </p:txBody>
      </p:sp>
      <p:sp>
        <p:nvSpPr>
          <p:cNvPr id="3307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2" charset="0"/>
                <a:ea typeface="宋体" pitchFamily="-112" charset="-122"/>
                <a:cs typeface="宋体" pitchFamily="-112" charset="-122"/>
              </a:defRPr>
            </a:lvl1pPr>
          </a:lstStyle>
          <a:p>
            <a:pPr>
              <a:defRPr/>
            </a:pPr>
            <a:endParaRPr lang="en-US" altLang="zh-CN"/>
          </a:p>
        </p:txBody>
      </p:sp>
      <p:sp>
        <p:nvSpPr>
          <p:cNvPr id="3307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ea typeface="宋体" charset="0"/>
                <a:cs typeface="宋体" charset="0"/>
              </a:defRPr>
            </a:lvl1pPr>
          </a:lstStyle>
          <a:p>
            <a:pPr>
              <a:defRPr/>
            </a:pPr>
            <a:fld id="{E985A791-60F5-0D48-BDD3-BF803CA50141}" type="slidenum">
              <a:rPr lang="en-US" altLang="zh-CN"/>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678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Arial" pitchFamily="-111"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Arial" pitchFamily="-111"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Arial" pitchFamily="-111"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0"/>
          <a:cs typeface="Arial" pitchFamily="-111"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ea typeface="Arial" pitchFamily="-111" charset="0"/>
          <a:cs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ea typeface="Arial" pitchFamily="-111" charset="0"/>
          <a:cs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ea typeface="Arial" pitchFamily="-111" charset="0"/>
          <a:cs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ea typeface="Arial" pitchFamily="-111" charset="0"/>
          <a:cs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pitchFamily="-111" charset="2"/>
        <a:buBlip>
          <a:blip r:embed="rId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pitchFamily="-111" charset="2"/>
        <a:buBlip>
          <a:blip r:embed="rId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pitchFamily="-111" charset="2"/>
        <a:buBlip>
          <a:blip r:embed="rId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pitchFamily="-111" charset="2"/>
        <a:buBlip>
          <a:blip r:embed="rId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Picture 6" descr="Sinlesssacrificecontent.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Placeholder 1"/>
          <p:cNvSpPr>
            <a:spLocks noGrp="1"/>
          </p:cNvSpPr>
          <p:nvPr>
            <p:ph type="title"/>
          </p:nvPr>
        </p:nvSpPr>
        <p:spPr bwMode="auto">
          <a:xfrm>
            <a:off x="457200" y="274638"/>
            <a:ext cx="518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4" name="Text Placeholder 2"/>
          <p:cNvSpPr>
            <a:spLocks noGrp="1"/>
          </p:cNvSpPr>
          <p:nvPr>
            <p:ph type="body" idx="1"/>
          </p:nvPr>
        </p:nvSpPr>
        <p:spPr bwMode="auto">
          <a:xfrm>
            <a:off x="457200" y="17526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6"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4B10DC91-77BA-A24F-A252-418636E9B1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89" r:id="rId1"/>
  </p:sldLayoutIdLst>
  <p:transition xmlns:p14="http://schemas.microsoft.com/office/powerpoint/2010/main" spd="slow">
    <p:fade/>
  </p:transition>
  <p:txStyles>
    <p:titleStyle>
      <a:lvl1pPr algn="ctr" rtl="0" eaLnBrk="0" fontAlgn="base" hangingPunct="0">
        <a:spcBef>
          <a:spcPct val="0"/>
        </a:spcBef>
        <a:spcAft>
          <a:spcPct val="0"/>
        </a:spcAft>
        <a:defRPr sz="4400">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1"/>
          </a:solidFill>
          <a:latin typeface="Calibri" pitchFamily="-110" charset="0"/>
        </a:defRPr>
      </a:lvl6pPr>
      <a:lvl7pPr marL="914400" algn="ctr" rtl="0" fontAlgn="base">
        <a:spcBef>
          <a:spcPct val="0"/>
        </a:spcBef>
        <a:spcAft>
          <a:spcPct val="0"/>
        </a:spcAft>
        <a:defRPr sz="4400">
          <a:solidFill>
            <a:schemeClr val="tx1"/>
          </a:solidFill>
          <a:latin typeface="Calibri" pitchFamily="-110" charset="0"/>
        </a:defRPr>
      </a:lvl7pPr>
      <a:lvl8pPr marL="1371600" algn="ctr" rtl="0" fontAlgn="base">
        <a:spcBef>
          <a:spcPct val="0"/>
        </a:spcBef>
        <a:spcAft>
          <a:spcPct val="0"/>
        </a:spcAft>
        <a:defRPr sz="4400">
          <a:solidFill>
            <a:schemeClr val="tx1"/>
          </a:solidFill>
          <a:latin typeface="Calibri" pitchFamily="-110" charset="0"/>
        </a:defRPr>
      </a:lvl8pPr>
      <a:lvl9pPr marL="1828800" algn="ctr" rtl="0" fontAlgn="base">
        <a:spcBef>
          <a:spcPct val="0"/>
        </a:spcBef>
        <a:spcAft>
          <a:spcPct val="0"/>
        </a:spcAft>
        <a:defRPr sz="4400">
          <a:solidFill>
            <a:schemeClr val="tx1"/>
          </a:solidFill>
          <a:latin typeface="Calibri" pitchFamily="-110"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0" name="Picture 6" descr="Sinlesssacrificecontent.jpg"/>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Placeholder 1"/>
          <p:cNvSpPr>
            <a:spLocks noGrp="1"/>
          </p:cNvSpPr>
          <p:nvPr>
            <p:ph type="title"/>
          </p:nvPr>
        </p:nvSpPr>
        <p:spPr bwMode="auto">
          <a:xfrm>
            <a:off x="457200" y="274638"/>
            <a:ext cx="518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2" name="Text Placeholder 2"/>
          <p:cNvSpPr>
            <a:spLocks noGrp="1"/>
          </p:cNvSpPr>
          <p:nvPr>
            <p:ph type="body" idx="1"/>
          </p:nvPr>
        </p:nvSpPr>
        <p:spPr bwMode="auto">
          <a:xfrm>
            <a:off x="457200" y="17526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6"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a:solidFill>
                  <a:srgbClr val="000000"/>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782AC933-02E5-5049-B2EA-5FF44AFD89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90" r:id="rId1"/>
  </p:sldLayoutIdLst>
  <p:transition xmlns:p14="http://schemas.microsoft.com/office/powerpoint/2010/main" spd="slow">
    <p:fade/>
  </p:transition>
  <p:txStyles>
    <p:titleStyle>
      <a:lvl1pPr algn="ctr" rtl="0" eaLnBrk="0" fontAlgn="base" hangingPunct="0">
        <a:spcBef>
          <a:spcPct val="0"/>
        </a:spcBef>
        <a:spcAft>
          <a:spcPct val="0"/>
        </a:spcAft>
        <a:defRPr sz="4400">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1"/>
          </a:solidFill>
          <a:latin typeface="Calibri" pitchFamily="-110" charset="0"/>
        </a:defRPr>
      </a:lvl6pPr>
      <a:lvl7pPr marL="914400" algn="ctr" rtl="0" fontAlgn="base">
        <a:spcBef>
          <a:spcPct val="0"/>
        </a:spcBef>
        <a:spcAft>
          <a:spcPct val="0"/>
        </a:spcAft>
        <a:defRPr sz="4400">
          <a:solidFill>
            <a:schemeClr val="tx1"/>
          </a:solidFill>
          <a:latin typeface="Calibri" pitchFamily="-110" charset="0"/>
        </a:defRPr>
      </a:lvl7pPr>
      <a:lvl8pPr marL="1371600" algn="ctr" rtl="0" fontAlgn="base">
        <a:spcBef>
          <a:spcPct val="0"/>
        </a:spcBef>
        <a:spcAft>
          <a:spcPct val="0"/>
        </a:spcAft>
        <a:defRPr sz="4400">
          <a:solidFill>
            <a:schemeClr val="tx1"/>
          </a:solidFill>
          <a:latin typeface="Calibri" pitchFamily="-110" charset="0"/>
        </a:defRPr>
      </a:lvl8pPr>
      <a:lvl9pPr marL="1828800" algn="ctr" rtl="0" fontAlgn="base">
        <a:spcBef>
          <a:spcPct val="0"/>
        </a:spcBef>
        <a:spcAft>
          <a:spcPct val="0"/>
        </a:spcAft>
        <a:defRPr sz="4400">
          <a:solidFill>
            <a:schemeClr val="tx1"/>
          </a:solidFill>
          <a:latin typeface="Calibri" pitchFamily="-110"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734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4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57348" name="Rectangle 4" descr="mutegras"/>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57349" name="Rectangle 5" descr="mutegras"/>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5735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735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735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latin typeface="Times New Roman" charset="0"/>
              </a:defRPr>
            </a:lvl1pPr>
          </a:lstStyle>
          <a:p>
            <a:pPr>
              <a:defRPr/>
            </a:pPr>
            <a:fld id="{B8ECAA4F-8109-D34A-A17E-CE71D701C5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98" r:id="rId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rgbClr val="F1F7E9"/>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b="1">
          <a:solidFill>
            <a:srgbClr val="F1F7E9"/>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EF37E6E5-7C34-3448-82DB-0B92F945CE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99" r:id="rId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1442"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3"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61444" name="Rectangle 4" descr="mutegras"/>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61445" name="Rectangle 5" descr="mutegras"/>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61446"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7"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003300"/>
              </a:solidFill>
              <a:latin typeface="Times New Roman"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1449"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latin typeface="Times New Roman" charset="0"/>
              </a:defRPr>
            </a:lvl1pPr>
          </a:lstStyle>
          <a:p>
            <a:pPr>
              <a:defRPr/>
            </a:pPr>
            <a:fld id="{2B56DC8B-89E2-994B-B905-33935BBC41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00" r:id="rId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b="1">
          <a:solidFill>
            <a:srgbClr val="F1F7E9"/>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b="1">
          <a:solidFill>
            <a:srgbClr val="F1F7E9"/>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b="1">
          <a:solidFill>
            <a:srgbClr val="F1F7E9"/>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87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mn-ea"/>
                <a:cs typeface="+mn-cs"/>
              </a:defRPr>
            </a:lvl1pPr>
          </a:lstStyle>
          <a:p>
            <a:pPr>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mn-ea"/>
                <a:cs typeface="+mn-cs"/>
              </a:defRPr>
            </a:lvl1pPr>
          </a:lstStyle>
          <a:p>
            <a:pPr>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a:defRPr/>
            </a:pPr>
            <a:fld id="{9EAF6249-78D0-9442-9A47-FDE32A1F5CA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801"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78020" name="Rectangle 4"/>
          <p:cNvSpPr>
            <a:spLocks noGrp="1" noChangeArrowheads="1"/>
          </p:cNvSpPr>
          <p:nvPr>
            <p:ph type="dt" sz="half" idx="2"/>
          </p:nvPr>
        </p:nvSpPr>
        <p:spPr bwMode="auto">
          <a:xfrm>
            <a:off x="0" y="6553200"/>
            <a:ext cx="259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i="1">
                <a:solidFill>
                  <a:srgbClr val="FFFFFF"/>
                </a:solidFill>
                <a:latin typeface="Times New Roman" charset="0"/>
                <a:ea typeface="+mn-ea"/>
                <a:cs typeface="+mn-cs"/>
              </a:defRPr>
            </a:lvl1pPr>
          </a:lstStyle>
          <a:p>
            <a:pPr>
              <a:defRPr/>
            </a:pPr>
            <a:r>
              <a:rPr lang="en-US"/>
              <a:t>Words &amp; music: Twila Paris</a:t>
            </a:r>
          </a:p>
        </p:txBody>
      </p:sp>
      <p:sp>
        <p:nvSpPr>
          <p:cNvPr id="86021" name="Text Box 5"/>
          <p:cNvSpPr txBox="1">
            <a:spLocks noChangeArrowheads="1"/>
          </p:cNvSpPr>
          <p:nvPr userDrawn="1"/>
        </p:nvSpPr>
        <p:spPr bwMode="auto">
          <a:xfrm>
            <a:off x="5715000" y="6477000"/>
            <a:ext cx="3352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spcBef>
                <a:spcPct val="50000"/>
              </a:spcBef>
              <a:defRPr/>
            </a:pPr>
            <a:r>
              <a:rPr lang="en-US" sz="1400" i="1" smtClean="0">
                <a:solidFill>
                  <a:srgbClr val="FFFFFF"/>
                </a:solidFill>
                <a:latin typeface="Times New Roman" charset="0"/>
              </a:rPr>
              <a:t>Our singing is a prayer – Tom Anderson</a:t>
            </a:r>
          </a:p>
        </p:txBody>
      </p:sp>
    </p:spTree>
  </p:cSld>
  <p:clrMap bg1="lt1" tx1="dk1" bg2="lt2" tx2="dk2" accent1="accent1" accent2="accent2" accent3="accent3" accent4="accent4" accent5="accent5" accent6="accent6" hlink="hlink" folHlink="folHlink"/>
  <p:sldLayoutIdLst>
    <p:sldLayoutId id="2147486827" r:id="rId1"/>
  </p:sldLayoutIdLst>
  <p:hf sldNum="0" hdr="0" ftr="0"/>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091E0C72-36E8-1F42-A342-3B27655893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24"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51B45374-AB17-4943-96DB-A6A9993F23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839" r:id="rId1"/>
    <p:sldLayoutId id="2147486840" r:id="rId2"/>
    <p:sldLayoutId id="2147486841" r:id="rId3"/>
    <p:sldLayoutId id="2147486842" r:id="rId4"/>
    <p:sldLayoutId id="2147486843" r:id="rId5"/>
    <p:sldLayoutId id="2147486844" r:id="rId6"/>
    <p:sldLayoutId id="2147486845" r:id="rId7"/>
    <p:sldLayoutId id="2147486846" r:id="rId8"/>
    <p:sldLayoutId id="2147486847" r:id="rId9"/>
    <p:sldLayoutId id="2147486848" r:id="rId10"/>
    <p:sldLayoutId id="2147486849"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34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1034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1034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1034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4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003300"/>
              </a:solidFill>
              <a:latin typeface="Times New Roman"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003300"/>
                </a:solidFill>
                <a:latin typeface="Times New Roman" pitchFamily="-112" charset="0"/>
                <a:ea typeface="+mn-ea"/>
                <a:cs typeface="+mn-cs"/>
              </a:defRPr>
            </a:lvl1pPr>
          </a:lstStyle>
          <a:p>
            <a:pPr>
              <a:defRPr/>
            </a:pPr>
            <a:endParaRPr lang="en-US"/>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003300"/>
                </a:solidFill>
                <a:latin typeface="Times New Roman" charset="0"/>
                <a:ea typeface="MS PGothic" charset="0"/>
                <a:cs typeface="MS PGothic" charset="0"/>
              </a:defRPr>
            </a:lvl1pPr>
          </a:lstStyle>
          <a:p>
            <a:fld id="{6E1E6926-7268-4340-BDD1-FE9F5C1BDCFA}" type="slidenum">
              <a:rPr lang="zh-CN" altLang="en-US"/>
              <a:pPr/>
              <a:t>‹#›</a:t>
            </a:fld>
            <a:endParaRPr lang="en-US" altLang="zh-CN"/>
          </a:p>
        </p:txBody>
      </p:sp>
    </p:spTree>
  </p:cSld>
  <p:clrMap bg1="lt1" tx1="dk1" bg2="lt2" tx2="dk2" accent1="accent1" accent2="accent2" accent3="accent3" accent4="accent4" accent5="accent5" accent6="accent6" hlink="hlink" folHlink="folHlink"/>
  <p:sldLayoutIdLst>
    <p:sldLayoutId id="2147486850" r:id="rId1"/>
    <p:sldLayoutId id="2147486851" r:id="rId2"/>
    <p:sldLayoutId id="2147486852" r:id="rId3"/>
    <p:sldLayoutId id="2147486853" r:id="rId4"/>
    <p:sldLayoutId id="2147486854" r:id="rId5"/>
    <p:sldLayoutId id="2147486855" r:id="rId6"/>
    <p:sldLayoutId id="2147486856" r:id="rId7"/>
    <p:sldLayoutId id="2147486857" r:id="rId8"/>
    <p:sldLayoutId id="2147486858" r:id="rId9"/>
    <p:sldLayoutId id="2147486859" r:id="rId10"/>
    <p:sldLayoutId id="2147486860"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28002"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07" charset="-52"/>
                <a:ea typeface="+mn-ea"/>
                <a:cs typeface="+mn-cs"/>
              </a:defRPr>
            </a:lvl1pPr>
          </a:lstStyle>
          <a:p>
            <a:pPr>
              <a:defRPr/>
            </a:pPr>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07" charset="-52"/>
                <a:ea typeface="+mn-ea"/>
                <a:cs typeface="+mn-cs"/>
              </a:defRPr>
            </a:lvl1pPr>
          </a:lstStyle>
          <a:p>
            <a:pPr>
              <a:defRPr/>
            </a:pPr>
            <a:endParaRPr 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a typeface="MS PGothic" charset="0"/>
                <a:cs typeface="MS PGothic" charset="0"/>
              </a:defRPr>
            </a:lvl1pPr>
          </a:lstStyle>
          <a:p>
            <a:fld id="{E604BDCE-9C5E-7B44-B87A-5124551C777E}" type="slidenum">
              <a:rPr lang="zh-CN" altLang="en-US"/>
              <a:pPr/>
              <a:t>‹#›</a:t>
            </a:fld>
            <a:endParaRPr lang="en-US" altLang="zh-CN"/>
          </a:p>
        </p:txBody>
      </p:sp>
    </p:spTree>
  </p:cSld>
  <p:clrMap bg1="dk2" tx1="lt1" bg2="dk1" tx2="lt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 id="2147486883" r:id="rId12"/>
    <p:sldLayoutId id="214748688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S PGothic" charset="0"/>
          <a:cs typeface="MS PGothic"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S PGothic" charset="0"/>
          <a:cs typeface="MS PGothic"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2339" name="Rectangle 3"/>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61030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latin typeface="Arial" pitchFamily="-112" charset="0"/>
                <a:ea typeface="+mn-ea"/>
                <a:cs typeface="+mn-cs"/>
              </a:defRPr>
            </a:lvl1pPr>
          </a:lstStyle>
          <a:p>
            <a:pPr>
              <a:defRPr/>
            </a:pPr>
            <a:endParaRPr lang="en-US"/>
          </a:p>
        </p:txBody>
      </p:sp>
      <p:sp>
        <p:nvSpPr>
          <p:cNvPr id="61030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latin typeface="Arial" pitchFamily="-112" charset="0"/>
                <a:ea typeface="+mn-ea"/>
                <a:cs typeface="+mn-cs"/>
              </a:defRPr>
            </a:lvl1pPr>
          </a:lstStyle>
          <a:p>
            <a:pPr>
              <a:defRPr/>
            </a:pPr>
            <a:endParaRPr lang="en-US"/>
          </a:p>
        </p:txBody>
      </p:sp>
      <p:sp>
        <p:nvSpPr>
          <p:cNvPr id="610310" name="Rectangle 6"/>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latin typeface="Arial" charset="0"/>
                <a:ea typeface="MS PGothic" charset="0"/>
                <a:cs typeface="MS PGothic" charset="0"/>
              </a:defRPr>
            </a:lvl1pPr>
          </a:lstStyle>
          <a:p>
            <a:fld id="{8CEA59C2-E2FE-F142-B505-7E65B16BAEC5}" type="slidenum">
              <a:rPr lang="zh-CN" altLang="en-US"/>
              <a:pPr/>
              <a:t>‹#›</a:t>
            </a:fld>
            <a:endParaRPr lang="en-US" altLang="zh-CN"/>
          </a:p>
        </p:txBody>
      </p:sp>
    </p:spTree>
  </p:cSld>
  <p:clrMap bg1="dk2" tx1="lt1" bg2="dk1" tx2="lt2" accent1="accent1" accent2="accent2" accent3="accent3" accent4="accent4" accent5="accent5" accent6="accent6" hlink="hlink" folHlink="folHlink"/>
  <p:sldLayoutIdLst>
    <p:sldLayoutId id="2147486885" r:id="rId1"/>
    <p:sldLayoutId id="2147486812" r:id="rId2"/>
    <p:sldLayoutId id="2147486813" r:id="rId3"/>
    <p:sldLayoutId id="2147486814" r:id="rId4"/>
    <p:sldLayoutId id="2147486815" r:id="rId5"/>
    <p:sldLayoutId id="2147486816" r:id="rId6"/>
    <p:sldLayoutId id="2147486817" r:id="rId7"/>
    <p:sldLayoutId id="2147486818" r:id="rId8"/>
    <p:sldLayoutId id="2147486819" r:id="rId9"/>
    <p:sldLayoutId id="2147486820" r:id="rId10"/>
    <p:sldLayoutId id="2147486821"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charset="0"/>
          <a:cs typeface="MS PGothic" charset="0"/>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charset="0"/>
          <a:cs typeface="MS PGothic" charset="0"/>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S PGothic" charset="0"/>
          <a:cs typeface="MS PGothic"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S PGothic" charset="0"/>
          <a:cs typeface="MS PGothic" charset="0"/>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Geneva" charset="-128"/>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S PGothic" charset="0"/>
          <a:cs typeface="MS PGothic" charset="0"/>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546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07" charset="-52"/>
                <a:ea typeface="+mn-ea"/>
                <a:cs typeface="+mn-cs"/>
              </a:defRPr>
            </a:lvl1pPr>
          </a:lstStyle>
          <a:p>
            <a:pPr>
              <a:defRPr/>
            </a:pPr>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07" charset="-52"/>
                <a:ea typeface="+mn-ea"/>
                <a:cs typeface="+mn-cs"/>
              </a:defRPr>
            </a:lvl1pPr>
          </a:lstStyle>
          <a:p>
            <a:pPr>
              <a:defRPr/>
            </a:pPr>
            <a:endParaRPr 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a typeface="MS PGothic" charset="0"/>
                <a:cs typeface="MS PGothic" charset="0"/>
              </a:defRPr>
            </a:lvl1pPr>
          </a:lstStyle>
          <a:p>
            <a:fld id="{55B1CDE9-51ED-4F48-A1E5-D1F6C7336ED1}" type="slidenum">
              <a:rPr lang="zh-CN" altLang="en-US"/>
              <a:pPr/>
              <a:t>‹#›</a:t>
            </a:fld>
            <a:endParaRPr lang="en-US" altLang="zh-CN"/>
          </a:p>
        </p:txBody>
      </p:sp>
    </p:spTree>
  </p:cSld>
  <p:clrMap bg1="dk2" tx1="lt1" bg2="dk1" tx2="lt2" accent1="accent1" accent2="accent2" accent3="accent3" accent4="accent4" accent5="accent5" accent6="accent6" hlink="hlink" folHlink="folHlink"/>
  <p:sldLayoutIdLst>
    <p:sldLayoutId id="2147486886" r:id="rId1"/>
    <p:sldLayoutId id="2147486887" r:id="rId2"/>
    <p:sldLayoutId id="2147486888" r:id="rId3"/>
    <p:sldLayoutId id="2147486889" r:id="rId4"/>
    <p:sldLayoutId id="2147486890" r:id="rId5"/>
    <p:sldLayoutId id="2147486891" r:id="rId6"/>
    <p:sldLayoutId id="2147486892" r:id="rId7"/>
    <p:sldLayoutId id="2147486893" r:id="rId8"/>
    <p:sldLayoutId id="2147486894" r:id="rId9"/>
    <p:sldLayoutId id="2147486895" r:id="rId10"/>
    <p:sldLayoutId id="2147486896" r:id="rId11"/>
    <p:sldLayoutId id="2147486897" r:id="rId12"/>
    <p:sldLayoutId id="214748689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S PGothic" charset="0"/>
          <a:cs typeface="MS PGothic"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S PGothic" charset="0"/>
          <a:cs typeface="MS PGothic"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ea typeface="MS PGothic" charset="0"/>
                <a:cs typeface="MS PGothic" charset="0"/>
              </a:defRPr>
            </a:lvl1pPr>
          </a:lstStyle>
          <a:p>
            <a:fld id="{4AD012BA-8D9B-F843-88C7-CFEA221D3BE6}" type="slidenum">
              <a:rPr lang="zh-CN" altLang="en-US"/>
              <a:pPr/>
              <a:t>‹#›</a:t>
            </a:fld>
            <a:endParaRPr lang="en-US" altLang="zh-CN"/>
          </a:p>
        </p:txBody>
      </p:sp>
    </p:spTree>
  </p:cSld>
  <p:clrMap bg1="lt1" tx1="dk1" bg2="lt2" tx2="dk2" accent1="accent1" accent2="accent2" accent3="accent3" accent4="accent4" accent5="accent5" accent6="accent6" hlink="hlink" folHlink="folHlink"/>
  <p:sldLayoutIdLst>
    <p:sldLayoutId id="2147486899" r:id="rId1"/>
    <p:sldLayoutId id="2147486900" r:id="rId2"/>
    <p:sldLayoutId id="2147486901" r:id="rId3"/>
    <p:sldLayoutId id="2147486902" r:id="rId4"/>
    <p:sldLayoutId id="2147486903" r:id="rId5"/>
    <p:sldLayoutId id="2147486904" r:id="rId6"/>
    <p:sldLayoutId id="2147486905" r:id="rId7"/>
    <p:sldLayoutId id="2147486906" r:id="rId8"/>
    <p:sldLayoutId id="2147486907" r:id="rId9"/>
    <p:sldLayoutId id="2147486908" r:id="rId10"/>
    <p:sldLayoutId id="2147486909" r:id="rId11"/>
    <p:sldLayoutId id="2147486910" r:id="rId12"/>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82274"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a:solidFill>
                  <a:srgbClr val="FFFFFF"/>
                </a:solidFill>
                <a:latin typeface="Tahoma" pitchFamily="-107" charset="-52"/>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Tahoma" pitchFamily="-107" charset="-52"/>
                <a:ea typeface="+mn-ea"/>
                <a:cs typeface="+mn-cs"/>
              </a:defRPr>
            </a:lvl1pPr>
          </a:lstStyle>
          <a:p>
            <a:pPr>
              <a:defRPr/>
            </a:pPr>
            <a:endParaRPr 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Tahoma" pitchFamily="-107" charset="-52"/>
                <a:ea typeface="+mn-ea"/>
                <a:cs typeface="+mn-cs"/>
              </a:defRPr>
            </a:lvl1pPr>
          </a:lstStyle>
          <a:p>
            <a:pPr>
              <a:defRPr/>
            </a:pPr>
            <a:endParaRPr 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pPr>
              <a:defRPr/>
            </a:pPr>
            <a:fld id="{25090A24-54E1-7A42-A6DD-A5DA9A50DFE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911" r:id="rId1"/>
    <p:sldLayoutId id="2147486912" r:id="rId2"/>
    <p:sldLayoutId id="2147486913" r:id="rId3"/>
    <p:sldLayoutId id="2147486914" r:id="rId4"/>
    <p:sldLayoutId id="2147486915" r:id="rId5"/>
    <p:sldLayoutId id="2147486916" r:id="rId6"/>
    <p:sldLayoutId id="2147486917" r:id="rId7"/>
    <p:sldLayoutId id="2147486918" r:id="rId8"/>
    <p:sldLayoutId id="2147486919" r:id="rId9"/>
    <p:sldLayoutId id="2147486920" r:id="rId10"/>
    <p:sldLayoutId id="2147486921" r:id="rId11"/>
    <p:sldLayoutId id="2147486922" r:id="rId12"/>
    <p:sldLayoutId id="2147486923"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6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89871ED1-C244-4748-8FAB-FE193626D6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924" r:id="rId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98658" name="Group 2"/>
          <p:cNvGrpSpPr>
            <a:grpSpLocks/>
          </p:cNvGrpSpPr>
          <p:nvPr/>
        </p:nvGrpSpPr>
        <p:grpSpPr bwMode="auto">
          <a:xfrm>
            <a:off x="0" y="0"/>
            <a:ext cx="9145588" cy="6845300"/>
            <a:chOff x="0" y="0"/>
            <a:chExt cx="5761" cy="4312"/>
          </a:xfrm>
        </p:grpSpPr>
        <p:sp>
          <p:nvSpPr>
            <p:cNvPr id="19866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9866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9865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9866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82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cs typeface="+mn-cs"/>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07" charset="-52"/>
                <a:ea typeface="MS PGothic" pitchFamily="34" charset="-128"/>
                <a:cs typeface="+mn-cs"/>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solidFill>
                <a:srgbClr val="FFFFFF"/>
              </a:solidFill>
              <a:latin typeface="Tahoma" pitchFamily="34" charset="0"/>
              <a:ea typeface="MS PGothic" pitchFamily="34" charset="-128"/>
              <a:cs typeface="+mn-cs"/>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solidFill>
                <a:srgbClr val="FFFFFF"/>
              </a:solidFill>
              <a:latin typeface="Tahoma" pitchFamily="34" charset="0"/>
              <a:ea typeface="MS PGothic" pitchFamily="34" charset="-128"/>
              <a:cs typeface="+mn-cs"/>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346EDDBA-03C5-40F3-94D4-1C9A35FF7FBE}" type="slidenum">
              <a:rPr lang="en-US" altLang="en-US">
                <a:solidFill>
                  <a:srgbClr val="FFFFFF"/>
                </a:solidFill>
                <a:latin typeface="Tahoma" pitchFamily="34" charset="0"/>
                <a:ea typeface="MS PGothic" pitchFamily="34" charset="-128"/>
                <a:cs typeface="+mn-cs"/>
              </a:rPr>
              <a:pPr/>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2357895431"/>
      </p:ext>
    </p:extLst>
  </p:cSld>
  <p:clrMap bg1="dk2" tx1="lt1" bg2="dk1" tx2="lt2" accent1="accent1" accent2="accent2" accent3="accent3" accent4="accent4" accent5="accent5" accent6="accent6" hlink="hlink" folHlink="folHlink"/>
  <p:sldLayoutIdLst>
    <p:sldLayoutId id="2147486926" r:id="rId1"/>
    <p:sldLayoutId id="2147486927" r:id="rId2"/>
    <p:sldLayoutId id="2147486928" r:id="rId3"/>
    <p:sldLayoutId id="2147486929" r:id="rId4"/>
    <p:sldLayoutId id="2147486930" r:id="rId5"/>
    <p:sldLayoutId id="2147486931" r:id="rId6"/>
    <p:sldLayoutId id="2147486932" r:id="rId7"/>
    <p:sldLayoutId id="2147486933" r:id="rId8"/>
    <p:sldLayoutId id="2147486934" r:id="rId9"/>
    <p:sldLayoutId id="2147486935" r:id="rId10"/>
    <p:sldLayoutId id="2147486936" r:id="rId11"/>
    <p:sldLayoutId id="2147486937" r:id="rId12"/>
    <p:sldLayoutId id="214748693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362" name="Group 1026"/>
          <p:cNvGrpSpPr>
            <a:grpSpLocks/>
          </p:cNvGrpSpPr>
          <p:nvPr/>
        </p:nvGrpSpPr>
        <p:grpSpPr bwMode="auto">
          <a:xfrm>
            <a:off x="0" y="0"/>
            <a:ext cx="9159875" cy="6870700"/>
            <a:chOff x="0" y="0"/>
            <a:chExt cx="5770" cy="4328"/>
          </a:xfrm>
        </p:grpSpPr>
        <p:sp>
          <p:nvSpPr>
            <p:cNvPr id="15368"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5369"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solidFill>
                  <a:srgbClr val="2F1311"/>
                </a:solidFill>
                <a:latin typeface="Arial" pitchFamily="22" charset="0"/>
                <a:ea typeface="+mn-ea"/>
                <a:cs typeface="+mn-cs"/>
              </a:endParaRPr>
            </a:p>
          </p:txBody>
        </p:sp>
        <p:grpSp>
          <p:nvGrpSpPr>
            <p:cNvPr id="15371" name="Group 1030"/>
            <p:cNvGrpSpPr>
              <a:grpSpLocks/>
            </p:cNvGrpSpPr>
            <p:nvPr/>
          </p:nvGrpSpPr>
          <p:grpSpPr bwMode="auto">
            <a:xfrm>
              <a:off x="4944" y="1"/>
              <a:ext cx="816" cy="3974"/>
              <a:chOff x="4944" y="1"/>
              <a:chExt cx="816" cy="3974"/>
            </a:xfrm>
          </p:grpSpPr>
          <p:grpSp>
            <p:nvGrpSpPr>
              <p:cNvPr id="15383" name="Group 1031"/>
              <p:cNvGrpSpPr>
                <a:grpSpLocks/>
              </p:cNvGrpSpPr>
              <p:nvPr userDrawn="1"/>
            </p:nvGrpSpPr>
            <p:grpSpPr bwMode="auto">
              <a:xfrm>
                <a:off x="5280" y="1"/>
                <a:ext cx="480" cy="1430"/>
                <a:chOff x="5280" y="1"/>
                <a:chExt cx="480" cy="1430"/>
              </a:xfrm>
            </p:grpSpPr>
            <p:grpSp>
              <p:nvGrpSpPr>
                <p:cNvPr id="15404" name="Group 1032"/>
                <p:cNvGrpSpPr>
                  <a:grpSpLocks/>
                </p:cNvGrpSpPr>
                <p:nvPr userDrawn="1"/>
              </p:nvGrpSpPr>
              <p:grpSpPr bwMode="auto">
                <a:xfrm rot="-5400000">
                  <a:off x="5484" y="0"/>
                  <a:ext cx="174" cy="176"/>
                  <a:chOff x="1657" y="323"/>
                  <a:chExt cx="1691" cy="2560"/>
                </a:xfrm>
              </p:grpSpPr>
              <p:grpSp>
                <p:nvGrpSpPr>
                  <p:cNvPr id="15413" name="Group 1033"/>
                  <p:cNvGrpSpPr>
                    <a:grpSpLocks/>
                  </p:cNvGrpSpPr>
                  <p:nvPr/>
                </p:nvGrpSpPr>
                <p:grpSpPr bwMode="auto">
                  <a:xfrm>
                    <a:off x="1657" y="323"/>
                    <a:ext cx="1691" cy="2560"/>
                    <a:chOff x="1657" y="323"/>
                    <a:chExt cx="1691" cy="2560"/>
                  </a:xfrm>
                </p:grpSpPr>
                <p:sp>
                  <p:nvSpPr>
                    <p:cNvPr id="15420" name="Freeform 1034"/>
                    <p:cNvSpPr>
                      <a:spLocks/>
                    </p:cNvSpPr>
                    <p:nvPr/>
                  </p:nvSpPr>
                  <p:spPr bwMode="auto">
                    <a:xfrm>
                      <a:off x="2405"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421" name="Freeform 1035"/>
                    <p:cNvSpPr>
                      <a:spLocks/>
                    </p:cNvSpPr>
                    <p:nvPr/>
                  </p:nvSpPr>
                  <p:spPr bwMode="auto">
                    <a:xfrm>
                      <a:off x="1803" y="163"/>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15414" name="Oval 1036"/>
                  <p:cNvSpPr>
                    <a:spLocks noChangeArrowheads="1"/>
                  </p:cNvSpPr>
                  <p:nvPr/>
                </p:nvSpPr>
                <p:spPr bwMode="auto">
                  <a:xfrm>
                    <a:off x="2396" y="1210"/>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2F1311"/>
                      </a:solidFill>
                    </a:endParaRPr>
                  </a:p>
                </p:txBody>
              </p:sp>
              <p:sp>
                <p:nvSpPr>
                  <p:cNvPr id="15415" name="Freeform 1037"/>
                  <p:cNvSpPr>
                    <a:spLocks/>
                  </p:cNvSpPr>
                  <p:nvPr/>
                </p:nvSpPr>
                <p:spPr bwMode="auto">
                  <a:xfrm>
                    <a:off x="2891" y="527"/>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416" name="Freeform 1038"/>
                  <p:cNvSpPr>
                    <a:spLocks/>
                  </p:cNvSpPr>
                  <p:nvPr/>
                </p:nvSpPr>
                <p:spPr bwMode="auto">
                  <a:xfrm>
                    <a:off x="2959"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417" name="Freeform 1039"/>
                  <p:cNvSpPr>
                    <a:spLocks/>
                  </p:cNvSpPr>
                  <p:nvPr/>
                </p:nvSpPr>
                <p:spPr bwMode="auto">
                  <a:xfrm>
                    <a:off x="2658"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418" name="Freeform 1040"/>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419" name="Freeform 1041"/>
                  <p:cNvSpPr>
                    <a:spLocks/>
                  </p:cNvSpPr>
                  <p:nvPr/>
                </p:nvSpPr>
                <p:spPr bwMode="auto">
                  <a:xfrm>
                    <a:off x="2094" y="716"/>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15405" name="Picture 104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6" name="Picture 104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7" name="Picture 104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8" name="Picture 104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9" name="Picture 104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0" name="Picture 104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1" name="Picture 104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12" name="Picture 104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384" name="Group 1050"/>
              <p:cNvGrpSpPr>
                <a:grpSpLocks/>
              </p:cNvGrpSpPr>
              <p:nvPr userDrawn="1"/>
            </p:nvGrpSpPr>
            <p:grpSpPr bwMode="auto">
              <a:xfrm>
                <a:off x="4944" y="1008"/>
                <a:ext cx="522" cy="2967"/>
                <a:chOff x="4944" y="1008"/>
                <a:chExt cx="522" cy="2967"/>
              </a:xfrm>
            </p:grpSpPr>
            <p:pic>
              <p:nvPicPr>
                <p:cNvPr id="15385" name="Picture 105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6" name="Picture 105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7" name="Picture 105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8" name="Picture 105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89" name="Picture 105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0" name="Picture 105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1" name="Picture 105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2" name="Picture 105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3" name="Picture 105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4" name="Picture 1060"/>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5" name="Picture 1061"/>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6" name="Picture 1062"/>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7" name="Picture 1063"/>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8" name="Picture 1064"/>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99" name="Picture 1065"/>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0" name="Picture 1066"/>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1" name="Picture 1067"/>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2" name="Picture 1068"/>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03" name="Picture 1069"/>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5372"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a:solidFill>
                  <a:srgbClr val="2F1311"/>
                </a:solidFill>
                <a:latin typeface="Tahoma" pitchFamily="22" charset="-52"/>
                <a:ea typeface="+mn-ea"/>
                <a:cs typeface="+mn-cs"/>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solidFill>
                  <a:srgbClr val="2F1311"/>
                </a:solidFill>
                <a:latin typeface="Tahoma" pitchFamily="22" charset="-52"/>
                <a:ea typeface="+mn-ea"/>
                <a:cs typeface="+mn-cs"/>
              </a:endParaRPr>
            </a:p>
          </p:txBody>
        </p:sp>
        <p:sp>
          <p:nvSpPr>
            <p:cNvPr id="15375"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5376"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15377"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5378"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solidFill>
                  <a:srgbClr val="2F1311"/>
                </a:solidFill>
                <a:latin typeface="Tahoma" pitchFamily="22" charset="-52"/>
                <a:ea typeface="+mn-ea"/>
                <a:cs typeface="+mn-cs"/>
              </a:endParaRPr>
            </a:p>
          </p:txBody>
        </p:sp>
        <p:sp>
          <p:nvSpPr>
            <p:cNvPr id="15380"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a:solidFill>
                  <a:srgbClr val="2F1311"/>
                </a:solidFill>
                <a:latin typeface="Tahoma" pitchFamily="22" charset="-52"/>
                <a:ea typeface="+mn-ea"/>
                <a:cs typeface="+mn-cs"/>
              </a:endParaRPr>
            </a:p>
          </p:txBody>
        </p:sp>
        <p:sp>
          <p:nvSpPr>
            <p:cNvPr id="15382" name="AutoShape 1080"/>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15363" name="Rectangle 1081"/>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4" name="Rectangle 1082"/>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2F1311"/>
                </a:solidFill>
                <a:latin typeface="+mn-lt"/>
                <a:ea typeface="+mn-ea"/>
                <a:cs typeface="+mn-cs"/>
              </a:defRPr>
            </a:lvl1pPr>
          </a:lstStyle>
          <a:p>
            <a:pPr>
              <a:defRPr/>
            </a:pPr>
            <a:endParaRPr lang="en-US"/>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2F1311"/>
                </a:solidFill>
                <a:latin typeface="+mn-lt"/>
                <a:ea typeface="+mn-ea"/>
                <a:cs typeface="+mn-cs"/>
              </a:defRPr>
            </a:lvl1pPr>
          </a:lstStyle>
          <a:p>
            <a:pPr>
              <a:defRPr/>
            </a:pPr>
            <a:endParaRPr lang="en-US"/>
          </a:p>
        </p:txBody>
      </p:sp>
      <p:sp>
        <p:nvSpPr>
          <p:cNvPr id="148541" name="Rectangle 1085"/>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2F1311"/>
                </a:solidFill>
                <a:latin typeface="Arial" charset="0"/>
              </a:defRPr>
            </a:lvl1pPr>
          </a:lstStyle>
          <a:p>
            <a:pPr>
              <a:defRPr/>
            </a:pPr>
            <a:fld id="{65951808-EB91-4044-B786-B925D7AECD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76"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Arial" pitchFamily="22" charset="0"/>
        </a:defRPr>
      </a:lvl6pPr>
      <a:lvl7pPr marL="914400" algn="l" rtl="0" fontAlgn="base">
        <a:spcBef>
          <a:spcPct val="0"/>
        </a:spcBef>
        <a:spcAft>
          <a:spcPct val="0"/>
        </a:spcAft>
        <a:defRPr sz="4000">
          <a:solidFill>
            <a:schemeClr val="tx2"/>
          </a:solidFill>
          <a:latin typeface="Arial" pitchFamily="22" charset="0"/>
        </a:defRPr>
      </a:lvl7pPr>
      <a:lvl8pPr marL="1371600" algn="l" rtl="0" fontAlgn="base">
        <a:spcBef>
          <a:spcPct val="0"/>
        </a:spcBef>
        <a:spcAft>
          <a:spcPct val="0"/>
        </a:spcAft>
        <a:defRPr sz="4000">
          <a:solidFill>
            <a:schemeClr val="tx2"/>
          </a:solidFill>
          <a:latin typeface="Arial" pitchFamily="22" charset="0"/>
        </a:defRPr>
      </a:lvl8pPr>
      <a:lvl9pPr marL="1828800" algn="l" rtl="0" fontAlgn="base">
        <a:spcBef>
          <a:spcPct val="0"/>
        </a:spcBef>
        <a:spcAft>
          <a:spcPct val="0"/>
        </a:spcAft>
        <a:defRPr sz="4000">
          <a:solidFill>
            <a:schemeClr val="tx2"/>
          </a:solidFill>
          <a:latin typeface="Arial" pitchFamily="22"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22" charset="-128"/>
        </a:defRPr>
      </a:lvl2pPr>
      <a:lvl3pPr marL="1143000" indent="-228600" algn="l" rtl="0" eaLnBrk="0" fontAlgn="base" hangingPunct="0">
        <a:spcBef>
          <a:spcPct val="20000"/>
        </a:spcBef>
        <a:spcAft>
          <a:spcPct val="0"/>
        </a:spcAft>
        <a:buSzPct val="70000"/>
        <a:buBlip>
          <a:blip r:embed="rId7"/>
        </a:buBlip>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3744492849"/>
      </p:ext>
    </p:extLst>
  </p:cSld>
  <p:clrMap bg1="dk2" tx1="lt1" bg2="dk1" tx2="lt2" accent1="accent1" accent2="accent2" accent3="accent3" accent4="accent4" accent5="accent5" accent6="accent6" hlink="hlink" folHlink="folHlink"/>
  <p:sldLayoutIdLst>
    <p:sldLayoutId id="2147486940" r:id="rId1"/>
    <p:sldLayoutId id="2147486941" r:id="rId2"/>
    <p:sldLayoutId id="2147486942" r:id="rId3"/>
    <p:sldLayoutId id="2147486943" r:id="rId4"/>
    <p:sldLayoutId id="2147486944" r:id="rId5"/>
    <p:sldLayoutId id="2147486945" r:id="rId6"/>
    <p:sldLayoutId id="2147486946" r:id="rId7"/>
    <p:sldLayoutId id="2147486947" r:id="rId8"/>
    <p:sldLayoutId id="2147486948" r:id="rId9"/>
    <p:sldLayoutId id="2147486949" r:id="rId10"/>
    <p:sldLayoutId id="2147486950"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D56663A6-3927-6F45-AECB-12916D5AF5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77" r:id="rId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59"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Calisto MT" pitchFamily="-112" charset="0"/>
                <a:ea typeface="+mn-ea"/>
                <a:cs typeface="+mn-cs"/>
              </a:defRPr>
            </a:lvl1pPr>
          </a:lstStyle>
          <a:p>
            <a:pPr>
              <a:defRPr/>
            </a:pPr>
            <a:endParaRPr lang="en-US"/>
          </a:p>
        </p:txBody>
      </p:sp>
      <p:sp>
        <p:nvSpPr>
          <p:cNvPr id="5"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Calisto MT" pitchFamily="-112"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FFFFFF"/>
                </a:solidFill>
                <a:effectLst>
                  <a:outerShdw blurRad="38100" dist="38100" dir="2700000" algn="tl">
                    <a:srgbClr val="212121"/>
                  </a:outerShdw>
                </a:effectLst>
                <a:latin typeface="Calisto MT" charset="0"/>
              </a:defRPr>
            </a:lvl1pPr>
          </a:lstStyle>
          <a:p>
            <a:pPr>
              <a:defRPr/>
            </a:pPr>
            <a:fld id="{9F7FC689-BA23-F046-ADD4-3D89681B776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778" r:id="rId1"/>
    <p:sldLayoutId id="2147486825" r:id="rId2"/>
  </p:sldLayoutIdLst>
  <p:txStyles>
    <p:titleStyle>
      <a:lvl1pPr algn="ctr" rtl="0" eaLnBrk="0" fontAlgn="base" hangingPunct="0">
        <a:spcBef>
          <a:spcPct val="0"/>
        </a:spcBef>
        <a:spcAft>
          <a:spcPct val="0"/>
        </a:spcAft>
        <a:defRPr sz="4800">
          <a:solidFill>
            <a:schemeClr val="tx1"/>
          </a:solidFill>
          <a:latin typeface="+mj-lt"/>
          <a:ea typeface="+mj-ea"/>
          <a:cs typeface="+mj-cs"/>
        </a:defRPr>
      </a:lvl1pPr>
      <a:lvl2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5pPr>
      <a:lvl6pPr marL="4572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6pPr>
      <a:lvl7pPr marL="9144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800">
          <a:solidFill>
            <a:schemeClr val="tx1"/>
          </a:solidFill>
          <a:latin typeface="Calisto MT"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ts val="2000"/>
        </a:spcBef>
        <a:spcAft>
          <a:spcPct val="0"/>
        </a:spcAft>
        <a:buBlip>
          <a:blip r:embed="rId5"/>
        </a:buBlip>
        <a:defRPr sz="2200">
          <a:solidFill>
            <a:schemeClr val="tx1"/>
          </a:solidFill>
          <a:latin typeface="+mn-lt"/>
          <a:ea typeface="+mn-ea"/>
          <a:cs typeface="+mn-cs"/>
        </a:defRPr>
      </a:lvl1pPr>
      <a:lvl2pPr marL="685800" indent="-336550" algn="l" rtl="0" eaLnBrk="0" fontAlgn="base" hangingPunct="0">
        <a:spcBef>
          <a:spcPts val="600"/>
        </a:spcBef>
        <a:spcAft>
          <a:spcPct val="0"/>
        </a:spcAft>
        <a:buBlip>
          <a:blip r:embed="rId5"/>
        </a:buBlip>
        <a:defRPr sz="2000">
          <a:solidFill>
            <a:schemeClr val="tx1"/>
          </a:solidFill>
          <a:latin typeface="+mn-lt"/>
          <a:ea typeface="+mn-ea"/>
        </a:defRPr>
      </a:lvl2pPr>
      <a:lvl3pPr marL="1035050" indent="-349250" algn="l" rtl="0" eaLnBrk="0" fontAlgn="base" hangingPunct="0">
        <a:spcBef>
          <a:spcPts val="600"/>
        </a:spcBef>
        <a:spcAft>
          <a:spcPct val="0"/>
        </a:spcAft>
        <a:buBlip>
          <a:blip r:embed="rId5"/>
        </a:buBlip>
        <a:defRPr>
          <a:solidFill>
            <a:schemeClr val="tx1"/>
          </a:solidFill>
          <a:latin typeface="+mn-lt"/>
          <a:ea typeface="ＭＳ Ｐゴシック" charset="0"/>
          <a:cs typeface="Geneva" charset="-128"/>
        </a:defRPr>
      </a:lvl3pPr>
      <a:lvl4pPr marL="1371600" indent="-336550" algn="l" rtl="0" eaLnBrk="0" fontAlgn="base" hangingPunct="0">
        <a:spcBef>
          <a:spcPts val="600"/>
        </a:spcBef>
        <a:spcAft>
          <a:spcPct val="0"/>
        </a:spcAft>
        <a:buBlip>
          <a:blip r:embed="rId5"/>
        </a:buBlip>
        <a:defRPr>
          <a:solidFill>
            <a:schemeClr val="tx1"/>
          </a:solidFill>
          <a:latin typeface="+mn-lt"/>
          <a:ea typeface="Geneva" charset="-128"/>
          <a:cs typeface="Geneva" charset="0"/>
        </a:defRPr>
      </a:lvl4pPr>
      <a:lvl5pPr marL="1720850" indent="-349250" algn="l" rtl="0" eaLnBrk="0" fontAlgn="base" hangingPunct="0">
        <a:spcBef>
          <a:spcPts val="600"/>
        </a:spcBef>
        <a:spcAft>
          <a:spcPct val="0"/>
        </a:spcAft>
        <a:buBlip>
          <a:blip r:embed="rId5"/>
        </a:buBlip>
        <a:defRPr>
          <a:solidFill>
            <a:schemeClr val="tx1"/>
          </a:solidFill>
          <a:latin typeface="+mn-lt"/>
          <a:ea typeface="ＭＳ Ｐゴシック" charset="-128"/>
          <a:cs typeface="ＭＳ Ｐゴシック" charset="-128"/>
        </a:defRPr>
      </a:lvl5pPr>
      <a:lvl6pPr marL="2178050" indent="-349250" algn="l" rtl="0" fontAlgn="base">
        <a:spcBef>
          <a:spcPts val="600"/>
        </a:spcBef>
        <a:spcAft>
          <a:spcPct val="0"/>
        </a:spcAft>
        <a:buBlip>
          <a:blip r:embed="rId5"/>
        </a:buBlip>
        <a:defRPr>
          <a:solidFill>
            <a:schemeClr val="tx1"/>
          </a:solidFill>
          <a:latin typeface="+mn-lt"/>
          <a:ea typeface="+mn-ea"/>
        </a:defRPr>
      </a:lvl6pPr>
      <a:lvl7pPr marL="2635250" indent="-349250" algn="l" rtl="0" fontAlgn="base">
        <a:spcBef>
          <a:spcPts val="600"/>
        </a:spcBef>
        <a:spcAft>
          <a:spcPct val="0"/>
        </a:spcAft>
        <a:buBlip>
          <a:blip r:embed="rId5"/>
        </a:buBlip>
        <a:defRPr>
          <a:solidFill>
            <a:schemeClr val="tx1"/>
          </a:solidFill>
          <a:latin typeface="+mn-lt"/>
          <a:ea typeface="+mn-ea"/>
        </a:defRPr>
      </a:lvl7pPr>
      <a:lvl8pPr marL="3092450" indent="-349250" algn="l" rtl="0" fontAlgn="base">
        <a:spcBef>
          <a:spcPts val="600"/>
        </a:spcBef>
        <a:spcAft>
          <a:spcPct val="0"/>
        </a:spcAft>
        <a:buBlip>
          <a:blip r:embed="rId5"/>
        </a:buBlip>
        <a:defRPr>
          <a:solidFill>
            <a:schemeClr val="tx1"/>
          </a:solidFill>
          <a:latin typeface="+mn-lt"/>
          <a:ea typeface="+mn-ea"/>
        </a:defRPr>
      </a:lvl8pPr>
      <a:lvl9pPr marL="3549650" indent="-349250" algn="l" rtl="0" fontAlgn="base">
        <a:spcBef>
          <a:spcPts val="600"/>
        </a:spcBef>
        <a:spcAft>
          <a:spcPct val="0"/>
        </a:spcAft>
        <a:buBlip>
          <a:blip r:embed="rId5"/>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DA955C07-0829-194C-AEF7-064C5FBF22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79" r:id="rId1"/>
    <p:sldLayoutId id="2147486780"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433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34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1pPr>
          </a:lstStyle>
          <a:p>
            <a:pPr>
              <a:defRPr/>
            </a:pPr>
            <a:endParaRPr lang="en-US"/>
          </a:p>
        </p:txBody>
      </p:sp>
      <p:sp>
        <p:nvSpPr>
          <p:cNvPr id="14344"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112" charset="-52"/>
                <a:ea typeface="ＭＳ Ｐゴシック" pitchFamily="-112" charset="-128"/>
                <a:cs typeface="ＭＳ Ｐゴシック" pitchFamily="-112" charset="-128"/>
              </a:defRPr>
            </a:lvl1pPr>
          </a:lstStyle>
          <a:p>
            <a:pPr>
              <a:defRPr/>
            </a:pPr>
            <a:endParaRPr lang="en-US"/>
          </a:p>
        </p:txBody>
      </p:sp>
      <p:sp>
        <p:nvSpPr>
          <p:cNvPr id="1434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84A4FCC2-70D9-734B-A604-2E5C4AD8DB1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781" r:id="rId1"/>
    <p:sldLayoutId id="2147486782" r:id="rId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0"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0"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hlink"/>
        </a:buClr>
        <a:buFont typeface="Wingdings" pitchFamily="-110" charset="2"/>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0"/>
            <a:ext cx="9159875" cy="6870700"/>
            <a:chOff x="0" y="0"/>
            <a:chExt cx="5770" cy="4328"/>
          </a:xfrm>
        </p:grpSpPr>
        <p:sp>
          <p:nvSpPr>
            <p:cNvPr id="29704"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29705"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27750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eaLnBrk="1" hangingPunct="1">
                <a:defRPr/>
              </a:pPr>
              <a:endParaRPr kumimoji="1" lang="en-US">
                <a:solidFill>
                  <a:srgbClr val="2F1311"/>
                </a:solidFill>
                <a:latin typeface="Arial" pitchFamily="-112" charset="0"/>
                <a:ea typeface="ＭＳ Ｐゴシック" pitchFamily="-112" charset="-128"/>
                <a:cs typeface="ＭＳ Ｐゴシック" pitchFamily="-112" charset="-128"/>
              </a:endParaRPr>
            </a:p>
          </p:txBody>
        </p:sp>
        <p:grpSp>
          <p:nvGrpSpPr>
            <p:cNvPr id="29707" name="Group 6"/>
            <p:cNvGrpSpPr>
              <a:grpSpLocks/>
            </p:cNvGrpSpPr>
            <p:nvPr/>
          </p:nvGrpSpPr>
          <p:grpSpPr bwMode="auto">
            <a:xfrm>
              <a:off x="4944" y="1"/>
              <a:ext cx="816" cy="3974"/>
              <a:chOff x="4944" y="1"/>
              <a:chExt cx="816" cy="3974"/>
            </a:xfrm>
          </p:grpSpPr>
          <p:grpSp>
            <p:nvGrpSpPr>
              <p:cNvPr id="29719" name="Group 7"/>
              <p:cNvGrpSpPr>
                <a:grpSpLocks/>
              </p:cNvGrpSpPr>
              <p:nvPr userDrawn="1"/>
            </p:nvGrpSpPr>
            <p:grpSpPr bwMode="auto">
              <a:xfrm>
                <a:off x="5280" y="1"/>
                <a:ext cx="480" cy="1430"/>
                <a:chOff x="5280" y="1"/>
                <a:chExt cx="480" cy="1430"/>
              </a:xfrm>
            </p:grpSpPr>
            <p:grpSp>
              <p:nvGrpSpPr>
                <p:cNvPr id="29740" name="Group 8"/>
                <p:cNvGrpSpPr>
                  <a:grpSpLocks/>
                </p:cNvGrpSpPr>
                <p:nvPr userDrawn="1"/>
              </p:nvGrpSpPr>
              <p:grpSpPr bwMode="auto">
                <a:xfrm rot="-5400000">
                  <a:off x="5484" y="0"/>
                  <a:ext cx="174" cy="176"/>
                  <a:chOff x="1657" y="323"/>
                  <a:chExt cx="1691" cy="2560"/>
                </a:xfrm>
              </p:grpSpPr>
              <p:grpSp>
                <p:nvGrpSpPr>
                  <p:cNvPr id="29749" name="Group 9"/>
                  <p:cNvGrpSpPr>
                    <a:grpSpLocks/>
                  </p:cNvGrpSpPr>
                  <p:nvPr/>
                </p:nvGrpSpPr>
                <p:grpSpPr bwMode="auto">
                  <a:xfrm>
                    <a:off x="1657" y="323"/>
                    <a:ext cx="1691" cy="2560"/>
                    <a:chOff x="1657" y="323"/>
                    <a:chExt cx="1691" cy="2560"/>
                  </a:xfrm>
                </p:grpSpPr>
                <p:sp>
                  <p:nvSpPr>
                    <p:cNvPr id="29756" name="Freeform 10"/>
                    <p:cNvSpPr>
                      <a:spLocks/>
                    </p:cNvSpPr>
                    <p:nvPr/>
                  </p:nvSpPr>
                  <p:spPr bwMode="auto">
                    <a:xfrm>
                      <a:off x="2328" y="323"/>
                      <a:ext cx="1234" cy="2560"/>
                    </a:xfrm>
                    <a:custGeom>
                      <a:avLst/>
                      <a:gdLst>
                        <a:gd name="T0" fmla="*/ 349 w 1231"/>
                        <a:gd name="T1" fmla="*/ 283 h 2560"/>
                        <a:gd name="T2" fmla="*/ 427 w 1231"/>
                        <a:gd name="T3" fmla="*/ 115 h 2560"/>
                        <a:gd name="T4" fmla="*/ 595 w 1231"/>
                        <a:gd name="T5" fmla="*/ 7 h 2560"/>
                        <a:gd name="T6" fmla="*/ 919 w 1231"/>
                        <a:gd name="T7" fmla="*/ 61 h 2560"/>
                        <a:gd name="T8" fmla="*/ 1087 w 1231"/>
                        <a:gd name="T9" fmla="*/ 349 h 2560"/>
                        <a:gd name="T10" fmla="*/ 1003 w 1231"/>
                        <a:gd name="T11" fmla="*/ 769 h 2560"/>
                        <a:gd name="T12" fmla="*/ 967 w 1231"/>
                        <a:gd name="T13" fmla="*/ 943 h 2560"/>
                        <a:gd name="T14" fmla="*/ 1141 w 1231"/>
                        <a:gd name="T15" fmla="*/ 1075 h 2560"/>
                        <a:gd name="T16" fmla="*/ 1267 w 1231"/>
                        <a:gd name="T17" fmla="*/ 1525 h 2560"/>
                        <a:gd name="T18" fmla="*/ 1159 w 1231"/>
                        <a:gd name="T19" fmla="*/ 1969 h 2560"/>
                        <a:gd name="T20" fmla="*/ 931 w 1231"/>
                        <a:gd name="T21" fmla="*/ 2077 h 2560"/>
                        <a:gd name="T22" fmla="*/ 745 w 1231"/>
                        <a:gd name="T23" fmla="*/ 2059 h 2560"/>
                        <a:gd name="T24" fmla="*/ 679 w 1231"/>
                        <a:gd name="T25" fmla="*/ 2251 h 2560"/>
                        <a:gd name="T26" fmla="*/ 541 w 1231"/>
                        <a:gd name="T27" fmla="*/ 2527 h 2560"/>
                        <a:gd name="T28" fmla="*/ 223 w 1231"/>
                        <a:gd name="T29" fmla="*/ 2509 h 2560"/>
                        <a:gd name="T30" fmla="*/ 31 w 1231"/>
                        <a:gd name="T31" fmla="*/ 2227 h 2560"/>
                        <a:gd name="T32" fmla="*/ 25 w 1231"/>
                        <a:gd name="T33" fmla="*/ 1969 h 2560"/>
                        <a:gd name="T34" fmla="*/ 145 w 1231"/>
                        <a:gd name="T35" fmla="*/ 1651 h 2560"/>
                        <a:gd name="T36" fmla="*/ 271 w 1231"/>
                        <a:gd name="T37" fmla="*/ 1513 h 2560"/>
                        <a:gd name="T38" fmla="*/ 229 w 1231"/>
                        <a:gd name="T39" fmla="*/ 1729 h 2560"/>
                        <a:gd name="T40" fmla="*/ 73 w 1231"/>
                        <a:gd name="T41" fmla="*/ 2023 h 2560"/>
                        <a:gd name="T42" fmla="*/ 169 w 1231"/>
                        <a:gd name="T43" fmla="*/ 2323 h 2560"/>
                        <a:gd name="T44" fmla="*/ 451 w 1231"/>
                        <a:gd name="T45" fmla="*/ 2431 h 2560"/>
                        <a:gd name="T46" fmla="*/ 607 w 1231"/>
                        <a:gd name="T47" fmla="*/ 2227 h 2560"/>
                        <a:gd name="T48" fmla="*/ 589 w 1231"/>
                        <a:gd name="T49" fmla="*/ 1807 h 2560"/>
                        <a:gd name="T50" fmla="*/ 505 w 1231"/>
                        <a:gd name="T51" fmla="*/ 1531 h 2560"/>
                        <a:gd name="T52" fmla="*/ 547 w 1231"/>
                        <a:gd name="T53" fmla="*/ 1459 h 2560"/>
                        <a:gd name="T54" fmla="*/ 649 w 1231"/>
                        <a:gd name="T55" fmla="*/ 1633 h 2560"/>
                        <a:gd name="T56" fmla="*/ 745 w 1231"/>
                        <a:gd name="T57" fmla="*/ 1933 h 2560"/>
                        <a:gd name="T58" fmla="*/ 991 w 1231"/>
                        <a:gd name="T59" fmla="*/ 1963 h 2560"/>
                        <a:gd name="T60" fmla="*/ 1171 w 1231"/>
                        <a:gd name="T61" fmla="*/ 1687 h 2560"/>
                        <a:gd name="T62" fmla="*/ 1153 w 1231"/>
                        <a:gd name="T63" fmla="*/ 1273 h 2560"/>
                        <a:gd name="T64" fmla="*/ 907 w 1231"/>
                        <a:gd name="T65" fmla="*/ 1057 h 2560"/>
                        <a:gd name="T66" fmla="*/ 703 w 1231"/>
                        <a:gd name="T67" fmla="*/ 1129 h 2560"/>
                        <a:gd name="T68" fmla="*/ 589 w 1231"/>
                        <a:gd name="T69" fmla="*/ 1117 h 2560"/>
                        <a:gd name="T70" fmla="*/ 643 w 1231"/>
                        <a:gd name="T71" fmla="*/ 1033 h 2560"/>
                        <a:gd name="T72" fmla="*/ 835 w 1231"/>
                        <a:gd name="T73" fmla="*/ 937 h 2560"/>
                        <a:gd name="T74" fmla="*/ 973 w 1231"/>
                        <a:gd name="T75" fmla="*/ 613 h 2560"/>
                        <a:gd name="T76" fmla="*/ 907 w 1231"/>
                        <a:gd name="T77" fmla="*/ 175 h 2560"/>
                        <a:gd name="T78" fmla="*/ 643 w 1231"/>
                        <a:gd name="T79" fmla="*/ 103 h 2560"/>
                        <a:gd name="T80" fmla="*/ 403 w 1231"/>
                        <a:gd name="T81" fmla="*/ 355 h 2560"/>
                        <a:gd name="T82" fmla="*/ 415 w 1231"/>
                        <a:gd name="T83" fmla="*/ 763 h 2560"/>
                        <a:gd name="T84" fmla="*/ 355 w 1231"/>
                        <a:gd name="T85" fmla="*/ 949 h 2560"/>
                        <a:gd name="T86" fmla="*/ 301 w 1231"/>
                        <a:gd name="T87" fmla="*/ 685 h 2560"/>
                        <a:gd name="T88" fmla="*/ 31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57" name="Freeform 11"/>
                    <p:cNvSpPr>
                      <a:spLocks/>
                    </p:cNvSpPr>
                    <p:nvPr/>
                  </p:nvSpPr>
                  <p:spPr bwMode="auto">
                    <a:xfrm>
                      <a:off x="1764" y="221"/>
                      <a:ext cx="865" cy="2065"/>
                    </a:xfrm>
                    <a:custGeom>
                      <a:avLst/>
                      <a:gdLst>
                        <a:gd name="T0" fmla="*/ 785 w 865"/>
                        <a:gd name="T1" fmla="*/ 511 h 2071"/>
                        <a:gd name="T2" fmla="*/ 797 w 865"/>
                        <a:gd name="T3" fmla="*/ 338 h 2071"/>
                        <a:gd name="T4" fmla="*/ 863 w 865"/>
                        <a:gd name="T5" fmla="*/ 194 h 2071"/>
                        <a:gd name="T6" fmla="*/ 809 w 865"/>
                        <a:gd name="T7" fmla="*/ 206 h 2071"/>
                        <a:gd name="T8" fmla="*/ 749 w 865"/>
                        <a:gd name="T9" fmla="*/ 20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194 h 2071"/>
                        <a:gd name="T22" fmla="*/ 119 w 865"/>
                        <a:gd name="T23" fmla="*/ 392 h 2071"/>
                        <a:gd name="T24" fmla="*/ 131 w 865"/>
                        <a:gd name="T25" fmla="*/ 566 h 2071"/>
                        <a:gd name="T26" fmla="*/ 173 w 865"/>
                        <a:gd name="T27" fmla="*/ 758 h 2071"/>
                        <a:gd name="T28" fmla="*/ 197 w 865"/>
                        <a:gd name="T29" fmla="*/ 852 h 2071"/>
                        <a:gd name="T30" fmla="*/ 167 w 865"/>
                        <a:gd name="T31" fmla="*/ 950 h 2071"/>
                        <a:gd name="T32" fmla="*/ 65 w 865"/>
                        <a:gd name="T33" fmla="*/ 1088 h 2071"/>
                        <a:gd name="T34" fmla="*/ 17 w 865"/>
                        <a:gd name="T35" fmla="*/ 1250 h 2071"/>
                        <a:gd name="T36" fmla="*/ 5 w 865"/>
                        <a:gd name="T37" fmla="*/ 1502 h 2071"/>
                        <a:gd name="T38" fmla="*/ 47 w 865"/>
                        <a:gd name="T39" fmla="*/ 1688 h 2071"/>
                        <a:gd name="T40" fmla="*/ 131 w 865"/>
                        <a:gd name="T41" fmla="*/ 1838 h 2071"/>
                        <a:gd name="T42" fmla="*/ 299 w 865"/>
                        <a:gd name="T43" fmla="*/ 1916 h 2071"/>
                        <a:gd name="T44" fmla="*/ 425 w 865"/>
                        <a:gd name="T45" fmla="*/ 1910 h 2071"/>
                        <a:gd name="T46" fmla="*/ 467 w 865"/>
                        <a:gd name="T47" fmla="*/ 1922 h 2071"/>
                        <a:gd name="T48" fmla="*/ 497 w 865"/>
                        <a:gd name="T49" fmla="*/ 1994 h 2071"/>
                        <a:gd name="T50" fmla="*/ 497 w 865"/>
                        <a:gd name="T51" fmla="*/ 1893 h 2071"/>
                        <a:gd name="T52" fmla="*/ 557 w 865"/>
                        <a:gd name="T53" fmla="*/ 1718 h 2071"/>
                        <a:gd name="T54" fmla="*/ 617 w 865"/>
                        <a:gd name="T55" fmla="*/ 1598 h 2071"/>
                        <a:gd name="T56" fmla="*/ 581 w 865"/>
                        <a:gd name="T57" fmla="*/ 1640 h 2071"/>
                        <a:gd name="T58" fmla="*/ 515 w 865"/>
                        <a:gd name="T59" fmla="*/ 1760 h 2071"/>
                        <a:gd name="T60" fmla="*/ 407 w 865"/>
                        <a:gd name="T61" fmla="*/ 1843 h 2071"/>
                        <a:gd name="T62" fmla="*/ 269 w 865"/>
                        <a:gd name="T63" fmla="*/ 1838 h 2071"/>
                        <a:gd name="T64" fmla="*/ 179 w 865"/>
                        <a:gd name="T65" fmla="*/ 1754 h 2071"/>
                        <a:gd name="T66" fmla="*/ 113 w 865"/>
                        <a:gd name="T67" fmla="*/ 1580 h 2071"/>
                        <a:gd name="T68" fmla="*/ 107 w 865"/>
                        <a:gd name="T69" fmla="*/ 1346 h 2071"/>
                        <a:gd name="T70" fmla="*/ 137 w 865"/>
                        <a:gd name="T71" fmla="*/ 1154 h 2071"/>
                        <a:gd name="T72" fmla="*/ 203 w 865"/>
                        <a:gd name="T73" fmla="*/ 1034 h 2071"/>
                        <a:gd name="T74" fmla="*/ 323 w 865"/>
                        <a:gd name="T75" fmla="*/ 986 h 2071"/>
                        <a:gd name="T76" fmla="*/ 509 w 865"/>
                        <a:gd name="T77" fmla="*/ 1040 h 2071"/>
                        <a:gd name="T78" fmla="*/ 611 w 865"/>
                        <a:gd name="T79" fmla="*/ 1088 h 2071"/>
                        <a:gd name="T80" fmla="*/ 665 w 865"/>
                        <a:gd name="T81" fmla="*/ 1064 h 2071"/>
                        <a:gd name="T82" fmla="*/ 659 w 865"/>
                        <a:gd name="T83" fmla="*/ 1010 h 2071"/>
                        <a:gd name="T84" fmla="*/ 611 w 865"/>
                        <a:gd name="T85" fmla="*/ 968 h 2071"/>
                        <a:gd name="T86" fmla="*/ 497 w 865"/>
                        <a:gd name="T87" fmla="*/ 944 h 2071"/>
                        <a:gd name="T88" fmla="*/ 323 w 865"/>
                        <a:gd name="T89" fmla="*/ 860 h 2071"/>
                        <a:gd name="T90" fmla="*/ 233 w 865"/>
                        <a:gd name="T91" fmla="*/ 656 h 2071"/>
                        <a:gd name="T92" fmla="*/ 209 w 865"/>
                        <a:gd name="T93" fmla="*/ 404 h 2071"/>
                        <a:gd name="T94" fmla="*/ 317 w 865"/>
                        <a:gd name="T95" fmla="*/ 170 h 2071"/>
                        <a:gd name="T96" fmla="*/ 485 w 865"/>
                        <a:gd name="T97" fmla="*/ 110 h 2071"/>
                        <a:gd name="T98" fmla="*/ 617 w 865"/>
                        <a:gd name="T99" fmla="*/ 164 h 2071"/>
                        <a:gd name="T100" fmla="*/ 707 w 865"/>
                        <a:gd name="T101" fmla="*/ 278 h 2071"/>
                        <a:gd name="T102" fmla="*/ 737 w 865"/>
                        <a:gd name="T103" fmla="*/ 416 h 2071"/>
                        <a:gd name="T104" fmla="*/ 773 w 865"/>
                        <a:gd name="T105" fmla="*/ 578 h 2071"/>
                        <a:gd name="T106" fmla="*/ 809 w 865"/>
                        <a:gd name="T107" fmla="*/ 560 h 2071"/>
                        <a:gd name="T108" fmla="*/ 785 w 865"/>
                        <a:gd name="T109" fmla="*/ 511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29750" name="Oval 12"/>
                  <p:cNvSpPr>
                    <a:spLocks noChangeArrowheads="1"/>
                  </p:cNvSpPr>
                  <p:nvPr/>
                </p:nvSpPr>
                <p:spPr bwMode="auto">
                  <a:xfrm>
                    <a:off x="2396" y="1268"/>
                    <a:ext cx="175" cy="247"/>
                  </a:xfrm>
                  <a:prstGeom prst="ellipse">
                    <a:avLst/>
                  </a:prstGeom>
                  <a:solidFill>
                    <a:srgbClr val="E7D6B7"/>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z="2400">
                      <a:solidFill>
                        <a:srgbClr val="2F1311"/>
                      </a:solidFill>
                      <a:latin typeface="Arial" charset="0"/>
                    </a:endParaRPr>
                  </a:p>
                </p:txBody>
              </p:sp>
              <p:sp>
                <p:nvSpPr>
                  <p:cNvPr id="29751" name="Freeform 13"/>
                  <p:cNvSpPr>
                    <a:spLocks/>
                  </p:cNvSpPr>
                  <p:nvPr/>
                </p:nvSpPr>
                <p:spPr bwMode="auto">
                  <a:xfrm>
                    <a:off x="2813" y="585"/>
                    <a:ext cx="262" cy="524"/>
                  </a:xfrm>
                  <a:custGeom>
                    <a:avLst/>
                    <a:gdLst>
                      <a:gd name="T0" fmla="*/ 3 w 266"/>
                      <a:gd name="T1" fmla="*/ 519 h 521"/>
                      <a:gd name="T2" fmla="*/ 27 w 266"/>
                      <a:gd name="T3" fmla="*/ 297 h 521"/>
                      <a:gd name="T4" fmla="*/ 93 w 266"/>
                      <a:gd name="T5" fmla="*/ 45 h 521"/>
                      <a:gd name="T6" fmla="*/ 153 w 266"/>
                      <a:gd name="T7" fmla="*/ 3 h 521"/>
                      <a:gd name="T8" fmla="*/ 199 w 266"/>
                      <a:gd name="T9" fmla="*/ 39 h 521"/>
                      <a:gd name="T10" fmla="*/ 217 w 266"/>
                      <a:gd name="T11" fmla="*/ 141 h 521"/>
                      <a:gd name="T12" fmla="*/ 171 w 266"/>
                      <a:gd name="T13" fmla="*/ 297 h 521"/>
                      <a:gd name="T14" fmla="*/ 90 w 266"/>
                      <a:gd name="T15" fmla="*/ 513 h 521"/>
                      <a:gd name="T16" fmla="*/ 33 w 266"/>
                      <a:gd name="T17" fmla="*/ 537 h 521"/>
                      <a:gd name="T18" fmla="*/ 3 w 266"/>
                      <a:gd name="T19" fmla="*/ 51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52" name="Freeform 14"/>
                  <p:cNvSpPr>
                    <a:spLocks/>
                  </p:cNvSpPr>
                  <p:nvPr/>
                </p:nvSpPr>
                <p:spPr bwMode="auto">
                  <a:xfrm>
                    <a:off x="2882" y="1588"/>
                    <a:ext cx="398" cy="349"/>
                  </a:xfrm>
                  <a:custGeom>
                    <a:avLst/>
                    <a:gdLst>
                      <a:gd name="T0" fmla="*/ 124 w 392"/>
                      <a:gd name="T1" fmla="*/ 275 h 340"/>
                      <a:gd name="T2" fmla="*/ 16 w 392"/>
                      <a:gd name="T3" fmla="*/ 119 h 340"/>
                      <a:gd name="T4" fmla="*/ 4 w 392"/>
                      <a:gd name="T5" fmla="*/ 57 h 340"/>
                      <a:gd name="T6" fmla="*/ 28 w 392"/>
                      <a:gd name="T7" fmla="*/ 3 h 340"/>
                      <a:gd name="T8" fmla="*/ 154 w 392"/>
                      <a:gd name="T9" fmla="*/ 39 h 340"/>
                      <a:gd name="T10" fmla="*/ 299 w 392"/>
                      <a:gd name="T11" fmla="*/ 101 h 340"/>
                      <a:gd name="T12" fmla="*/ 437 w 392"/>
                      <a:gd name="T13" fmla="*/ 217 h 340"/>
                      <a:gd name="T14" fmla="*/ 465 w 392"/>
                      <a:gd name="T15" fmla="*/ 373 h 340"/>
                      <a:gd name="T16" fmla="*/ 408 w 392"/>
                      <a:gd name="T17" fmla="*/ 456 h 340"/>
                      <a:gd name="T18" fmla="*/ 292 w 392"/>
                      <a:gd name="T19" fmla="*/ 432 h 340"/>
                      <a:gd name="T20" fmla="*/ 124 w 392"/>
                      <a:gd name="T21" fmla="*/ 275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53" name="Freeform 15"/>
                  <p:cNvSpPr>
                    <a:spLocks/>
                  </p:cNvSpPr>
                  <p:nvPr/>
                </p:nvSpPr>
                <p:spPr bwMode="auto">
                  <a:xfrm>
                    <a:off x="2580" y="1923"/>
                    <a:ext cx="146" cy="567"/>
                  </a:xfrm>
                  <a:custGeom>
                    <a:avLst/>
                    <a:gdLst>
                      <a:gd name="T0" fmla="*/ 15 w 151"/>
                      <a:gd name="T1" fmla="*/ 201 h 558"/>
                      <a:gd name="T2" fmla="*/ 30 w 151"/>
                      <a:gd name="T3" fmla="*/ 51 h 558"/>
                      <a:gd name="T4" fmla="*/ 43 w 151"/>
                      <a:gd name="T5" fmla="*/ 3 h 558"/>
                      <a:gd name="T6" fmla="*/ 72 w 151"/>
                      <a:gd name="T7" fmla="*/ 27 h 558"/>
                      <a:gd name="T8" fmla="*/ 93 w 151"/>
                      <a:gd name="T9" fmla="*/ 201 h 558"/>
                      <a:gd name="T10" fmla="*/ 96 w 151"/>
                      <a:gd name="T11" fmla="*/ 513 h 558"/>
                      <a:gd name="T12" fmla="*/ 65 w 151"/>
                      <a:gd name="T13" fmla="*/ 657 h 558"/>
                      <a:gd name="T14" fmla="*/ 15 w 151"/>
                      <a:gd name="T15" fmla="*/ 622 h 558"/>
                      <a:gd name="T16" fmla="*/ 0 w 151"/>
                      <a:gd name="T17" fmla="*/ 381 h 558"/>
                      <a:gd name="T18" fmla="*/ 15 w 151"/>
                      <a:gd name="T19" fmla="*/ 20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54" name="Freeform 16"/>
                  <p:cNvSpPr>
                    <a:spLocks/>
                  </p:cNvSpPr>
                  <p:nvPr/>
                </p:nvSpPr>
                <p:spPr bwMode="auto">
                  <a:xfrm>
                    <a:off x="1910" y="1588"/>
                    <a:ext cx="389" cy="247"/>
                  </a:xfrm>
                  <a:custGeom>
                    <a:avLst/>
                    <a:gdLst>
                      <a:gd name="T0" fmla="*/ 163 w 392"/>
                      <a:gd name="T1" fmla="*/ 49 h 253"/>
                      <a:gd name="T2" fmla="*/ 283 w 392"/>
                      <a:gd name="T3" fmla="*/ 19 h 253"/>
                      <a:gd name="T4" fmla="*/ 331 w 392"/>
                      <a:gd name="T5" fmla="*/ 7 h 253"/>
                      <a:gd name="T6" fmla="*/ 349 w 392"/>
                      <a:gd name="T7" fmla="*/ 49 h 253"/>
                      <a:gd name="T8" fmla="*/ 301 w 392"/>
                      <a:gd name="T9" fmla="*/ 99 h 253"/>
                      <a:gd name="T10" fmla="*/ 181 w 392"/>
                      <a:gd name="T11" fmla="*/ 168 h 253"/>
                      <a:gd name="T12" fmla="*/ 37 w 392"/>
                      <a:gd name="T13" fmla="*/ 185 h 253"/>
                      <a:gd name="T14" fmla="*/ 1 w 392"/>
                      <a:gd name="T15" fmla="*/ 141 h 253"/>
                      <a:gd name="T16" fmla="*/ 43 w 392"/>
                      <a:gd name="T17" fmla="*/ 87 h 253"/>
                      <a:gd name="T18" fmla="*/ 163 w 392"/>
                      <a:gd name="T19" fmla="*/ 4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55" name="Freeform 17"/>
                  <p:cNvSpPr>
                    <a:spLocks/>
                  </p:cNvSpPr>
                  <p:nvPr/>
                </p:nvSpPr>
                <p:spPr bwMode="auto">
                  <a:xfrm>
                    <a:off x="2094" y="774"/>
                    <a:ext cx="233" cy="378"/>
                  </a:xfrm>
                  <a:custGeom>
                    <a:avLst/>
                    <a:gdLst>
                      <a:gd name="T0" fmla="*/ 62 w 238"/>
                      <a:gd name="T1" fmla="*/ 210 h 386"/>
                      <a:gd name="T2" fmla="*/ 23 w 238"/>
                      <a:gd name="T3" fmla="*/ 150 h 386"/>
                      <a:gd name="T4" fmla="*/ 0 w 238"/>
                      <a:gd name="T5" fmla="*/ 72 h 386"/>
                      <a:gd name="T6" fmla="*/ 23 w 238"/>
                      <a:gd name="T7" fmla="*/ 12 h 386"/>
                      <a:gd name="T8" fmla="*/ 95 w 238"/>
                      <a:gd name="T9" fmla="*/ 24 h 386"/>
                      <a:gd name="T10" fmla="*/ 140 w 238"/>
                      <a:gd name="T11" fmla="*/ 104 h 386"/>
                      <a:gd name="T12" fmla="*/ 182 w 238"/>
                      <a:gd name="T13" fmla="*/ 239 h 386"/>
                      <a:gd name="T14" fmla="*/ 158 w 238"/>
                      <a:gd name="T15" fmla="*/ 294 h 386"/>
                      <a:gd name="T16" fmla="*/ 131 w 238"/>
                      <a:gd name="T17" fmla="*/ 276 h 386"/>
                      <a:gd name="T18" fmla="*/ 62 w 238"/>
                      <a:gd name="T19" fmla="*/ 21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pic>
              <p:nvPicPr>
                <p:cNvPr id="29741" name="Picture 18"/>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2" name="Picture 19"/>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3" name="Picture 20"/>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4" name="Picture 21"/>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5" name="Picture 2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6" name="Picture 23"/>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7" name="Picture 24"/>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48" name="Picture 25"/>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9720" name="Group 26"/>
              <p:cNvGrpSpPr>
                <a:grpSpLocks/>
              </p:cNvGrpSpPr>
              <p:nvPr userDrawn="1"/>
            </p:nvGrpSpPr>
            <p:grpSpPr bwMode="auto">
              <a:xfrm>
                <a:off x="4944" y="1008"/>
                <a:ext cx="522" cy="2967"/>
                <a:chOff x="4944" y="1008"/>
                <a:chExt cx="522" cy="2967"/>
              </a:xfrm>
            </p:grpSpPr>
            <p:pic>
              <p:nvPicPr>
                <p:cNvPr id="29721" name="Picture 27"/>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2" name="Picture 28"/>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3" name="Picture 29"/>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4" name="Picture 30"/>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5" name="Picture 31"/>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6" name="Picture 3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7" name="Picture 33"/>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8" name="Picture 34"/>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29" name="Picture 35"/>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0" name="Picture 36"/>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1" name="Picture 37"/>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2" name="Picture 38"/>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3" name="Picture 39"/>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4" name="Picture 40"/>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5" name="Picture 41"/>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6" name="Picture 42"/>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7" name="Picture 43"/>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8" name="Picture 44"/>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39" name="Picture 45"/>
                <p:cNvPicPr>
                  <a:picLocks noChangeAspect="1" noChangeArrowheads="1"/>
                </p:cNvPicPr>
                <p:nvPr userDrawn="1"/>
              </p:nvPicPr>
              <p:blipFill>
                <a:blip r:embed="rId4">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9708"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77551"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277552"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29711"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5"/>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29712"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5"/>
              <a:srcRect/>
              <a:tile tx="0" ty="0" sx="100000" sy="100000" flip="none" algn="tl"/>
            </a:blip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29713"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9714"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277557"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29716"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solidFill>
                  <a:srgbClr val="2F1311"/>
                </a:solidFill>
                <a:latin typeface="Arial" charset="0"/>
              </a:endParaRPr>
            </a:p>
          </p:txBody>
        </p:sp>
        <p:sp>
          <p:nvSpPr>
            <p:cNvPr id="277559"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29718" name="AutoShape 56"/>
            <p:cNvSpPr>
              <a:spLocks noChangeArrowheads="1"/>
            </p:cNvSpPr>
            <p:nvPr/>
          </p:nvSpPr>
          <p:spPr bwMode="hidden">
            <a:xfrm rot="5400000">
              <a:off x="2724" y="2089"/>
              <a:ext cx="4320" cy="14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endParaRPr lang="en-US"/>
            </a:p>
          </p:txBody>
        </p:sp>
      </p:grpSp>
      <p:sp>
        <p:nvSpPr>
          <p:cNvPr id="29699"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700"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7563"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2F1311"/>
                </a:solidFill>
                <a:latin typeface="Arial" charset="0"/>
              </a:defRPr>
            </a:lvl1pPr>
          </a:lstStyle>
          <a:p>
            <a:pPr>
              <a:defRPr/>
            </a:pPr>
            <a:fld id="{896EEAD2-9F42-0842-9A29-466C167552A3}" type="datetime1">
              <a:rPr lang="en-US"/>
              <a:pPr>
                <a:defRPr/>
              </a:pPr>
              <a:t>14/11/17</a:t>
            </a:fld>
            <a:endParaRPr lang="en-US"/>
          </a:p>
        </p:txBody>
      </p:sp>
      <p:sp>
        <p:nvSpPr>
          <p:cNvPr id="277564"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2F1311"/>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277565"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2F1311"/>
                </a:solidFill>
                <a:latin typeface="Arial" charset="0"/>
              </a:defRPr>
            </a:lvl1pPr>
          </a:lstStyle>
          <a:p>
            <a:pPr>
              <a:defRPr/>
            </a:pPr>
            <a:fld id="{A3F34E8F-647F-FA4E-A2B1-32F95FB342B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83" r:id="rId1"/>
    <p:sldLayoutId id="2147486784" r:id="rId2"/>
  </p:sldLayoutIdLst>
  <p:txStyles>
    <p:titleStyle>
      <a:lvl1pPr algn="l" rtl="0" eaLnBrk="0" fontAlgn="base" hangingPunct="0">
        <a:spcBef>
          <a:spcPct val="0"/>
        </a:spcBef>
        <a:spcAft>
          <a:spcPct val="0"/>
        </a:spcAft>
        <a:defRPr sz="40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0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4000">
          <a:solidFill>
            <a:schemeClr val="tx2"/>
          </a:solidFill>
          <a:latin typeface="Arial" pitchFamily="-111" charset="0"/>
        </a:defRPr>
      </a:lvl6pPr>
      <a:lvl7pPr marL="914400" algn="l" rtl="0" fontAlgn="base">
        <a:spcBef>
          <a:spcPct val="0"/>
        </a:spcBef>
        <a:spcAft>
          <a:spcPct val="0"/>
        </a:spcAft>
        <a:defRPr sz="4000">
          <a:solidFill>
            <a:schemeClr val="tx2"/>
          </a:solidFill>
          <a:latin typeface="Arial" pitchFamily="-111" charset="0"/>
        </a:defRPr>
      </a:lvl7pPr>
      <a:lvl8pPr marL="1371600" algn="l" rtl="0" fontAlgn="base">
        <a:spcBef>
          <a:spcPct val="0"/>
        </a:spcBef>
        <a:spcAft>
          <a:spcPct val="0"/>
        </a:spcAft>
        <a:defRPr sz="4000">
          <a:solidFill>
            <a:schemeClr val="tx2"/>
          </a:solidFill>
          <a:latin typeface="Arial" pitchFamily="-111" charset="0"/>
        </a:defRPr>
      </a:lvl8pPr>
      <a:lvl9pPr marL="1828800" algn="l" rtl="0" fontAlgn="base">
        <a:spcBef>
          <a:spcPct val="0"/>
        </a:spcBef>
        <a:spcAft>
          <a:spcPct val="0"/>
        </a:spcAft>
        <a:defRPr sz="4000">
          <a:solidFill>
            <a:schemeClr val="tx2"/>
          </a:solidFill>
          <a:latin typeface="Arial" pitchFamily="-111"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80000"/>
        <a:buBlip>
          <a:blip r:embed="rId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70000"/>
        <a:buBlip>
          <a:blip r:embed="rId8"/>
        </a:buBlip>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112" charset="0"/>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4FC3CDAE-7B5B-4C41-B05B-214B633FC8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785" r:id="rId1"/>
  </p:sldLayoutIdLst>
  <p:txStyles>
    <p:titleStyle>
      <a:lvl1pPr algn="ctr" rtl="0" eaLnBrk="0" fontAlgn="base" hangingPunct="0">
        <a:spcBef>
          <a:spcPct val="0"/>
        </a:spcBef>
        <a:spcAft>
          <a:spcPct val="0"/>
        </a:spcAft>
        <a:defRPr sz="4400">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1"/>
          </a:solidFill>
          <a:latin typeface="Calibri" pitchFamily="-110"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1"/>
          </a:solidFill>
          <a:latin typeface="Calibri" pitchFamily="-110" charset="0"/>
        </a:defRPr>
      </a:lvl6pPr>
      <a:lvl7pPr marL="914400" algn="ctr" rtl="0" fontAlgn="base">
        <a:spcBef>
          <a:spcPct val="0"/>
        </a:spcBef>
        <a:spcAft>
          <a:spcPct val="0"/>
        </a:spcAft>
        <a:defRPr sz="4400">
          <a:solidFill>
            <a:schemeClr val="tx1"/>
          </a:solidFill>
          <a:latin typeface="Calibri" pitchFamily="-110" charset="0"/>
        </a:defRPr>
      </a:lvl7pPr>
      <a:lvl8pPr marL="1371600" algn="ctr" rtl="0" fontAlgn="base">
        <a:spcBef>
          <a:spcPct val="0"/>
        </a:spcBef>
        <a:spcAft>
          <a:spcPct val="0"/>
        </a:spcAft>
        <a:defRPr sz="4400">
          <a:solidFill>
            <a:schemeClr val="tx1"/>
          </a:solidFill>
          <a:latin typeface="Calibri" pitchFamily="-110" charset="0"/>
        </a:defRPr>
      </a:lvl8pPr>
      <a:lvl9pPr marL="1828800" algn="ctr" rtl="0" fontAlgn="base">
        <a:spcBef>
          <a:spcPct val="0"/>
        </a:spcBef>
        <a:spcAft>
          <a:spcPct val="0"/>
        </a:spcAft>
        <a:defRPr sz="4400">
          <a:solidFill>
            <a:schemeClr val="tx1"/>
          </a:solidFill>
          <a:latin typeface="Calibri" pitchFamily="-110"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3.jpeg"/></Relationships>
</file>

<file path=ppt/slides/_rels/slide100.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1" Type="http://schemas.openxmlformats.org/officeDocument/2006/relationships/slideLayout" Target="../slideLayouts/slideLayout22.xml"/><Relationship Id="rId2" Type="http://schemas.openxmlformats.org/officeDocument/2006/relationships/notesSlide" Target="../notesSlides/notesSlide7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0.xml"/><Relationship Id="rId3" Type="http://schemas.openxmlformats.org/officeDocument/2006/relationships/image" Target="../media/image92.emf"/></Relationships>
</file>

<file path=ppt/slides/_rels/slide102.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36.emf"/><Relationship Id="rId1" Type="http://schemas.openxmlformats.org/officeDocument/2006/relationships/slideLayout" Target="../slideLayouts/slideLayout22.xml"/><Relationship Id="rId2" Type="http://schemas.openxmlformats.org/officeDocument/2006/relationships/notesSlide" Target="../notesSlides/notesSlide8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2.xml"/><Relationship Id="rId3" Type="http://schemas.openxmlformats.org/officeDocument/2006/relationships/image" Target="../media/image92.e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3.xml"/><Relationship Id="rId3" Type="http://schemas.openxmlformats.org/officeDocument/2006/relationships/image" Target="../media/image95.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5.xml"/><Relationship Id="rId3" Type="http://schemas.openxmlformats.org/officeDocument/2006/relationships/image" Target="../media/image96.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6.xml"/><Relationship Id="rId3" Type="http://schemas.openxmlformats.org/officeDocument/2006/relationships/image" Target="../media/image52.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7.xml"/><Relationship Id="rId3" Type="http://schemas.openxmlformats.org/officeDocument/2006/relationships/image" Target="../media/image52.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8.xml"/><Relationship Id="rId3" Type="http://schemas.openxmlformats.org/officeDocument/2006/relationships/image" Target="../media/image87.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9.xml"/><Relationship Id="rId3" Type="http://schemas.openxmlformats.org/officeDocument/2006/relationships/image" Target="../media/image52.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0.xml"/><Relationship Id="rId3" Type="http://schemas.openxmlformats.org/officeDocument/2006/relationships/image" Target="../media/image52.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1.xml"/><Relationship Id="rId3" Type="http://schemas.openxmlformats.org/officeDocument/2006/relationships/image" Target="../media/image87.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2.xml"/><Relationship Id="rId3" Type="http://schemas.openxmlformats.org/officeDocument/2006/relationships/image" Target="../media/image87.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3.xml"/><Relationship Id="rId3" Type="http://schemas.openxmlformats.org/officeDocument/2006/relationships/image" Target="../media/image87.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5.xml"/><Relationship Id="rId3" Type="http://schemas.openxmlformats.org/officeDocument/2006/relationships/image" Target="../media/image97.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6.xml"/><Relationship Id="rId3" Type="http://schemas.openxmlformats.org/officeDocument/2006/relationships/image" Target="../media/image52.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7.xml"/><Relationship Id="rId3" Type="http://schemas.openxmlformats.org/officeDocument/2006/relationships/image" Target="../media/image98.em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8.xml"/><Relationship Id="rId3" Type="http://schemas.openxmlformats.org/officeDocument/2006/relationships/image" Target="../media/image5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4.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9.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0.xml"/><Relationship Id="rId3" Type="http://schemas.openxmlformats.org/officeDocument/2006/relationships/image" Target="../media/image52.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1.xml"/><Relationship Id="rId3" Type="http://schemas.openxmlformats.org/officeDocument/2006/relationships/image" Target="../media/image52.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3.xml"/><Relationship Id="rId3" Type="http://schemas.openxmlformats.org/officeDocument/2006/relationships/image" Target="../media/image99.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143.xml"/><Relationship Id="rId2" Type="http://schemas.openxmlformats.org/officeDocument/2006/relationships/notesSlide" Target="../notesSlides/notesSlide10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3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36.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7.xml"/><Relationship Id="rId3" Type="http://schemas.openxmlformats.org/officeDocument/2006/relationships/image" Target="../media/image3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3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8.xml"/><Relationship Id="rId3" Type="http://schemas.openxmlformats.org/officeDocument/2006/relationships/image" Target="../media/image3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9.xml"/><Relationship Id="rId3" Type="http://schemas.openxmlformats.org/officeDocument/2006/relationships/image" Target="../media/image3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10.xml"/><Relationship Id="rId3" Type="http://schemas.openxmlformats.org/officeDocument/2006/relationships/image" Target="../media/image3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 Id="rId3" Type="http://schemas.openxmlformats.org/officeDocument/2006/relationships/image" Target="../media/image2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11.xml"/><Relationship Id="rId3" Type="http://schemas.openxmlformats.org/officeDocument/2006/relationships/image" Target="../media/image3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41.jpeg"/><Relationship Id="rId5"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6" Type="http://schemas.openxmlformats.org/officeDocument/2006/relationships/image" Target="../media/image42.jpeg"/><Relationship Id="rId7" Type="http://schemas.openxmlformats.org/officeDocument/2006/relationships/image" Target="../media/image43.jpeg"/><Relationship Id="rId1" Type="http://schemas.openxmlformats.org/officeDocument/2006/relationships/slideLayout" Target="../slideLayouts/slideLayout57.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6.emf"/></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png"/><Relationship Id="rId1" Type="http://schemas.openxmlformats.org/officeDocument/2006/relationships/slideLayout" Target="../slideLayouts/slideLayout34.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46.jpeg"/><Relationship Id="rId3"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oleObject" Target="../embeddings/oleObject1.bin"/><Relationship Id="rId5" Type="http://schemas.openxmlformats.org/officeDocument/2006/relationships/image" Target="../media/image48.emf"/><Relationship Id="rId1" Type="http://schemas.openxmlformats.org/officeDocument/2006/relationships/vmlDrawing" Target="../drawings/vmlDrawing1.vml"/><Relationship Id="rId2"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xml"/><Relationship Id="rId3" Type="http://schemas.openxmlformats.org/officeDocument/2006/relationships/image" Target="../media/image2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4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5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5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5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image" Target="../media/image5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image" Target="../media/image5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hyperlink" Target="http://www.globalgourmet.com/food/foodday/fd0397/art/bdyeast.gif" TargetMode="External"/><Relationship Id="rId5" Type="http://schemas.openxmlformats.org/officeDocument/2006/relationships/image" Target="../media/image25.png"/><Relationship Id="rId6" Type="http://schemas.openxmlformats.org/officeDocument/2006/relationships/hyperlink" Target="http://www.foodsubs.com/Photos/yeast-breadmachine.jpg" TargetMode="External"/><Relationship Id="rId7" Type="http://schemas.openxmlformats.org/officeDocument/2006/relationships/image" Target="../media/image26.jpeg"/><Relationship Id="rId8" Type="http://schemas.openxmlformats.org/officeDocument/2006/relationships/image" Target="../media/image27.png"/><Relationship Id="rId9" Type="http://schemas.openxmlformats.org/officeDocument/2006/relationships/image" Target="../media/image28.png"/><Relationship Id="rId1" Type="http://schemas.openxmlformats.org/officeDocument/2006/relationships/slideLayout" Target="../slideLayouts/slideLayout121.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2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jpeg"/><Relationship Id="rId3" Type="http://schemas.openxmlformats.org/officeDocument/2006/relationships/image" Target="../media/image5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1.xml"/><Relationship Id="rId3" Type="http://schemas.openxmlformats.org/officeDocument/2006/relationships/image" Target="../media/image54.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5.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30.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 Id="rId3" Type="http://schemas.openxmlformats.org/officeDocument/2006/relationships/image" Target="../media/image2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3.xml"/><Relationship Id="rId3" Type="http://schemas.openxmlformats.org/officeDocument/2006/relationships/image" Target="../media/image5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4.xml"/><Relationship Id="rId3" Type="http://schemas.openxmlformats.org/officeDocument/2006/relationships/image" Target="../media/image60.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5.xml"/><Relationship Id="rId3" Type="http://schemas.openxmlformats.org/officeDocument/2006/relationships/image" Target="../media/image6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6.xml"/><Relationship Id="rId3" Type="http://schemas.openxmlformats.org/officeDocument/2006/relationships/image" Target="../media/image62.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7.xml"/><Relationship Id="rId3" Type="http://schemas.openxmlformats.org/officeDocument/2006/relationships/image" Target="../media/image62.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38.xml"/><Relationship Id="rId3" Type="http://schemas.openxmlformats.org/officeDocument/2006/relationships/image" Target="../media/image63.jpeg"/></Relationships>
</file>

<file path=ppt/slides/_rels/slide5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41.jpeg"/><Relationship Id="rId5"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 Id="rId6" Type="http://schemas.openxmlformats.org/officeDocument/2006/relationships/image" Target="../media/image42.jpeg"/><Relationship Id="rId7" Type="http://schemas.openxmlformats.org/officeDocument/2006/relationships/image" Target="../media/image43.jpeg"/><Relationship Id="rId1" Type="http://schemas.openxmlformats.org/officeDocument/2006/relationships/slideLayout" Target="../slideLayouts/slideLayout81.xml"/><Relationship Id="rId2" Type="http://schemas.openxmlformats.org/officeDocument/2006/relationships/notesSlide" Target="../notesSlides/notesSlide3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40.xml"/><Relationship Id="rId3" Type="http://schemas.openxmlformats.org/officeDocument/2006/relationships/image" Target="../media/image3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41.xml"/><Relationship Id="rId3" Type="http://schemas.openxmlformats.org/officeDocument/2006/relationships/image" Target="../media/image3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42.xml"/><Relationship Id="rId3" Type="http://schemas.openxmlformats.org/officeDocument/2006/relationships/image" Target="../media/image3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 Id="rId3" Type="http://schemas.openxmlformats.org/officeDocument/2006/relationships/image" Target="../media/image3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43.xml"/><Relationship Id="rId3" Type="http://schemas.openxmlformats.org/officeDocument/2006/relationships/image" Target="../media/image3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44.xml"/><Relationship Id="rId3" Type="http://schemas.openxmlformats.org/officeDocument/2006/relationships/image" Target="../media/image4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45.xml"/><Relationship Id="rId3" Type="http://schemas.openxmlformats.org/officeDocument/2006/relationships/image" Target="../media/image6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image" Target="../media/image33.jpeg"/></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1" Type="http://schemas.openxmlformats.org/officeDocument/2006/relationships/slideLayout" Target="../slideLayouts/slideLayout99.xml"/><Relationship Id="rId2" Type="http://schemas.openxmlformats.org/officeDocument/2006/relationships/notesSlide" Target="../notesSlides/notesSlide4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47.xml"/><Relationship Id="rId3" Type="http://schemas.openxmlformats.org/officeDocument/2006/relationships/image" Target="../media/image63.jpeg"/></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hyperlink" Target="http://images.google.com/imgres?imgurl=www.ncinter.net/~ejt/shofar.jpg&amp;imgrefurl=http://www.ncinter.net/~ejt/PForum/PF0.htm&amp;h=40&amp;w=60&amp;prev=/images?q=Jewish+feasts&amp;svnum=10&amp;hl=en&amp;lr=&amp;ie=UTF-8&amp;oe=UTF-8" TargetMode="External"/><Relationship Id="rId5" Type="http://schemas.openxmlformats.org/officeDocument/2006/relationships/image" Target="../media/image68.jpeg"/><Relationship Id="rId1" Type="http://schemas.openxmlformats.org/officeDocument/2006/relationships/slideLayout" Target="../slideLayouts/slideLayout116.xml"/><Relationship Id="rId2" Type="http://schemas.openxmlformats.org/officeDocument/2006/relationships/notesSlide" Target="../notesSlides/notesSlide48.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18.xml"/><Relationship Id="rId2" Type="http://schemas.openxmlformats.org/officeDocument/2006/relationships/image" Target="../media/image2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49.xml"/><Relationship Id="rId3" Type="http://schemas.openxmlformats.org/officeDocument/2006/relationships/image" Target="../media/image63.jpeg"/></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eg"/><Relationship Id="rId1" Type="http://schemas.openxmlformats.org/officeDocument/2006/relationships/slideLayout" Target="../slideLayouts/slideLayout14.xml"/><Relationship Id="rId2" Type="http://schemas.openxmlformats.org/officeDocument/2006/relationships/notesSlide" Target="../notesSlides/notesSlide5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51.xml"/><Relationship Id="rId3" Type="http://schemas.openxmlformats.org/officeDocument/2006/relationships/image" Target="../media/image71.jpeg"/></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2.jpeg"/><Relationship Id="rId1" Type="http://schemas.openxmlformats.org/officeDocument/2006/relationships/slideLayout" Target="../slideLayouts/slideLayout14.xml"/><Relationship Id="rId2" Type="http://schemas.openxmlformats.org/officeDocument/2006/relationships/notesSlide" Target="../notesSlides/notesSlide5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 Id="rId3" Type="http://schemas.openxmlformats.org/officeDocument/2006/relationships/image" Target="../media/image7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4.xml"/><Relationship Id="rId3" Type="http://schemas.openxmlformats.org/officeDocument/2006/relationships/image" Target="../media/image74.jpeg"/></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1" Type="http://schemas.openxmlformats.org/officeDocument/2006/relationships/slideLayout" Target="../slideLayouts/slideLayout16.xml"/><Relationship Id="rId2" Type="http://schemas.openxmlformats.org/officeDocument/2006/relationships/notesSlide" Target="../notesSlides/notesSlide5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6.xml"/><Relationship Id="rId3" Type="http://schemas.openxmlformats.org/officeDocument/2006/relationships/image" Target="../media/image77.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7.xml"/><Relationship Id="rId3" Type="http://schemas.openxmlformats.org/officeDocument/2006/relationships/image" Target="../media/image78.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8.xml"/><Relationship Id="rId3" Type="http://schemas.openxmlformats.org/officeDocument/2006/relationships/image" Target="../media/image79.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jpeg"/></Relationships>
</file>

<file path=ppt/slides/_rels/slide80.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0.xml"/><Relationship Id="rId3" Type="http://schemas.openxmlformats.org/officeDocument/2006/relationships/image" Target="../media/image82.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1.xml"/><Relationship Id="rId3" Type="http://schemas.openxmlformats.org/officeDocument/2006/relationships/image" Target="../media/image8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2.xml"/><Relationship Id="rId3" Type="http://schemas.openxmlformats.org/officeDocument/2006/relationships/image" Target="../media/image84.jpeg"/></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1" Type="http://schemas.openxmlformats.org/officeDocument/2006/relationships/slideLayout" Target="../slideLayouts/slideLayout21.xml"/><Relationship Id="rId2" Type="http://schemas.openxmlformats.org/officeDocument/2006/relationships/notesSlide" Target="../notesSlides/notesSlide6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4.xml"/><Relationship Id="rId3" Type="http://schemas.openxmlformats.org/officeDocument/2006/relationships/image" Target="../media/image52.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5.xml"/><Relationship Id="rId3" Type="http://schemas.openxmlformats.org/officeDocument/2006/relationships/image" Target="../media/image87.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6.xml"/><Relationship Id="rId3" Type="http://schemas.openxmlformats.org/officeDocument/2006/relationships/image" Target="../media/image8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7.xml"/><Relationship Id="rId3" Type="http://schemas.openxmlformats.org/officeDocument/2006/relationships/image" Target="../media/image88.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2.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9.xml"/><Relationship Id="rId3" Type="http://schemas.openxmlformats.org/officeDocument/2006/relationships/image" Target="../media/image73.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3.xml"/><Relationship Id="rId3" Type="http://schemas.openxmlformats.org/officeDocument/2006/relationships/image" Target="../media/image52.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4.xml"/><Relationship Id="rId3" Type="http://schemas.openxmlformats.org/officeDocument/2006/relationships/image" Target="../media/image5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5.xml"/><Relationship Id="rId3" Type="http://schemas.openxmlformats.org/officeDocument/2006/relationships/image" Target="../media/image87.jpeg"/></Relationships>
</file>

<file path=ppt/slides/_rels/slide97.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1" Type="http://schemas.openxmlformats.org/officeDocument/2006/relationships/slideLayout" Target="../slideLayouts/slideLayout20.xml"/><Relationship Id="rId2" Type="http://schemas.openxmlformats.org/officeDocument/2006/relationships/notesSlide" Target="../notesSlides/notesSlide76.xml"/></Relationships>
</file>

<file path=ppt/slides/_rels/slide98.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36.emf"/><Relationship Id="rId1" Type="http://schemas.openxmlformats.org/officeDocument/2006/relationships/slideLayout" Target="../slideLayouts/slideLayout22.xml"/><Relationship Id="rId2" Type="http://schemas.openxmlformats.org/officeDocument/2006/relationships/notesSlide" Target="../notesSlides/notesSlide7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8.xml"/><Relationship Id="rId3" Type="http://schemas.openxmlformats.org/officeDocument/2006/relationships/image" Target="../media/image9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855"/>
            <a:ext cx="9144000" cy="917575"/>
          </a:xfrm>
          <a:extLst/>
        </p:spPr>
        <p:txBody>
          <a:bodyPr/>
          <a:lstStyle/>
          <a:p>
            <a:pPr>
              <a:defRPr/>
            </a:pPr>
            <a:r>
              <a:rPr lang="si-LK" sz="3200" b="1" dirty="0" smtClean="0">
                <a:solidFill>
                  <a:schemeClr val="bg1"/>
                </a:solidFill>
                <a:effectLst>
                  <a:glow rad="127000">
                    <a:schemeClr val="tx1">
                      <a:alpha val="98000"/>
                    </a:schemeClr>
                  </a:glow>
                </a:effectLst>
                <a:latin typeface="Arial"/>
                <a:ea typeface="ヒラギノ角ゴ Pro W3" charset="0"/>
                <a:cs typeface="Arial"/>
              </a:rPr>
              <a:t>දරුවනට ඔවුන්ගේ අත් සේදීමට උගන්වයි </a:t>
            </a:r>
            <a:endParaRPr lang="en-US" sz="3200" b="1" dirty="0">
              <a:solidFill>
                <a:schemeClr val="bg1"/>
              </a:solidFill>
              <a:effectLst>
                <a:glow rad="127000">
                  <a:schemeClr val="tx1">
                    <a:alpha val="98000"/>
                  </a:schemeClr>
                </a:glow>
              </a:effectLst>
              <a:latin typeface="Arial"/>
              <a:ea typeface="ヒラギノ角ゴ Pro W3" charset="0"/>
              <a:cs typeface="Arial"/>
            </a:endParaRPr>
          </a:p>
        </p:txBody>
      </p:sp>
      <p:pic>
        <p:nvPicPr>
          <p:cNvPr id="276483"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00113"/>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0" y="6096000"/>
            <a:ext cx="9144000" cy="773135"/>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si-LK"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ආචාර්ය </a:t>
            </a:r>
            <a:r>
              <a:rPr kumimoji="0" lang="en-US"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a:t>
            </a:r>
            <a:r>
              <a:rPr kumimoji="0" lang="si-LK"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රික් ග්‍රිෆිත් </a:t>
            </a:r>
            <a:r>
              <a:rPr kumimoji="0" lang="en-US"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 </a:t>
            </a:r>
            <a:r>
              <a:rPr kumimoji="0" lang="si-LK"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සිංගප්පූරු</a:t>
            </a:r>
            <a:r>
              <a:rPr kumimoji="0" lang="en-US"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a:t>
            </a:r>
            <a:r>
              <a:rPr kumimoji="0" lang="si-LK"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බයිබල්</a:t>
            </a:r>
            <a:r>
              <a:rPr kumimoji="0" lang="en-US"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a:t>
            </a:r>
            <a:r>
              <a:rPr kumimoji="0" lang="si-LK"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විදුහල </a:t>
            </a:r>
            <a:r>
              <a:rPr kumimoji="0" lang="en-US"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a:t>
            </a:r>
            <a:r>
              <a:rPr kumimoji="0" lang="en-US" sz="18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BibleStudyDownloads.org</a:t>
            </a:r>
            <a:endPar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1" descr="angel-of-death-colored-bible-passov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76600" y="0"/>
            <a:ext cx="58674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4" name="Title 2"/>
          <p:cNvSpPr>
            <a:spLocks noGrp="1"/>
          </p:cNvSpPr>
          <p:nvPr>
            <p:ph type="title" idx="4294967295"/>
          </p:nvPr>
        </p:nvSpPr>
        <p:spPr>
          <a:xfrm>
            <a:off x="152400" y="152400"/>
            <a:ext cx="2971800" cy="6705600"/>
          </a:xfrm>
        </p:spPr>
        <p:txBody>
          <a:bodyPr/>
          <a:lstStyle/>
          <a:p>
            <a:r>
              <a:rPr lang="si-LK" sz="4000" b="1" dirty="0" smtClean="0">
                <a:solidFill>
                  <a:srgbClr val="FFFFFF"/>
                </a:solidFill>
                <a:latin typeface="Arial" charset="0"/>
                <a:ea typeface="ＭＳ Ｐゴシック" charset="0"/>
                <a:cs typeface="Arial" charset="0"/>
              </a:rPr>
              <a:t>නික්මයාම </a:t>
            </a:r>
            <a:r>
              <a:rPr lang="en-US" sz="4000" b="1" dirty="0" smtClean="0">
                <a:solidFill>
                  <a:srgbClr val="FFFFFF"/>
                </a:solidFill>
                <a:latin typeface="Arial" charset="0"/>
                <a:ea typeface="ＭＳ Ｐゴシック" charset="0"/>
                <a:cs typeface="Arial" charset="0"/>
              </a:rPr>
              <a:t> </a:t>
            </a:r>
            <a:r>
              <a:rPr lang="en-US" sz="4000" b="1" dirty="0">
                <a:solidFill>
                  <a:srgbClr val="FFFFFF"/>
                </a:solidFill>
                <a:latin typeface="Arial" charset="0"/>
                <a:ea typeface="ＭＳ Ｐゴシック" charset="0"/>
                <a:cs typeface="Arial" charset="0"/>
              </a:rPr>
              <a:t>12:1-16</a:t>
            </a:r>
            <a:br>
              <a:rPr lang="en-US" sz="4000" b="1" dirty="0">
                <a:solidFill>
                  <a:srgbClr val="FFFFFF"/>
                </a:solidFill>
                <a:latin typeface="Arial" charset="0"/>
                <a:ea typeface="ＭＳ Ｐゴシック" charset="0"/>
                <a:cs typeface="Arial" charset="0"/>
              </a:rPr>
            </a:br>
            <a:r>
              <a:rPr lang="en-US" sz="3600" dirty="0">
                <a:solidFill>
                  <a:srgbClr val="FFFFFF"/>
                </a:solidFill>
                <a:latin typeface="Arial" charset="0"/>
                <a:ea typeface="ＭＳ Ｐゴシック" charset="0"/>
                <a:cs typeface="Arial" charset="0"/>
              </a:rPr>
              <a:t/>
            </a:r>
            <a:br>
              <a:rPr lang="en-US" sz="3600" dirty="0">
                <a:solidFill>
                  <a:srgbClr val="FFFFFF"/>
                </a:solidFill>
                <a:latin typeface="Arial" charset="0"/>
                <a:ea typeface="ＭＳ Ｐゴシック" charset="0"/>
                <a:cs typeface="Arial" charset="0"/>
              </a:rPr>
            </a:br>
            <a:r>
              <a:rPr lang="si-LK" sz="3600" dirty="0" smtClean="0">
                <a:solidFill>
                  <a:srgbClr val="FFFFFF"/>
                </a:solidFill>
                <a:latin typeface="Arial" charset="0"/>
                <a:ea typeface="ＭＳ Ｐゴシック" charset="0"/>
                <a:cs typeface="Arial" charset="0"/>
              </a:rPr>
              <a:t>මරණයේ දූතයා ලේ තැවරූ දොරවල් ඇති  නිවෙස් පසුකර යයි </a:t>
            </a:r>
            <a:endParaRPr lang="en-US" sz="3600" dirty="0">
              <a:solidFill>
                <a:srgbClr val="FFFFFF"/>
              </a:solidFill>
              <a:latin typeface="Arial" charset="0"/>
              <a:ea typeface="ＭＳ Ｐゴシック" charset="0"/>
              <a:cs typeface="Arial" charset="0"/>
            </a:endParaRPr>
          </a:p>
        </p:txBody>
      </p:sp>
      <p:sp>
        <p:nvSpPr>
          <p:cNvPr id="289795" name="Title 2"/>
          <p:cNvSpPr txBox="1">
            <a:spLocks/>
          </p:cNvSpPr>
          <p:nvPr/>
        </p:nvSpPr>
        <p:spPr bwMode="auto">
          <a:xfrm>
            <a:off x="3563888" y="5949280"/>
            <a:ext cx="5472162" cy="83728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1600" dirty="0" smtClean="0">
                <a:solidFill>
                  <a:srgbClr val="C00000"/>
                </a:solidFill>
              </a:rPr>
              <a:t>“</a:t>
            </a:r>
            <a:r>
              <a:rPr lang="si-LK" sz="1600" dirty="0" smtClean="0">
                <a:solidFill>
                  <a:srgbClr val="C00000"/>
                </a:solidFill>
              </a:rPr>
              <a:t>සම</a:t>
            </a:r>
            <a:r>
              <a:rPr lang="si-LK" sz="1600" dirty="0">
                <a:solidFill>
                  <a:srgbClr val="C00000"/>
                </a:solidFill>
              </a:rPr>
              <a:t>ිඳාණන් වහන්සේගේ පණිවුඩය මේ ය: </a:t>
            </a:r>
            <a:r>
              <a:rPr lang="si-LK" sz="1600" dirty="0" smtClean="0">
                <a:solidFill>
                  <a:srgbClr val="C00000"/>
                </a:solidFill>
              </a:rPr>
              <a:t>‘මධ්‍යම රාත්‍රිය </a:t>
            </a:r>
            <a:r>
              <a:rPr lang="si-LK" sz="1600" dirty="0">
                <a:solidFill>
                  <a:srgbClr val="C00000"/>
                </a:solidFill>
              </a:rPr>
              <a:t>පමණේ දී මම මිසර දේශය මැදින් යන්නෙම</a:t>
            </a:r>
            <a:r>
              <a:rPr lang="si-LK" sz="1600" dirty="0" smtClean="0">
                <a:solidFill>
                  <a:srgbClr val="C00000"/>
                </a:solidFill>
              </a:rPr>
              <a:t>ි</a:t>
            </a:r>
            <a:r>
              <a:rPr lang="en-US" sz="1600" dirty="0" smtClean="0">
                <a:solidFill>
                  <a:srgbClr val="C00000"/>
                </a:solidFill>
              </a:rPr>
              <a:t>”</a:t>
            </a:r>
            <a:r>
              <a:rPr lang="si-LK" sz="1600" dirty="0" smtClean="0">
                <a:solidFill>
                  <a:srgbClr val="C00000"/>
                </a:solidFill>
              </a:rPr>
              <a:t>.</a:t>
            </a:r>
            <a:r>
              <a:rPr lang="si-LK" sz="1600" dirty="0">
                <a:solidFill>
                  <a:srgbClr val="C00000"/>
                </a:solidFill>
              </a:rPr>
              <a:t> </a:t>
            </a:r>
            <a:r>
              <a:rPr lang="en-US" sz="1600" b="1" i="1" dirty="0" smtClean="0">
                <a:solidFill>
                  <a:srgbClr val="C00000"/>
                </a:solidFill>
                <a:latin typeface="Arial" charset="0"/>
                <a:cs typeface="Arial" charset="0"/>
              </a:rPr>
              <a:t> (</a:t>
            </a:r>
            <a:r>
              <a:rPr lang="si-LK" sz="1600" b="1" i="1" dirty="0" smtClean="0">
                <a:solidFill>
                  <a:srgbClr val="C00000"/>
                </a:solidFill>
                <a:latin typeface="Arial" charset="0"/>
                <a:cs typeface="Arial" charset="0"/>
              </a:rPr>
              <a:t>නික්මයාම</a:t>
            </a:r>
            <a:r>
              <a:rPr lang="en-US" sz="1600" b="1" i="1" dirty="0" smtClean="0">
                <a:solidFill>
                  <a:srgbClr val="C00000"/>
                </a:solidFill>
                <a:latin typeface="Arial" charset="0"/>
                <a:cs typeface="Arial" charset="0"/>
              </a:rPr>
              <a:t>. </a:t>
            </a:r>
            <a:r>
              <a:rPr lang="en-US" sz="1600" b="1" i="1" dirty="0">
                <a:solidFill>
                  <a:srgbClr val="C00000"/>
                </a:solidFill>
                <a:latin typeface="Arial" charset="0"/>
                <a:cs typeface="Arial" charset="0"/>
              </a:rPr>
              <a:t>11:4)</a:t>
            </a:r>
            <a:endParaRPr lang="en-US" sz="1400" b="1" i="1" dirty="0">
              <a:solidFill>
                <a:srgbClr val="C00000"/>
              </a:solidFill>
              <a:latin typeface="Arial"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381955" name="Rectangle 3"/>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si-LK" dirty="0" smtClean="0">
                <a:ea typeface="ＭＳ Ｐゴシック" pitchFamily="-112" charset="-128"/>
                <a:cs typeface="ＭＳ Ｐゴシック" pitchFamily="-112" charset="-128"/>
              </a:rPr>
              <a:t>සෙදෙර් පිගාන</a:t>
            </a:r>
            <a:r>
              <a:rPr lang="si-LK" sz="4800" dirty="0" smtClean="0">
                <a:ea typeface="ＭＳ Ｐゴシック" pitchFamily="-112" charset="-128"/>
                <a:cs typeface="ＭＳ Ｐゴシック" pitchFamily="-112" charset="-128"/>
              </a:rPr>
              <a:t> </a:t>
            </a:r>
            <a:endParaRPr lang="en-US" sz="4800" dirty="0">
              <a:ea typeface="ＭＳ Ｐゴシック" pitchFamily="-112" charset="-128"/>
              <a:cs typeface="ＭＳ Ｐゴシック" pitchFamily="-112" charset="-128"/>
            </a:endParaRPr>
          </a:p>
        </p:txBody>
      </p:sp>
      <p:pic>
        <p:nvPicPr>
          <p:cNvPr id="462851" name="Picture 4" descr="Feas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447800"/>
            <a:ext cx="6781800"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2852" name="Picture 5" descr="Feasts"/>
          <p:cNvPicPr>
            <a:picLocks noChangeAspect="1" noChangeArrowheads="1"/>
          </p:cNvPicPr>
          <p:nvPr/>
        </p:nvPicPr>
        <p:blipFill>
          <a:blip r:embed="rId4" cstate="screen">
            <a:extLst>
              <a:ext uri="{28A0092B-C50C-407E-A947-70E740481C1C}">
                <a14:useLocalDpi xmlns:a14="http://schemas.microsoft.com/office/drawing/2010/main"/>
              </a:ext>
            </a:extLst>
          </a:blip>
          <a:srcRect b="-4079"/>
          <a:stretch>
            <a:fillRect/>
          </a:stretch>
        </p:blipFill>
        <p:spPr bwMode="auto">
          <a:xfrm>
            <a:off x="4419600" y="5486400"/>
            <a:ext cx="2540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361475" name="Rectangle 3"/>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si-LK" dirty="0">
                <a:ea typeface="ＭＳ Ｐゴシック" pitchFamily="-112" charset="-128"/>
                <a:cs typeface="ＭＳ Ｐゴシック" pitchFamily="-112" charset="-128"/>
              </a:rPr>
              <a:t>උත්සවයන් හි </a:t>
            </a:r>
            <a:r>
              <a:rPr lang="si-LK" dirty="0" smtClean="0">
                <a:ea typeface="ＭＳ Ｐゴシック" pitchFamily="-112" charset="-128"/>
                <a:cs typeface="ＭＳ Ｐゴシック" pitchFamily="-112" charset="-128"/>
              </a:rPr>
              <a:t>පිළිවෙත </a:t>
            </a:r>
            <a:endParaRPr lang="en-US" dirty="0">
              <a:ea typeface="ＭＳ Ｐゴシック" pitchFamily="-112" charset="-128"/>
              <a:cs typeface="ＭＳ Ｐゴシック" pitchFamily="-112" charset="-128"/>
            </a:endParaRPr>
          </a:p>
        </p:txBody>
      </p:sp>
      <p:sp>
        <p:nvSpPr>
          <p:cNvPr id="464899" name="Rectangle 4"/>
          <p:cNvSpPr>
            <a:spLocks noChangeArrowheads="1"/>
          </p:cNvSpPr>
          <p:nvPr/>
        </p:nvSpPr>
        <p:spPr bwMode="auto">
          <a:xfrm>
            <a:off x="0" y="7229475"/>
            <a:ext cx="184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zh-CN" sz="1300" b="1">
                <a:solidFill>
                  <a:srgbClr val="2F1311"/>
                </a:solidFill>
                <a:latin typeface="Times" charset="0"/>
                <a:ea typeface="宋体" charset="0"/>
                <a:cs typeface="宋体" charset="0"/>
              </a:rPr>
              <a:t/>
            </a:r>
            <a:br>
              <a:rPr lang="en-US" altLang="zh-CN" sz="1300" b="1">
                <a:solidFill>
                  <a:srgbClr val="2F1311"/>
                </a:solidFill>
                <a:latin typeface="Times" charset="0"/>
                <a:ea typeface="宋体" charset="0"/>
                <a:cs typeface="宋体" charset="0"/>
              </a:rPr>
            </a:br>
            <a:endParaRPr lang="en-US" altLang="zh-CN">
              <a:solidFill>
                <a:srgbClr val="2F1311"/>
              </a:solidFill>
              <a:latin typeface="Arial" charset="0"/>
              <a:ea typeface="宋体" charset="0"/>
              <a:cs typeface="宋体" charset="0"/>
            </a:endParaRPr>
          </a:p>
        </p:txBody>
      </p:sp>
      <p:sp>
        <p:nvSpPr>
          <p:cNvPr id="464900" name="Rectangle 5"/>
          <p:cNvSpPr>
            <a:spLocks noChangeArrowheads="1"/>
          </p:cNvSpPr>
          <p:nvPr/>
        </p:nvSpPr>
        <p:spPr bwMode="auto">
          <a:xfrm>
            <a:off x="0" y="7229475"/>
            <a:ext cx="1841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zh-CN" sz="1300" b="1">
                <a:solidFill>
                  <a:srgbClr val="2F1311"/>
                </a:solidFill>
                <a:latin typeface="Times" charset="0"/>
                <a:ea typeface="宋体" charset="0"/>
                <a:cs typeface="宋体" charset="0"/>
              </a:rPr>
              <a:t/>
            </a:r>
            <a:br>
              <a:rPr lang="en-US" altLang="zh-CN" sz="1300" b="1">
                <a:solidFill>
                  <a:srgbClr val="2F1311"/>
                </a:solidFill>
                <a:latin typeface="Times" charset="0"/>
                <a:ea typeface="宋体" charset="0"/>
                <a:cs typeface="宋体" charset="0"/>
              </a:rPr>
            </a:br>
            <a:endParaRPr lang="en-US" altLang="zh-CN">
              <a:solidFill>
                <a:srgbClr val="2F1311"/>
              </a:solidFill>
              <a:latin typeface="Arial" charset="0"/>
              <a:ea typeface="宋体" charset="0"/>
              <a:cs typeface="宋体" charset="0"/>
            </a:endParaRPr>
          </a:p>
        </p:txBody>
      </p:sp>
      <p:sp>
        <p:nvSpPr>
          <p:cNvPr id="464901" name="Rectangle 6"/>
          <p:cNvSpPr>
            <a:spLocks noChangeArrowheads="1"/>
          </p:cNvSpPr>
          <p:nvPr/>
        </p:nvSpPr>
        <p:spPr bwMode="auto">
          <a:xfrm>
            <a:off x="0" y="1103313"/>
            <a:ext cx="1841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zh-CN" sz="1200">
                <a:solidFill>
                  <a:srgbClr val="2F1311"/>
                </a:solidFill>
                <a:latin typeface="Times" charset="0"/>
                <a:ea typeface="宋体" charset="0"/>
                <a:cs typeface="宋体" charset="0"/>
              </a:rPr>
              <a:t/>
            </a:r>
            <a:br>
              <a:rPr lang="en-US" altLang="zh-CN" sz="1200">
                <a:solidFill>
                  <a:srgbClr val="2F1311"/>
                </a:solidFill>
                <a:latin typeface="Times" charset="0"/>
                <a:ea typeface="宋体" charset="0"/>
                <a:cs typeface="宋体" charset="0"/>
              </a:rPr>
            </a:br>
            <a:endParaRPr lang="en-US" altLang="zh-CN" sz="1100">
              <a:solidFill>
                <a:srgbClr val="2F1311"/>
              </a:solidFill>
              <a:ea typeface="宋体" charset="0"/>
              <a:cs typeface="宋体" charset="0"/>
            </a:endParaRPr>
          </a:p>
          <a:p>
            <a:endParaRPr lang="en-US" altLang="zh-CN">
              <a:solidFill>
                <a:srgbClr val="2F1311"/>
              </a:solidFill>
              <a:latin typeface="Arial" charset="0"/>
              <a:ea typeface="宋体" charset="0"/>
              <a:cs typeface="宋体" charset="0"/>
            </a:endParaRPr>
          </a:p>
        </p:txBody>
      </p:sp>
      <p:graphicFrame>
        <p:nvGraphicFramePr>
          <p:cNvPr id="361479" name="Group 7"/>
          <p:cNvGraphicFramePr>
            <a:graphicFrameLocks noGrp="1"/>
          </p:cNvGraphicFramePr>
          <p:nvPr>
            <p:extLst>
              <p:ext uri="{D42A27DB-BD31-4B8C-83A1-F6EECF244321}">
                <p14:modId xmlns:p14="http://schemas.microsoft.com/office/powerpoint/2010/main" val="1265510166"/>
              </p:ext>
            </p:extLst>
          </p:nvPr>
        </p:nvGraphicFramePr>
        <p:xfrm>
          <a:off x="76200" y="1186464"/>
          <a:ext cx="7620000" cy="5549583"/>
        </p:xfrm>
        <a:graphic>
          <a:graphicData uri="http://schemas.openxmlformats.org/drawingml/2006/table">
            <a:tbl>
              <a:tblPr/>
              <a:tblGrid>
                <a:gridCol w="3771900"/>
                <a:gridCol w="3848100"/>
              </a:tblGrid>
              <a:tr h="46037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si-LK" altLang="zh-CN" sz="2100" b="0" i="0" u="none" strike="noStrike" cap="none" normalizeH="0" baseline="0" dirty="0" smtClean="0">
                          <a:ln>
                            <a:noFill/>
                          </a:ln>
                          <a:solidFill>
                            <a:srgbClr val="FFFFFF"/>
                          </a:solidFill>
                          <a:effectLst>
                            <a:outerShdw blurRad="38100" dist="38100" dir="2700000" algn="tl">
                              <a:srgbClr val="000000"/>
                            </a:outerShdw>
                          </a:effectLst>
                          <a:latin typeface="Arial" charset="0"/>
                          <a:ea typeface="宋体" charset="0"/>
                          <a:cs typeface="宋体" charset="0"/>
                        </a:rPr>
                        <a:t>පාස්කුව</a:t>
                      </a:r>
                      <a:endParaRPr kumimoji="0" lang="en-US" altLang="zh-CN" sz="2100" b="0" i="0" u="none" strike="noStrike" cap="none" normalizeH="0" baseline="0" dirty="0" smtClean="0">
                        <a:ln>
                          <a:noFill/>
                        </a:ln>
                        <a:solidFill>
                          <a:srgbClr val="FFFFFF"/>
                        </a:solidFill>
                        <a:effectLst>
                          <a:outerShdw blurRad="38100" dist="38100" dir="2700000" algn="tl">
                            <a:srgbClr val="000000"/>
                          </a:outerShdw>
                        </a:effectLst>
                        <a:latin typeface="Arial"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si-LK" altLang="zh-CN" sz="2100" b="1" i="0" u="none" strike="noStrike" cap="none" normalizeH="0" baseline="0" dirty="0" smtClean="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ස්වාමීන්ගේ බෝජනය</a:t>
                      </a:r>
                      <a:r>
                        <a:rPr kumimoji="0" lang="si-LK" altLang="zh-CN" sz="2800" b="1" i="0" u="none" strike="noStrike" cap="none" normalizeH="0" baseline="0" dirty="0" smtClean="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 </a:t>
                      </a:r>
                      <a:r>
                        <a:rPr kumimoji="0" lang="en-US" altLang="zh-CN" sz="2800" b="1" i="0" u="none" strike="noStrike" cap="none" normalizeH="0" baseline="0" dirty="0" smtClean="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 </a:t>
                      </a:r>
                      <a:endParaRPr kumimoji="0" lang="en-US" altLang="zh-CN" sz="3200" b="0" i="0" u="none" strike="noStrike" cap="none" normalizeH="0" baseline="0" dirty="0" smtClean="0">
                        <a:ln>
                          <a:noFill/>
                        </a:ln>
                        <a:solidFill>
                          <a:srgbClr val="FFFFFF"/>
                        </a:solidFill>
                        <a:effectLst>
                          <a:outerShdw blurRad="38100" dist="38100" dir="2700000" algn="tl">
                            <a:srgbClr val="000000"/>
                          </a:outerShdw>
                        </a:effectLst>
                        <a:latin typeface="Arial"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74136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600" b="1" i="0" u="none" strike="noStrike" cap="none" normalizeH="0" baseline="0" dirty="0" smtClean="0">
                          <a:ln>
                            <a:noFill/>
                          </a:ln>
                          <a:solidFill>
                            <a:srgbClr val="FFFFFF"/>
                          </a:solidFill>
                          <a:effectLst>
                            <a:outerShdw blurRad="38100" dist="38100" dir="2700000" algn="tl">
                              <a:srgbClr val="000000"/>
                            </a:outerShdw>
                          </a:effectLst>
                          <a:latin typeface="Tahoma" charset="0"/>
                          <a:ea typeface="宋体" charset="0"/>
                          <a:cs typeface="宋体" charset="0"/>
                        </a:rPr>
                        <a:t>දෙවන කුසලානය: පීඩා / විනිශ්චය, "මම නුඹලාව ඔවුන්ගේ බැදුමෙන්  මුදෙන්නෙමි"</a:t>
                      </a:r>
                      <a:endParaRPr kumimoji="0" lang="en-US" altLang="zh-CN" sz="16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5248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600" b="1" i="0" u="none" strike="noStrike" cap="none" normalizeH="0" baseline="0" dirty="0" smtClean="0">
                          <a:ln>
                            <a:noFill/>
                          </a:ln>
                          <a:solidFill>
                            <a:srgbClr val="FFFFFF"/>
                          </a:solidFill>
                          <a:effectLst>
                            <a:outerShdw blurRad="38100" dist="38100" dir="2700000" algn="tl">
                              <a:srgbClr val="000000"/>
                            </a:outerShdw>
                          </a:effectLst>
                          <a:latin typeface="Tahoma" charset="0"/>
                          <a:ea typeface="宋体" charset="0"/>
                          <a:cs typeface="宋体" charset="0"/>
                        </a:rPr>
                        <a:t>අත් සේදීම, ඉහල අනුභවය හා 1/2 මැද මත්සා සහ තිත්ත පැළෑටි සමග පහළ මත්සා(බන්දනය) </a:t>
                      </a:r>
                      <a:endParaRPr kumimoji="0" lang="en-US" altLang="zh-CN" sz="16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4295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600" b="1" i="0" u="none" strike="noStrike" cap="none" normalizeH="0" baseline="0" dirty="0" smtClean="0">
                          <a:ln>
                            <a:noFill/>
                          </a:ln>
                          <a:solidFill>
                            <a:srgbClr val="FFFFFF"/>
                          </a:solidFill>
                          <a:effectLst>
                            <a:outerShdw blurRad="38100" dist="38100" dir="2700000" algn="tl">
                              <a:srgbClr val="000000"/>
                            </a:outerShdw>
                          </a:effectLst>
                          <a:latin typeface="Tahoma" charset="0"/>
                          <a:ea typeface="宋体" charset="0"/>
                          <a:cs typeface="宋体" charset="0"/>
                        </a:rPr>
                        <a:t>පාස්කු භෝජනය ආරම්භ වේ</a:t>
                      </a:r>
                      <a:endParaRPr kumimoji="0" lang="en-US" altLang="zh-CN" sz="16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9378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600" b="1" i="0" u="none" strike="noStrike" cap="none" normalizeH="0" baseline="0" dirty="0" smtClean="0">
                          <a:ln>
                            <a:noFill/>
                          </a:ln>
                          <a:solidFill>
                            <a:srgbClr val="FFFFFF"/>
                          </a:solidFill>
                          <a:effectLst>
                            <a:outerShdw blurRad="38100" dist="38100" dir="2700000" algn="tl">
                              <a:srgbClr val="000000"/>
                            </a:outerShdw>
                          </a:effectLst>
                          <a:latin typeface="Tahoma" charset="0"/>
                          <a:ea typeface="宋体" charset="0"/>
                          <a:cs typeface="宋体" charset="0"/>
                        </a:rPr>
                        <a:t>තිත්ත පලා රට ඉදි සමග කෑම මී පැණි සමග ආමන්ඩ් (ජිවිතයේ මිහිරිතාව හා මිදිම) පිලිස්සු බිත්තර (දේව මාලිගා පුජාවන් හා විනාශය, දුක්විම හා නව ජීවනය) ශාන්ක්බෝන්  </a:t>
                      </a:r>
                      <a:endParaRPr kumimoji="0" lang="en-US" altLang="zh-CN" sz="16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6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යේසුස් වහන්සේ  ජූදස් සමඟ අනුභව කලපසු ඔහු පිටව යයි</a:t>
                      </a:r>
                      <a:r>
                        <a:rPr kumimoji="0" lang="en-US" altLang="zh-CN" sz="16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6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t>
                      </a:r>
                      <a:endParaRPr kumimoji="0" lang="en-US" altLang="zh-CN" sz="16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277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6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කන්න අෆිකොමෙන්</a:t>
                      </a:r>
                      <a:r>
                        <a:rPr kumimoji="0" lang="en-US" altLang="zh-CN" sz="16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si-LK" altLang="zh-CN" sz="16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මේ දුක්ඛිත ආහාරය ... "</a:t>
                      </a:r>
                      <a:endParaRPr kumimoji="0" lang="en-US" altLang="zh-CN" sz="16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16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si-LK" altLang="zh-CN" sz="16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මේ මාගේ ශරීරයයි</a:t>
                      </a:r>
                      <a:r>
                        <a:rPr kumimoji="0" lang="en-US" altLang="zh-CN" sz="16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si-LK" altLang="zh-CN" sz="16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ලූක්</a:t>
                      </a:r>
                      <a:r>
                        <a:rPr kumimoji="0" lang="en-US" altLang="zh-CN" sz="16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en-US" altLang="zh-CN" sz="16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22:19)</a:t>
                      </a:r>
                      <a:endParaRPr kumimoji="0" lang="en-US" altLang="zh-CN" sz="16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64925" name="Rectangle 30"/>
          <p:cNvSpPr>
            <a:spLocks noChangeArrowheads="1"/>
          </p:cNvSpPr>
          <p:nvPr/>
        </p:nvSpPr>
        <p:spPr bwMode="auto">
          <a:xfrm>
            <a:off x="0" y="4962525"/>
            <a:ext cx="18415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zh-CN" sz="1200">
                <a:solidFill>
                  <a:srgbClr val="2F1311"/>
                </a:solidFill>
                <a:latin typeface="Times" charset="0"/>
                <a:ea typeface="宋体" charset="0"/>
                <a:cs typeface="宋体" charset="0"/>
              </a:rPr>
              <a:t/>
            </a:r>
            <a:br>
              <a:rPr lang="en-US" altLang="zh-CN" sz="1200">
                <a:solidFill>
                  <a:srgbClr val="2F1311"/>
                </a:solidFill>
                <a:latin typeface="Times" charset="0"/>
                <a:ea typeface="宋体" charset="0"/>
                <a:cs typeface="宋体" charset="0"/>
              </a:rPr>
            </a:br>
            <a:endParaRPr lang="en-US" altLang="zh-CN" sz="1100">
              <a:solidFill>
                <a:srgbClr val="2F1311"/>
              </a:solidFill>
              <a:ea typeface="宋体" charset="0"/>
              <a:cs typeface="宋体" charset="0"/>
            </a:endParaRPr>
          </a:p>
          <a:p>
            <a:endParaRPr lang="en-US" altLang="zh-CN">
              <a:solidFill>
                <a:srgbClr val="2F1311"/>
              </a:solidFill>
              <a:latin typeface="Arial" charset="0"/>
              <a:ea typeface="宋体" charset="0"/>
              <a:cs typeface="宋体" charset="0"/>
            </a:endParaRPr>
          </a:p>
        </p:txBody>
      </p:sp>
      <p:sp>
        <p:nvSpPr>
          <p:cNvPr id="464926" name="Rectangle 31"/>
          <p:cNvSpPr>
            <a:spLocks noChangeArrowheads="1"/>
          </p:cNvSpPr>
          <p:nvPr/>
        </p:nvSpPr>
        <p:spPr bwMode="auto">
          <a:xfrm>
            <a:off x="0" y="8367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n-US">
              <a:solidFill>
                <a:srgbClr val="2F1311"/>
              </a:solidFill>
              <a:latin typeface="Arial" charset="0"/>
            </a:endParaRPr>
          </a:p>
        </p:txBody>
      </p:sp>
      <p:pic>
        <p:nvPicPr>
          <p:cNvPr id="464927" name="Picture 33" descr="j02874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5800" y="0"/>
            <a:ext cx="1879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1506" name="Oval 34"/>
          <p:cNvSpPr>
            <a:spLocks noChangeArrowheads="1"/>
          </p:cNvSpPr>
          <p:nvPr/>
        </p:nvSpPr>
        <p:spPr bwMode="auto">
          <a:xfrm>
            <a:off x="-12419" y="5688872"/>
            <a:ext cx="3810000" cy="9906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
        <p:nvSpPr>
          <p:cNvPr id="361507" name="Oval 35"/>
          <p:cNvSpPr>
            <a:spLocks noChangeArrowheads="1"/>
          </p:cNvSpPr>
          <p:nvPr/>
        </p:nvSpPr>
        <p:spPr bwMode="auto">
          <a:xfrm>
            <a:off x="3874515" y="5680075"/>
            <a:ext cx="3810000" cy="9906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361506"/>
                                        </p:tgtEl>
                                        <p:attrNameLst>
                                          <p:attrName>style.visibility</p:attrName>
                                        </p:attrNameLst>
                                      </p:cBhvr>
                                      <p:to>
                                        <p:strVal val="visible"/>
                                      </p:to>
                                    </p:set>
                                    <p:animEffect transition="in" filter="fade">
                                      <p:cBhvr>
                                        <p:cTn id="7" dur="770" decel="100000"/>
                                        <p:tgtEl>
                                          <p:spTgt spid="361506"/>
                                        </p:tgtEl>
                                      </p:cBhvr>
                                    </p:animEffect>
                                    <p:animScale>
                                      <p:cBhvr>
                                        <p:cTn id="8" dur="770" decel="100000"/>
                                        <p:tgtEl>
                                          <p:spTgt spid="361506"/>
                                        </p:tgtEl>
                                      </p:cBhvr>
                                      <p:from x="10000" y="10000"/>
                                      <p:to x="200000" y="450000"/>
                                    </p:animScale>
                                    <p:animScale>
                                      <p:cBhvr>
                                        <p:cTn id="9" dur="1230" accel="100000" fill="hold">
                                          <p:stCondLst>
                                            <p:cond delay="770"/>
                                          </p:stCondLst>
                                        </p:cTn>
                                        <p:tgtEl>
                                          <p:spTgt spid="361506"/>
                                        </p:tgtEl>
                                      </p:cBhvr>
                                      <p:from x="200000" y="450000"/>
                                      <p:to x="100000" y="100000"/>
                                    </p:animScale>
                                    <p:set>
                                      <p:cBhvr>
                                        <p:cTn id="10" dur="770" fill="hold"/>
                                        <p:tgtEl>
                                          <p:spTgt spid="361506"/>
                                        </p:tgtEl>
                                        <p:attrNameLst>
                                          <p:attrName>ppt_x</p:attrName>
                                        </p:attrNameLst>
                                      </p:cBhvr>
                                      <p:to>
                                        <p:strVal val="(0.5)"/>
                                      </p:to>
                                    </p:set>
                                    <p:anim from="(0.5)" to="(#ppt_x)" calcmode="lin" valueType="num">
                                      <p:cBhvr>
                                        <p:cTn id="11" dur="1230" accel="100000" fill="hold">
                                          <p:stCondLst>
                                            <p:cond delay="770"/>
                                          </p:stCondLst>
                                        </p:cTn>
                                        <p:tgtEl>
                                          <p:spTgt spid="361506"/>
                                        </p:tgtEl>
                                        <p:attrNameLst>
                                          <p:attrName>ppt_x</p:attrName>
                                        </p:attrNameLst>
                                      </p:cBhvr>
                                    </p:anim>
                                    <p:set>
                                      <p:cBhvr>
                                        <p:cTn id="12" dur="770" fill="hold"/>
                                        <p:tgtEl>
                                          <p:spTgt spid="361506"/>
                                        </p:tgtEl>
                                        <p:attrNameLst>
                                          <p:attrName>ppt_y</p:attrName>
                                        </p:attrNameLst>
                                      </p:cBhvr>
                                      <p:to>
                                        <p:strVal val="(#ppt_y+0.4)"/>
                                      </p:to>
                                    </p:set>
                                    <p:anim from="(#ppt_y+0.4)" to="(#ppt_y)" calcmode="lin" valueType="num">
                                      <p:cBhvr>
                                        <p:cTn id="13" dur="1230" accel="100000" fill="hold">
                                          <p:stCondLst>
                                            <p:cond delay="770"/>
                                          </p:stCondLst>
                                        </p:cTn>
                                        <p:tgtEl>
                                          <p:spTgt spid="361506"/>
                                        </p:tgtEl>
                                        <p:attrNameLst>
                                          <p:attrName>ppt_y</p:attrName>
                                        </p:attrNameLst>
                                      </p:cBhvr>
                                    </p:anim>
                                  </p:childTnLst>
                                </p:cTn>
                              </p:par>
                            </p:childTnLst>
                          </p:cTn>
                        </p:par>
                        <p:par>
                          <p:cTn id="14" fill="hold" nodeType="afterGroup">
                            <p:stCondLst>
                              <p:cond delay="2000"/>
                            </p:stCondLst>
                            <p:childTnLst>
                              <p:par>
                                <p:cTn id="15" presetID="51" presetClass="entr" presetSubtype="0" fill="hold" grpId="0" nodeType="afterEffect">
                                  <p:stCondLst>
                                    <p:cond delay="0"/>
                                  </p:stCondLst>
                                  <p:childTnLst>
                                    <p:set>
                                      <p:cBhvr>
                                        <p:cTn id="16" dur="1" fill="hold">
                                          <p:stCondLst>
                                            <p:cond delay="0"/>
                                          </p:stCondLst>
                                        </p:cTn>
                                        <p:tgtEl>
                                          <p:spTgt spid="361507"/>
                                        </p:tgtEl>
                                        <p:attrNameLst>
                                          <p:attrName>style.visibility</p:attrName>
                                        </p:attrNameLst>
                                      </p:cBhvr>
                                      <p:to>
                                        <p:strVal val="visible"/>
                                      </p:to>
                                    </p:set>
                                    <p:animEffect transition="in" filter="fade">
                                      <p:cBhvr>
                                        <p:cTn id="17" dur="770" decel="100000"/>
                                        <p:tgtEl>
                                          <p:spTgt spid="361507"/>
                                        </p:tgtEl>
                                      </p:cBhvr>
                                    </p:animEffect>
                                    <p:animScale>
                                      <p:cBhvr>
                                        <p:cTn id="18" dur="770" decel="100000"/>
                                        <p:tgtEl>
                                          <p:spTgt spid="361507"/>
                                        </p:tgtEl>
                                      </p:cBhvr>
                                      <p:from x="10000" y="10000"/>
                                      <p:to x="200000" y="450000"/>
                                    </p:animScale>
                                    <p:animScale>
                                      <p:cBhvr>
                                        <p:cTn id="19" dur="1230" accel="100000" fill="hold">
                                          <p:stCondLst>
                                            <p:cond delay="770"/>
                                          </p:stCondLst>
                                        </p:cTn>
                                        <p:tgtEl>
                                          <p:spTgt spid="361507"/>
                                        </p:tgtEl>
                                      </p:cBhvr>
                                      <p:from x="200000" y="450000"/>
                                      <p:to x="100000" y="100000"/>
                                    </p:animScale>
                                    <p:set>
                                      <p:cBhvr>
                                        <p:cTn id="20" dur="770" fill="hold"/>
                                        <p:tgtEl>
                                          <p:spTgt spid="361507"/>
                                        </p:tgtEl>
                                        <p:attrNameLst>
                                          <p:attrName>ppt_x</p:attrName>
                                        </p:attrNameLst>
                                      </p:cBhvr>
                                      <p:to>
                                        <p:strVal val="(0.5)"/>
                                      </p:to>
                                    </p:set>
                                    <p:anim from="(0.5)" to="(#ppt_x)" calcmode="lin" valueType="num">
                                      <p:cBhvr>
                                        <p:cTn id="21" dur="1230" accel="100000" fill="hold">
                                          <p:stCondLst>
                                            <p:cond delay="770"/>
                                          </p:stCondLst>
                                        </p:cTn>
                                        <p:tgtEl>
                                          <p:spTgt spid="361507"/>
                                        </p:tgtEl>
                                        <p:attrNameLst>
                                          <p:attrName>ppt_x</p:attrName>
                                        </p:attrNameLst>
                                      </p:cBhvr>
                                    </p:anim>
                                    <p:set>
                                      <p:cBhvr>
                                        <p:cTn id="22" dur="770" fill="hold"/>
                                        <p:tgtEl>
                                          <p:spTgt spid="361507"/>
                                        </p:tgtEl>
                                        <p:attrNameLst>
                                          <p:attrName>ppt_y</p:attrName>
                                        </p:attrNameLst>
                                      </p:cBhvr>
                                      <p:to>
                                        <p:strVal val="(#ppt_y+0.4)"/>
                                      </p:to>
                                    </p:set>
                                    <p:anim from="(#ppt_y+0.4)" to="(#ppt_y)" calcmode="lin" valueType="num">
                                      <p:cBhvr>
                                        <p:cTn id="23" dur="1230" accel="100000" fill="hold">
                                          <p:stCondLst>
                                            <p:cond delay="770"/>
                                          </p:stCondLst>
                                        </p:cTn>
                                        <p:tgtEl>
                                          <p:spTgt spid="36150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506" grpId="0" animBg="1"/>
      <p:bldP spid="36150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pic>
        <p:nvPicPr>
          <p:cNvPr id="458754" name="Picture 3" descr="Passover Cup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2775" y="0"/>
            <a:ext cx="4721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8755" name="Picture 5"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990600"/>
            <a:ext cx="2425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8756" name="Picture 6"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17700" y="990600"/>
            <a:ext cx="2425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8757" name="Picture 7"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3805535"/>
            <a:ext cx="2425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8758" name="Picture 8"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17700" y="3733800"/>
            <a:ext cx="2425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85" name="Text Box 9"/>
          <p:cNvSpPr txBox="1">
            <a:spLocks noChangeArrowheads="1"/>
          </p:cNvSpPr>
          <p:nvPr/>
        </p:nvSpPr>
        <p:spPr bwMode="auto">
          <a:xfrm>
            <a:off x="378876" y="2319635"/>
            <a:ext cx="1438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smtClean="0">
                <a:solidFill>
                  <a:srgbClr val="2F1311"/>
                </a:solidFill>
                <a:effectLst>
                  <a:glow rad="101600">
                    <a:srgbClr val="FFFFFF">
                      <a:alpha val="60000"/>
                    </a:srgbClr>
                  </a:glow>
                </a:effectLst>
              </a:rPr>
              <a:t>ආශීර්වාදය</a:t>
            </a:r>
            <a:endParaRPr lang="en-US" b="1" dirty="0">
              <a:solidFill>
                <a:srgbClr val="2F1311"/>
              </a:solidFill>
              <a:effectLst>
                <a:glow rad="101600">
                  <a:srgbClr val="FFFFFF">
                    <a:alpha val="60000"/>
                  </a:srgbClr>
                </a:glow>
              </a:effectLst>
            </a:endParaRPr>
          </a:p>
        </p:txBody>
      </p:sp>
      <p:sp>
        <p:nvSpPr>
          <p:cNvPr id="357386" name="Text Box 10"/>
          <p:cNvSpPr txBox="1">
            <a:spLocks noChangeArrowheads="1"/>
          </p:cNvSpPr>
          <p:nvPr/>
        </p:nvSpPr>
        <p:spPr bwMode="auto">
          <a:xfrm>
            <a:off x="2550720" y="2222212"/>
            <a:ext cx="12426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smtClean="0">
                <a:solidFill>
                  <a:srgbClr val="2F1311"/>
                </a:solidFill>
                <a:effectLst>
                  <a:glow rad="101600">
                    <a:srgbClr val="FFFFFF">
                      <a:alpha val="60000"/>
                    </a:srgbClr>
                  </a:glow>
                </a:effectLst>
              </a:rPr>
              <a:t>පීඩාවන්</a:t>
            </a:r>
            <a:r>
              <a:rPr lang="si-LK" sz="3200" dirty="0" smtClean="0">
                <a:solidFill>
                  <a:srgbClr val="2F1311"/>
                </a:solidFill>
              </a:rPr>
              <a:t> </a:t>
            </a:r>
            <a:endParaRPr lang="en-US" sz="3200" dirty="0">
              <a:solidFill>
                <a:srgbClr val="2F1311"/>
              </a:solidFill>
            </a:endParaRPr>
          </a:p>
        </p:txBody>
      </p:sp>
      <p:sp>
        <p:nvSpPr>
          <p:cNvPr id="357387" name="Text Box 11"/>
          <p:cNvSpPr txBox="1">
            <a:spLocks noChangeArrowheads="1"/>
          </p:cNvSpPr>
          <p:nvPr/>
        </p:nvSpPr>
        <p:spPr bwMode="auto">
          <a:xfrm>
            <a:off x="539552" y="5157192"/>
            <a:ext cx="12653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smtClean="0">
                <a:solidFill>
                  <a:srgbClr val="2F1311"/>
                </a:solidFill>
                <a:effectLst>
                  <a:glow rad="101600">
                    <a:srgbClr val="FFFFFF">
                      <a:alpha val="60000"/>
                    </a:srgbClr>
                  </a:glow>
                </a:effectLst>
              </a:rPr>
              <a:t>මිදීම </a:t>
            </a:r>
            <a:endParaRPr lang="en-US" b="1" dirty="0">
              <a:solidFill>
                <a:srgbClr val="2F1311"/>
              </a:solidFill>
              <a:effectLst>
                <a:glow rad="101600">
                  <a:srgbClr val="FFFFFF">
                    <a:alpha val="60000"/>
                  </a:srgbClr>
                </a:glow>
              </a:effectLst>
            </a:endParaRPr>
          </a:p>
        </p:txBody>
      </p:sp>
      <p:sp>
        <p:nvSpPr>
          <p:cNvPr id="357388" name="Text Box 12"/>
          <p:cNvSpPr txBox="1">
            <a:spLocks noChangeArrowheads="1"/>
          </p:cNvSpPr>
          <p:nvPr/>
        </p:nvSpPr>
        <p:spPr bwMode="auto">
          <a:xfrm>
            <a:off x="2542705" y="5098702"/>
            <a:ext cx="1250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smtClean="0">
                <a:solidFill>
                  <a:srgbClr val="2F1311"/>
                </a:solidFill>
                <a:effectLst>
                  <a:glow rad="101600">
                    <a:srgbClr val="FFFFFF">
                      <a:alpha val="60000"/>
                    </a:srgbClr>
                  </a:glow>
                </a:effectLst>
                <a:latin typeface="Iskoola Pota" panose="020B0502040204020203" pitchFamily="34" charset="0"/>
                <a:cs typeface="Iskoola Pota" panose="020B0502040204020203" pitchFamily="34" charset="0"/>
              </a:rPr>
              <a:t>ප්‍රශ</a:t>
            </a:r>
            <a:r>
              <a:rPr lang="si-LK" b="1" dirty="0" smtClean="0">
                <a:solidFill>
                  <a:srgbClr val="2F1311"/>
                </a:solidFill>
                <a:effectLst>
                  <a:glow rad="101600">
                    <a:srgbClr val="FFFFFF">
                      <a:alpha val="60000"/>
                    </a:srgbClr>
                  </a:glow>
                </a:effectLst>
              </a:rPr>
              <a:t>ංසාව</a:t>
            </a:r>
            <a:r>
              <a:rPr lang="si-LK" b="1" dirty="0" smtClean="0">
                <a:solidFill>
                  <a:srgbClr val="2F1311"/>
                </a:solidFill>
              </a:rPr>
              <a:t> </a:t>
            </a:r>
            <a:endParaRPr lang="en-US" b="1" dirty="0">
              <a:solidFill>
                <a:srgbClr val="2F1311"/>
              </a:solidFill>
            </a:endParaRPr>
          </a:p>
        </p:txBody>
      </p:sp>
      <p:sp>
        <p:nvSpPr>
          <p:cNvPr id="357389" name="Rectangle 13"/>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si-LK" dirty="0" smtClean="0">
                <a:ea typeface="ＭＳ Ｐゴシック" pitchFamily="-112" charset="-128"/>
                <a:cs typeface="ＭＳ Ｐゴシック" pitchFamily="-112" charset="-128"/>
              </a:rPr>
              <a:t>කුසලාන හතර</a:t>
            </a:r>
            <a:r>
              <a:rPr lang="en-US" dirty="0" smtClean="0">
                <a:ea typeface="ＭＳ Ｐゴシック" pitchFamily="-112" charset="-128"/>
                <a:cs typeface="ＭＳ Ｐゴシック" pitchFamily="-112" charset="-128"/>
              </a:rPr>
              <a:t> (</a:t>
            </a:r>
            <a:r>
              <a:rPr lang="si-LK" dirty="0" smtClean="0">
                <a:ea typeface="ＭＳ Ｐゴシック" pitchFamily="-112" charset="-128"/>
                <a:cs typeface="ＭＳ Ｐゴシック" pitchFamily="-112" charset="-128"/>
              </a:rPr>
              <a:t>නික්ම</a:t>
            </a:r>
            <a:r>
              <a:rPr lang="en-US" dirty="0" smtClean="0">
                <a:ea typeface="ＭＳ Ｐゴシック" pitchFamily="-112" charset="-128"/>
                <a:cs typeface="ＭＳ Ｐゴシック" pitchFamily="-112" charset="-128"/>
              </a:rPr>
              <a:t>. </a:t>
            </a:r>
            <a:r>
              <a:rPr lang="en-US" dirty="0">
                <a:ea typeface="ＭＳ Ｐゴシック" pitchFamily="-112" charset="-128"/>
                <a:cs typeface="ＭＳ Ｐゴシック" pitchFamily="-112" charset="-128"/>
              </a:rPr>
              <a:t>6:6-7)</a:t>
            </a:r>
          </a:p>
        </p:txBody>
      </p:sp>
      <p:sp>
        <p:nvSpPr>
          <p:cNvPr id="357390" name="Oval 14"/>
          <p:cNvSpPr>
            <a:spLocks noChangeArrowheads="1"/>
          </p:cNvSpPr>
          <p:nvPr/>
        </p:nvSpPr>
        <p:spPr bwMode="auto">
          <a:xfrm>
            <a:off x="0" y="4085421"/>
            <a:ext cx="2425700" cy="2615713"/>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Tree>
    <p:extLst>
      <p:ext uri="{BB962C8B-B14F-4D97-AF65-F5344CB8AC3E}">
        <p14:creationId xmlns:p14="http://schemas.microsoft.com/office/powerpoint/2010/main" val="7842406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5738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57386"/>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57387"/>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57388"/>
                                        </p:tgtEl>
                                        <p:attrNameLst>
                                          <p:attrName>style.visibility</p:attrName>
                                        </p:attrNameLst>
                                      </p:cBhvr>
                                      <p:to>
                                        <p:strVal val="visible"/>
                                      </p:to>
                                    </p:set>
                                  </p:childTnLst>
                                </p:cTn>
                              </p:par>
                            </p:childTnLst>
                          </p:cTn>
                        </p:par>
                        <p:par>
                          <p:cTn id="16" fill="hold" nodeType="afterGroup">
                            <p:stCondLst>
                              <p:cond delay="0"/>
                            </p:stCondLst>
                            <p:childTnLst>
                              <p:par>
                                <p:cTn id="17" presetID="51" presetClass="entr" presetSubtype="0" fill="hold" grpId="0" nodeType="afterEffect">
                                  <p:stCondLst>
                                    <p:cond delay="0"/>
                                  </p:stCondLst>
                                  <p:childTnLst>
                                    <p:set>
                                      <p:cBhvr>
                                        <p:cTn id="18" dur="1" fill="hold">
                                          <p:stCondLst>
                                            <p:cond delay="0"/>
                                          </p:stCondLst>
                                        </p:cTn>
                                        <p:tgtEl>
                                          <p:spTgt spid="357390"/>
                                        </p:tgtEl>
                                        <p:attrNameLst>
                                          <p:attrName>style.visibility</p:attrName>
                                        </p:attrNameLst>
                                      </p:cBhvr>
                                      <p:to>
                                        <p:strVal val="visible"/>
                                      </p:to>
                                    </p:set>
                                    <p:animEffect transition="in" filter="fade">
                                      <p:cBhvr>
                                        <p:cTn id="19" dur="770" decel="100000"/>
                                        <p:tgtEl>
                                          <p:spTgt spid="357390"/>
                                        </p:tgtEl>
                                      </p:cBhvr>
                                    </p:animEffect>
                                    <p:animScale>
                                      <p:cBhvr>
                                        <p:cTn id="20" dur="770" decel="100000"/>
                                        <p:tgtEl>
                                          <p:spTgt spid="357390"/>
                                        </p:tgtEl>
                                      </p:cBhvr>
                                      <p:from x="10000" y="10000"/>
                                      <p:to x="200000" y="450000"/>
                                    </p:animScale>
                                    <p:animScale>
                                      <p:cBhvr>
                                        <p:cTn id="21" dur="1230" accel="100000" fill="hold">
                                          <p:stCondLst>
                                            <p:cond delay="770"/>
                                          </p:stCondLst>
                                        </p:cTn>
                                        <p:tgtEl>
                                          <p:spTgt spid="357390"/>
                                        </p:tgtEl>
                                      </p:cBhvr>
                                      <p:from x="200000" y="450000"/>
                                      <p:to x="100000" y="100000"/>
                                    </p:animScale>
                                    <p:set>
                                      <p:cBhvr>
                                        <p:cTn id="22" dur="770" fill="hold"/>
                                        <p:tgtEl>
                                          <p:spTgt spid="357390"/>
                                        </p:tgtEl>
                                        <p:attrNameLst>
                                          <p:attrName>ppt_x</p:attrName>
                                        </p:attrNameLst>
                                      </p:cBhvr>
                                      <p:to>
                                        <p:strVal val="(0.5)"/>
                                      </p:to>
                                    </p:set>
                                    <p:anim from="(0.5)" to="(#ppt_x)" calcmode="lin" valueType="num">
                                      <p:cBhvr>
                                        <p:cTn id="23" dur="1230" accel="100000" fill="hold">
                                          <p:stCondLst>
                                            <p:cond delay="770"/>
                                          </p:stCondLst>
                                        </p:cTn>
                                        <p:tgtEl>
                                          <p:spTgt spid="357390"/>
                                        </p:tgtEl>
                                        <p:attrNameLst>
                                          <p:attrName>ppt_x</p:attrName>
                                        </p:attrNameLst>
                                      </p:cBhvr>
                                    </p:anim>
                                    <p:set>
                                      <p:cBhvr>
                                        <p:cTn id="24" dur="770" fill="hold"/>
                                        <p:tgtEl>
                                          <p:spTgt spid="357390"/>
                                        </p:tgtEl>
                                        <p:attrNameLst>
                                          <p:attrName>ppt_y</p:attrName>
                                        </p:attrNameLst>
                                      </p:cBhvr>
                                      <p:to>
                                        <p:strVal val="(#ppt_y+0.4)"/>
                                      </p:to>
                                    </p:set>
                                    <p:anim from="(#ppt_y+0.4)" to="(#ppt_y)" calcmode="lin" valueType="num">
                                      <p:cBhvr>
                                        <p:cTn id="25" dur="1230" accel="100000" fill="hold">
                                          <p:stCondLst>
                                            <p:cond delay="770"/>
                                          </p:stCondLst>
                                        </p:cTn>
                                        <p:tgtEl>
                                          <p:spTgt spid="35739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5" grpId="0"/>
      <p:bldP spid="357386" grpId="0"/>
      <p:bldP spid="357387" grpId="0"/>
      <p:bldP spid="357388" grpId="0"/>
      <p:bldP spid="35739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363523" name="Rectangle 3"/>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si-LK" sz="4400" dirty="0">
                <a:ea typeface="ＭＳ Ｐゴシック" pitchFamily="-112" charset="-128"/>
                <a:cs typeface="ＭＳ Ｐゴシック" pitchFamily="-112" charset="-128"/>
              </a:rPr>
              <a:t>උත්</a:t>
            </a:r>
            <a:r>
              <a:rPr lang="si-LK" sz="4400" dirty="0" smtClean="0">
                <a:ea typeface="ＭＳ Ｐゴシック" pitchFamily="-112" charset="-128"/>
                <a:cs typeface="ＭＳ Ｐゴシック" pitchFamily="-112" charset="-128"/>
              </a:rPr>
              <a:t>සවයන් හි පිළිවෙත </a:t>
            </a:r>
            <a:endParaRPr lang="en-US" sz="4400" dirty="0">
              <a:ea typeface="ＭＳ Ｐゴシック" pitchFamily="-112" charset="-128"/>
              <a:cs typeface="ＭＳ Ｐゴシック" pitchFamily="-112" charset="-128"/>
            </a:endParaRPr>
          </a:p>
        </p:txBody>
      </p:sp>
      <p:graphicFrame>
        <p:nvGraphicFramePr>
          <p:cNvPr id="363524" name="Group 4"/>
          <p:cNvGraphicFramePr>
            <a:graphicFrameLocks noGrp="1"/>
          </p:cNvGraphicFramePr>
          <p:nvPr>
            <p:extLst>
              <p:ext uri="{D42A27DB-BD31-4B8C-83A1-F6EECF244321}">
                <p14:modId xmlns:p14="http://schemas.microsoft.com/office/powerpoint/2010/main" val="4114594640"/>
              </p:ext>
            </p:extLst>
          </p:nvPr>
        </p:nvGraphicFramePr>
        <p:xfrm>
          <a:off x="0" y="1219200"/>
          <a:ext cx="7620000" cy="5684160"/>
        </p:xfrm>
        <a:graphic>
          <a:graphicData uri="http://schemas.openxmlformats.org/drawingml/2006/table">
            <a:tbl>
              <a:tblPr/>
              <a:tblGrid>
                <a:gridCol w="3771900"/>
                <a:gridCol w="3848100"/>
              </a:tblGrid>
              <a:tr h="46006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2800" b="0" i="0" u="none" strike="noStrike" cap="none" normalizeH="0" baseline="0" dirty="0" smtClean="0">
                          <a:ln>
                            <a:noFill/>
                          </a:ln>
                          <a:solidFill>
                            <a:srgbClr val="FFFFFF"/>
                          </a:solidFill>
                          <a:effectLst>
                            <a:outerShdw blurRad="38100" dist="38100" dir="2700000" algn="tl">
                              <a:srgbClr val="000000"/>
                            </a:outerShdw>
                          </a:effectLst>
                          <a:latin typeface="Arial" charset="0"/>
                          <a:ea typeface="宋体" charset="0"/>
                          <a:cs typeface="宋体" charset="0"/>
                        </a:rPr>
                        <a:t>පාස්කුව</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2100" b="1" i="0" u="none" strike="noStrike" cap="none" normalizeH="0" baseline="0" dirty="0" smtClean="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ස්වාමීන්ගේ බෝජනය </a:t>
                      </a:r>
                      <a:r>
                        <a:rPr kumimoji="0" lang="en-US" altLang="zh-CN" sz="2100" b="1" i="0" u="none" strike="noStrike" cap="none" normalizeH="0" baseline="0" dirty="0" smtClean="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 </a:t>
                      </a:r>
                      <a:endParaRPr kumimoji="0" lang="en-US" altLang="zh-CN" sz="28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96004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800" b="1" i="0" u="none" strike="noStrike" cap="none" normalizeH="0" baseline="0" dirty="0" smtClean="0">
                          <a:ln>
                            <a:noFill/>
                          </a:ln>
                          <a:solidFill>
                            <a:srgbClr val="FFFFFF"/>
                          </a:solidFill>
                          <a:effectLst>
                            <a:outerShdw blurRad="38100" dist="38100" dir="2700000" algn="tl">
                              <a:srgbClr val="000000"/>
                            </a:outerShdw>
                          </a:effectLst>
                          <a:latin typeface="Tahoma" charset="0"/>
                          <a:ea typeface="宋体" charset="0"/>
                          <a:cs typeface="宋体" charset="0"/>
                        </a:rPr>
                        <a:t>3 වන කුසලානය: මිදීමේ මිලය, "මම දිගු කළ අතකින් ඔබව මුදවා ගන්නෙමි"</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8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宋体" charset="0"/>
                          <a:cs typeface="宋体" charset="0"/>
                        </a:rPr>
                        <a:t>"මෙය මාගේ රුධිරය ..." (ලූක් 22:20)</a:t>
                      </a:r>
                    </a:p>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8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宋体" charset="0"/>
                          <a:cs typeface="宋体" charset="0"/>
                        </a:rPr>
                        <a:t>යේසුස් යූදස් සමග තලියෙහි අතලයි සහ යූදස් නික්මයයි (?)</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6004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6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宋体" charset="0"/>
                          <a:cs typeface="宋体" charset="0"/>
                        </a:rPr>
                        <a:t>4 වන කුසලානය: ප්‍රශංසා කිරීම / නැවත එක්කිරීම කිරීම, "මම ඔබව ජනතාව වෙතට ගෙන යන්නෙමි" සහ කියවීම ගීතා.113-118</a:t>
                      </a:r>
                      <a:endParaRPr kumimoji="0" lang="en-US" altLang="zh-CN" sz="16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lang="si-LK" sz="1800" b="0" i="0" kern="1200" dirty="0" smtClean="0">
                          <a:solidFill>
                            <a:srgbClr val="FFFFFF"/>
                          </a:solidFill>
                          <a:effectLst/>
                          <a:latin typeface="+mn-lt"/>
                          <a:ea typeface="+mn-ea"/>
                          <a:cs typeface="+mn-cs"/>
                        </a:rPr>
                        <a:t>ඔබ යම් පමණ වර මේ රොටි අනුභව කරන්නහු ද, මේ කුසලානෙන් පානය කරන්නහු ද, එපමණ වර එතුම් වඩින තුරු, ඔබ එතුමාගේ මරණය ප්‍රකාශ කරන්නහු ය.</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6004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600" b="1" i="0" u="none" strike="noStrike" cap="none" normalizeH="0" baseline="0" dirty="0" smtClean="0">
                          <a:ln>
                            <a:noFill/>
                          </a:ln>
                          <a:solidFill>
                            <a:srgbClr val="FFFFFF"/>
                          </a:solidFill>
                          <a:effectLst>
                            <a:outerShdw blurRad="38100" dist="38100" dir="2700000" algn="tl">
                              <a:srgbClr val="000000"/>
                            </a:outerShdw>
                          </a:effectLst>
                          <a:latin typeface="Tahoma" charset="0"/>
                          <a:ea typeface="宋体" charset="0"/>
                          <a:cs typeface="宋体" charset="0"/>
                        </a:rPr>
                        <a:t>ප්‍රකාශනය("ඊළඟ අවුරුද්දේ ජෙරුසලමේ!"),ගීතය(ගීතාවලිය 118),කාව්‍ය හෝ ජාතික ගීය</a:t>
                      </a:r>
                      <a:endParaRPr kumimoji="0" lang="en-US" altLang="zh-CN" sz="16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8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宋体" charset="0"/>
                          <a:cs typeface="宋体" charset="0"/>
                        </a:rPr>
                        <a:t>ගීතිකාවක් ගායනා කරමින් ඔලීව කන්දට යති (මතෙව් 26:30)</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82871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4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宋体" charset="0"/>
                          <a:cs typeface="宋体" charset="0"/>
                        </a:rPr>
                        <a:t>එලියාගේ කුසලානය: සම්පූර්ණ උවද ස්පර්ශ කර නොමැත: මෙසියස්ට ප්‍රථම පැමිණේ (මලාකි 4: 5-6; මතෙ.11: 13-14; 17: 11-12; එළි 11: 3-12; 19: 11-21), බාලම දරුවා ඉදිරි දොර " එලියා ලෙස" හරියි. </a:t>
                      </a:r>
                      <a:endParaRPr kumimoji="0" lang="en-US" altLang="zh-CN" sz="14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800" b="1" i="0" u="none" strike="noStrike" cap="none" normalizeH="0" baseline="0" dirty="0" smtClean="0">
                          <a:ln>
                            <a:noFill/>
                          </a:ln>
                          <a:solidFill>
                            <a:srgbClr val="FFFFFF"/>
                          </a:solidFill>
                          <a:effectLst>
                            <a:outerShdw blurRad="38100" dist="38100" dir="2700000" algn="tl">
                              <a:srgbClr val="000000"/>
                            </a:outerShdw>
                          </a:effectLst>
                          <a:latin typeface="Tahoma" charset="0"/>
                          <a:ea typeface="宋体" charset="0"/>
                          <a:cs typeface="宋体" charset="0"/>
                        </a:rPr>
                        <a:t>උපකල්පිත (වාර්තා නොකළ)</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688" marB="456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69015" name="Text Box 24"/>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144</a:t>
            </a:r>
          </a:p>
        </p:txBody>
      </p:sp>
      <p:pic>
        <p:nvPicPr>
          <p:cNvPr id="469016" name="Picture 25" descr="j02874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5800" y="0"/>
            <a:ext cx="1879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46" name="Oval 26"/>
          <p:cNvSpPr>
            <a:spLocks noChangeArrowheads="1"/>
          </p:cNvSpPr>
          <p:nvPr/>
        </p:nvSpPr>
        <p:spPr bwMode="auto">
          <a:xfrm>
            <a:off x="-304800" y="1219200"/>
            <a:ext cx="4114800" cy="17526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
        <p:nvSpPr>
          <p:cNvPr id="363547" name="Oval 27"/>
          <p:cNvSpPr>
            <a:spLocks noChangeArrowheads="1"/>
          </p:cNvSpPr>
          <p:nvPr/>
        </p:nvSpPr>
        <p:spPr bwMode="auto">
          <a:xfrm>
            <a:off x="3581400" y="1219200"/>
            <a:ext cx="4114800" cy="17526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363546"/>
                                        </p:tgtEl>
                                        <p:attrNameLst>
                                          <p:attrName>style.visibility</p:attrName>
                                        </p:attrNameLst>
                                      </p:cBhvr>
                                      <p:to>
                                        <p:strVal val="visible"/>
                                      </p:to>
                                    </p:set>
                                    <p:animEffect transition="in" filter="fade">
                                      <p:cBhvr>
                                        <p:cTn id="7" dur="770" decel="100000"/>
                                        <p:tgtEl>
                                          <p:spTgt spid="363546"/>
                                        </p:tgtEl>
                                      </p:cBhvr>
                                    </p:animEffect>
                                    <p:animScale>
                                      <p:cBhvr>
                                        <p:cTn id="8" dur="770" decel="100000"/>
                                        <p:tgtEl>
                                          <p:spTgt spid="363546"/>
                                        </p:tgtEl>
                                      </p:cBhvr>
                                      <p:from x="10000" y="10000"/>
                                      <p:to x="200000" y="450000"/>
                                    </p:animScale>
                                    <p:animScale>
                                      <p:cBhvr>
                                        <p:cTn id="9" dur="1230" accel="100000" fill="hold">
                                          <p:stCondLst>
                                            <p:cond delay="770"/>
                                          </p:stCondLst>
                                        </p:cTn>
                                        <p:tgtEl>
                                          <p:spTgt spid="363546"/>
                                        </p:tgtEl>
                                      </p:cBhvr>
                                      <p:from x="200000" y="450000"/>
                                      <p:to x="100000" y="100000"/>
                                    </p:animScale>
                                    <p:set>
                                      <p:cBhvr>
                                        <p:cTn id="10" dur="770" fill="hold"/>
                                        <p:tgtEl>
                                          <p:spTgt spid="363546"/>
                                        </p:tgtEl>
                                        <p:attrNameLst>
                                          <p:attrName>ppt_x</p:attrName>
                                        </p:attrNameLst>
                                      </p:cBhvr>
                                      <p:to>
                                        <p:strVal val="(0.5)"/>
                                      </p:to>
                                    </p:set>
                                    <p:anim from="(0.5)" to="(#ppt_x)" calcmode="lin" valueType="num">
                                      <p:cBhvr>
                                        <p:cTn id="11" dur="1230" accel="100000" fill="hold">
                                          <p:stCondLst>
                                            <p:cond delay="770"/>
                                          </p:stCondLst>
                                        </p:cTn>
                                        <p:tgtEl>
                                          <p:spTgt spid="363546"/>
                                        </p:tgtEl>
                                        <p:attrNameLst>
                                          <p:attrName>ppt_x</p:attrName>
                                        </p:attrNameLst>
                                      </p:cBhvr>
                                    </p:anim>
                                    <p:set>
                                      <p:cBhvr>
                                        <p:cTn id="12" dur="770" fill="hold"/>
                                        <p:tgtEl>
                                          <p:spTgt spid="363546"/>
                                        </p:tgtEl>
                                        <p:attrNameLst>
                                          <p:attrName>ppt_y</p:attrName>
                                        </p:attrNameLst>
                                      </p:cBhvr>
                                      <p:to>
                                        <p:strVal val="(#ppt_y+0.4)"/>
                                      </p:to>
                                    </p:set>
                                    <p:anim from="(#ppt_y+0.4)" to="(#ppt_y)" calcmode="lin" valueType="num">
                                      <p:cBhvr>
                                        <p:cTn id="13" dur="1230" accel="100000" fill="hold">
                                          <p:stCondLst>
                                            <p:cond delay="770"/>
                                          </p:stCondLst>
                                        </p:cTn>
                                        <p:tgtEl>
                                          <p:spTgt spid="363546"/>
                                        </p:tgtEl>
                                        <p:attrNameLst>
                                          <p:attrName>ppt_y</p:attrName>
                                        </p:attrNameLst>
                                      </p:cBhvr>
                                    </p:anim>
                                  </p:childTnLst>
                                </p:cTn>
                              </p:par>
                            </p:childTnLst>
                          </p:cTn>
                        </p:par>
                        <p:par>
                          <p:cTn id="14" fill="hold" nodeType="afterGroup">
                            <p:stCondLst>
                              <p:cond delay="2000"/>
                            </p:stCondLst>
                            <p:childTnLst>
                              <p:par>
                                <p:cTn id="15" presetID="51" presetClass="entr" presetSubtype="0" fill="hold" grpId="0" nodeType="afterEffect">
                                  <p:stCondLst>
                                    <p:cond delay="0"/>
                                  </p:stCondLst>
                                  <p:childTnLst>
                                    <p:set>
                                      <p:cBhvr>
                                        <p:cTn id="16" dur="1" fill="hold">
                                          <p:stCondLst>
                                            <p:cond delay="0"/>
                                          </p:stCondLst>
                                        </p:cTn>
                                        <p:tgtEl>
                                          <p:spTgt spid="363547"/>
                                        </p:tgtEl>
                                        <p:attrNameLst>
                                          <p:attrName>style.visibility</p:attrName>
                                        </p:attrNameLst>
                                      </p:cBhvr>
                                      <p:to>
                                        <p:strVal val="visible"/>
                                      </p:to>
                                    </p:set>
                                    <p:animEffect transition="in" filter="fade">
                                      <p:cBhvr>
                                        <p:cTn id="17" dur="770" decel="100000"/>
                                        <p:tgtEl>
                                          <p:spTgt spid="363547"/>
                                        </p:tgtEl>
                                      </p:cBhvr>
                                    </p:animEffect>
                                    <p:animScale>
                                      <p:cBhvr>
                                        <p:cTn id="18" dur="770" decel="100000"/>
                                        <p:tgtEl>
                                          <p:spTgt spid="363547"/>
                                        </p:tgtEl>
                                      </p:cBhvr>
                                      <p:from x="10000" y="10000"/>
                                      <p:to x="200000" y="450000"/>
                                    </p:animScale>
                                    <p:animScale>
                                      <p:cBhvr>
                                        <p:cTn id="19" dur="1230" accel="100000" fill="hold">
                                          <p:stCondLst>
                                            <p:cond delay="770"/>
                                          </p:stCondLst>
                                        </p:cTn>
                                        <p:tgtEl>
                                          <p:spTgt spid="363547"/>
                                        </p:tgtEl>
                                      </p:cBhvr>
                                      <p:from x="200000" y="450000"/>
                                      <p:to x="100000" y="100000"/>
                                    </p:animScale>
                                    <p:set>
                                      <p:cBhvr>
                                        <p:cTn id="20" dur="770" fill="hold"/>
                                        <p:tgtEl>
                                          <p:spTgt spid="363547"/>
                                        </p:tgtEl>
                                        <p:attrNameLst>
                                          <p:attrName>ppt_x</p:attrName>
                                        </p:attrNameLst>
                                      </p:cBhvr>
                                      <p:to>
                                        <p:strVal val="(0.5)"/>
                                      </p:to>
                                    </p:set>
                                    <p:anim from="(0.5)" to="(#ppt_x)" calcmode="lin" valueType="num">
                                      <p:cBhvr>
                                        <p:cTn id="21" dur="1230" accel="100000" fill="hold">
                                          <p:stCondLst>
                                            <p:cond delay="770"/>
                                          </p:stCondLst>
                                        </p:cTn>
                                        <p:tgtEl>
                                          <p:spTgt spid="363547"/>
                                        </p:tgtEl>
                                        <p:attrNameLst>
                                          <p:attrName>ppt_x</p:attrName>
                                        </p:attrNameLst>
                                      </p:cBhvr>
                                    </p:anim>
                                    <p:set>
                                      <p:cBhvr>
                                        <p:cTn id="22" dur="770" fill="hold"/>
                                        <p:tgtEl>
                                          <p:spTgt spid="363547"/>
                                        </p:tgtEl>
                                        <p:attrNameLst>
                                          <p:attrName>ppt_y</p:attrName>
                                        </p:attrNameLst>
                                      </p:cBhvr>
                                      <p:to>
                                        <p:strVal val="(#ppt_y+0.4)"/>
                                      </p:to>
                                    </p:set>
                                    <p:anim from="(#ppt_y+0.4)" to="(#ppt_y)" calcmode="lin" valueType="num">
                                      <p:cBhvr>
                                        <p:cTn id="23" dur="1230" accel="100000" fill="hold">
                                          <p:stCondLst>
                                            <p:cond delay="770"/>
                                          </p:stCondLst>
                                        </p:cTn>
                                        <p:tgtEl>
                                          <p:spTgt spid="36354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46" grpId="0" animBg="1"/>
      <p:bldP spid="363547"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1"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04800"/>
            <a:ext cx="9144000" cy="773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a:xfrm>
            <a:off x="152400" y="228600"/>
            <a:ext cx="8534400" cy="1123950"/>
          </a:xfrm>
        </p:spPr>
        <p:txBody>
          <a:bodyPr/>
          <a:lstStyle/>
          <a:p>
            <a:pPr eaLnBrk="1" hangingPunct="1">
              <a:defRPr/>
            </a:pPr>
            <a:r>
              <a:rPr lang="si-LK" sz="4000" b="1" dirty="0">
                <a:effectLst>
                  <a:outerShdw blurRad="50800" dist="76200" dir="2700000" algn="tl" rotWithShape="0">
                    <a:srgbClr val="000000"/>
                  </a:outerShdw>
                </a:effectLst>
                <a:latin typeface="Arial"/>
                <a:ea typeface="ＭＳ Ｐゴシック" charset="0"/>
                <a:cs typeface="Arial"/>
              </a:rPr>
              <a:t>"මේ කුසලාන මාගේ රුධිරයේ අලුත් ගිවිසුම" (යෙර 31: 31-34)</a:t>
            </a:r>
            <a:endParaRPr lang="en-US" sz="4000" b="1" dirty="0">
              <a:effectLst>
                <a:outerShdw blurRad="50800" dist="76200" dir="2700000" algn="tl" rotWithShape="0">
                  <a:srgbClr val="000000"/>
                </a:outerShdw>
              </a:effectLst>
              <a:latin typeface="Arial"/>
              <a:ea typeface="ＭＳ Ｐゴシック" charset="0"/>
              <a:cs typeface="Arial"/>
            </a:endParaRPr>
          </a:p>
        </p:txBody>
      </p:sp>
      <p:sp>
        <p:nvSpPr>
          <p:cNvPr id="18437" name="Rectangle 5"/>
          <p:cNvSpPr>
            <a:spLocks noChangeArrowheads="1"/>
          </p:cNvSpPr>
          <p:nvPr/>
        </p:nvSpPr>
        <p:spPr bwMode="auto">
          <a:xfrm>
            <a:off x="152400" y="1981200"/>
            <a:ext cx="8991600" cy="4876800"/>
          </a:xfrm>
          <a:prstGeom prst="rect">
            <a:avLst/>
          </a:prstGeom>
          <a:noFill/>
          <a:ln w="9525">
            <a:noFill/>
            <a:miter lim="800000"/>
            <a:headEnd/>
            <a:tailEnd/>
          </a:ln>
          <a:effectLst/>
        </p:spPr>
        <p:txBody>
          <a:bodyPr/>
          <a:lstStyle/>
          <a:p>
            <a:pPr marL="342900" indent="-342900" eaLnBrk="1" hangingPunct="1">
              <a:spcBef>
                <a:spcPct val="20000"/>
              </a:spcBef>
              <a:buClr>
                <a:srgbClr val="FFCC66"/>
              </a:buClr>
              <a:buSzPct val="80000"/>
              <a:buFont typeface="Wingdings" charset="0"/>
              <a:buChar char="n"/>
              <a:defRPr/>
            </a:pPr>
            <a:r>
              <a:rPr lang="si-LK" sz="3600" b="1" dirty="0">
                <a:solidFill>
                  <a:srgbClr val="FFFFFF"/>
                </a:solidFill>
                <a:effectLst>
                  <a:outerShdw blurRad="50800" dist="76200" dir="2700000" algn="tl" rotWithShape="0">
                    <a:srgbClr val="000000"/>
                  </a:outerShdw>
                </a:effectLst>
                <a:latin typeface="Arial"/>
                <a:cs typeface="Arial"/>
              </a:rPr>
              <a:t>ඉශ්‍රයෙලය සහ ජුදා එක්වීම (31: 31-32)</a:t>
            </a:r>
          </a:p>
          <a:p>
            <a:pPr marL="342900" indent="-342900" eaLnBrk="1" hangingPunct="1">
              <a:spcBef>
                <a:spcPct val="20000"/>
              </a:spcBef>
              <a:buClr>
                <a:srgbClr val="FFCC66"/>
              </a:buClr>
              <a:buSzPct val="80000"/>
              <a:buFont typeface="Wingdings" charset="0"/>
              <a:buChar char="n"/>
              <a:defRPr/>
            </a:pPr>
            <a:r>
              <a:rPr lang="si-LK" sz="3600" b="1" dirty="0">
                <a:solidFill>
                  <a:srgbClr val="FFFFFF"/>
                </a:solidFill>
                <a:effectLst>
                  <a:outerShdw blurRad="50800" dist="76200" dir="2700000" algn="tl" rotWithShape="0">
                    <a:srgbClr val="000000"/>
                  </a:outerShdw>
                </a:effectLst>
                <a:latin typeface="Arial"/>
                <a:cs typeface="Arial"/>
              </a:rPr>
              <a:t>ආත්මයාණෝ වැඩසිටීම (31:33)</a:t>
            </a:r>
          </a:p>
          <a:p>
            <a:pPr marL="342900" indent="-342900" eaLnBrk="1" hangingPunct="1">
              <a:spcBef>
                <a:spcPct val="20000"/>
              </a:spcBef>
              <a:buClr>
                <a:srgbClr val="FFCC66"/>
              </a:buClr>
              <a:buSzPct val="80000"/>
              <a:buFont typeface="Wingdings" charset="0"/>
              <a:buChar char="n"/>
              <a:defRPr/>
            </a:pPr>
            <a:r>
              <a:rPr lang="si-LK" sz="3600" b="1" dirty="0">
                <a:solidFill>
                  <a:srgbClr val="FFFFFF"/>
                </a:solidFill>
                <a:effectLst>
                  <a:outerShdw blurRad="50800" dist="76200" dir="2700000" algn="tl" rotWithShape="0">
                    <a:srgbClr val="000000"/>
                  </a:outerShdw>
                </a:effectLst>
                <a:latin typeface="Arial"/>
                <a:cs typeface="Arial"/>
              </a:rPr>
              <a:t>සුභාරංචි සේවය අවශ්‍ය නොවේ (31: </a:t>
            </a:r>
            <a:r>
              <a:rPr lang="si-LK" sz="3600" b="1" dirty="0" smtClean="0">
                <a:solidFill>
                  <a:srgbClr val="FFFFFF"/>
                </a:solidFill>
                <a:effectLst>
                  <a:outerShdw blurRad="50800" dist="76200" dir="2700000" algn="tl" rotWithShape="0">
                    <a:srgbClr val="000000"/>
                  </a:outerShdw>
                </a:effectLst>
                <a:latin typeface="Arial"/>
                <a:cs typeface="Arial"/>
              </a:rPr>
              <a:t>34ඒ)</a:t>
            </a:r>
            <a:endParaRPr lang="si-LK" sz="3600" b="1" dirty="0">
              <a:solidFill>
                <a:srgbClr val="FFFFFF"/>
              </a:solidFill>
              <a:effectLst>
                <a:outerShdw blurRad="50800" dist="76200" dir="2700000" algn="tl" rotWithShape="0">
                  <a:srgbClr val="000000"/>
                </a:outerShdw>
              </a:effectLst>
              <a:latin typeface="Arial"/>
              <a:cs typeface="Arial"/>
            </a:endParaRPr>
          </a:p>
          <a:p>
            <a:pPr marL="342900" indent="-342900" eaLnBrk="1" hangingPunct="1">
              <a:spcBef>
                <a:spcPct val="20000"/>
              </a:spcBef>
              <a:buClr>
                <a:srgbClr val="FFCC66"/>
              </a:buClr>
              <a:buSzPct val="80000"/>
              <a:buFont typeface="Wingdings" charset="0"/>
              <a:buChar char="n"/>
              <a:defRPr/>
            </a:pPr>
            <a:r>
              <a:rPr lang="si-LK" sz="3600" b="1" dirty="0">
                <a:solidFill>
                  <a:srgbClr val="FFFFFF"/>
                </a:solidFill>
                <a:effectLst>
                  <a:outerShdw blurRad="50800" dist="76200" dir="2700000" algn="tl" rotWithShape="0">
                    <a:srgbClr val="000000"/>
                  </a:outerShdw>
                </a:effectLst>
                <a:latin typeface="Arial"/>
                <a:cs typeface="Arial"/>
              </a:rPr>
              <a:t>ඉශ්‍රයෙල්ට සමාව (31: 34බි)</a:t>
            </a:r>
            <a:endParaRPr lang="en-US" sz="3600" b="1" dirty="0">
              <a:solidFill>
                <a:srgbClr val="FFFFFF"/>
              </a:solidFill>
              <a:effectLst>
                <a:outerShdw blurRad="50800" dist="76200" dir="2700000" algn="tl" rotWithShape="0">
                  <a:srgbClr val="000000"/>
                </a:outerShdw>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animEffect transition="in" filter="wipe(down)">
                                      <p:cBhvr>
                                        <p:cTn id="7" dur="500"/>
                                        <p:tgtEl>
                                          <p:spTgt spid="184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437">
                                            <p:txEl>
                                              <p:pRg st="1" end="1"/>
                                            </p:txEl>
                                          </p:spTgt>
                                        </p:tgtEl>
                                        <p:attrNameLst>
                                          <p:attrName>style.visibility</p:attrName>
                                        </p:attrNameLst>
                                      </p:cBhvr>
                                      <p:to>
                                        <p:strVal val="visible"/>
                                      </p:to>
                                    </p:set>
                                    <p:animEffect transition="in" filter="wipe(down)">
                                      <p:cBhvr>
                                        <p:cTn id="12" dur="500"/>
                                        <p:tgtEl>
                                          <p:spTgt spid="184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437">
                                            <p:txEl>
                                              <p:pRg st="2" end="2"/>
                                            </p:txEl>
                                          </p:spTgt>
                                        </p:tgtEl>
                                        <p:attrNameLst>
                                          <p:attrName>style.visibility</p:attrName>
                                        </p:attrNameLst>
                                      </p:cBhvr>
                                      <p:to>
                                        <p:strVal val="visible"/>
                                      </p:to>
                                    </p:set>
                                    <p:animEffect transition="in" filter="wipe(down)">
                                      <p:cBhvr>
                                        <p:cTn id="17" dur="500"/>
                                        <p:tgtEl>
                                          <p:spTgt spid="184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437">
                                            <p:txEl>
                                              <p:pRg st="3" end="3"/>
                                            </p:txEl>
                                          </p:spTgt>
                                        </p:tgtEl>
                                        <p:attrNameLst>
                                          <p:attrName>style.visibility</p:attrName>
                                        </p:attrNameLst>
                                      </p:cBhvr>
                                      <p:to>
                                        <p:strVal val="visible"/>
                                      </p:to>
                                    </p:set>
                                    <p:animEffect transition="in" filter="wipe(down)">
                                      <p:cBhvr>
                                        <p:cTn id="22" dur="500"/>
                                        <p:tgtEl>
                                          <p:spTgt spid="184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47309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473091"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7" name="Picture 2" descr="HighlyExalted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5138" name="Rectangle 3"/>
          <p:cNvSpPr>
            <a:spLocks noChangeArrowheads="1"/>
          </p:cNvSpPr>
          <p:nvPr/>
        </p:nvSpPr>
        <p:spPr bwMode="auto">
          <a:xfrm>
            <a:off x="3505200" y="609600"/>
            <a:ext cx="5410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si-LK" sz="4400" dirty="0">
                <a:solidFill>
                  <a:srgbClr val="000000"/>
                </a:solidFill>
                <a:latin typeface="Arial" charset="0"/>
              </a:rPr>
              <a:t>"මම මට වෙන්න ඕන කෙනා නොවේ , මම මං වෙන්න යන කෙනා  නොවෙයි, නමුත් මම දෙවියන්ට ස්තුතිකරනවා මම එදා හිටපු කෙනා නොවේ "</a:t>
            </a:r>
            <a:endParaRPr lang="en-US" sz="4400" dirty="0">
              <a:solidFill>
                <a:srgbClr val="000000"/>
              </a:solidFill>
              <a:latin typeface="Arial" charset="0"/>
            </a:endParaRPr>
          </a:p>
        </p:txBody>
      </p:sp>
      <p:sp>
        <p:nvSpPr>
          <p:cNvPr id="475139" name="Rectangle 5"/>
          <p:cNvSpPr>
            <a:spLocks noGrp="1" noChangeArrowheads="1"/>
          </p:cNvSpPr>
          <p:nvPr>
            <p:ph type="title" idx="4294967295"/>
          </p:nvPr>
        </p:nvSpPr>
        <p:spPr>
          <a:xfrm>
            <a:off x="0" y="5562600"/>
            <a:ext cx="2971800" cy="1143000"/>
          </a:xfrm>
        </p:spPr>
        <p:txBody>
          <a:bodyPr/>
          <a:lstStyle/>
          <a:p>
            <a:r>
              <a:rPr lang="en-US">
                <a:latin typeface="Arial" charset="0"/>
                <a:ea typeface="ＭＳ Ｐゴシック" charset="0"/>
                <a:cs typeface="ＭＳ Ｐゴシック" charset="0"/>
              </a:rPr>
              <a:t>Song</a:t>
            </a:r>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5"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6531" name="Title 1"/>
          <p:cNvSpPr>
            <a:spLocks noGrp="1"/>
          </p:cNvSpPr>
          <p:nvPr>
            <p:ph type="ctrTitle" idx="4294967295"/>
          </p:nvPr>
        </p:nvSpPr>
        <p:spPr>
          <a:xfrm>
            <a:off x="0" y="6076950"/>
            <a:ext cx="9144000" cy="592410"/>
          </a:xfrm>
          <a:effectLst>
            <a:outerShdw blurRad="63500" dist="35921" dir="2700000" algn="ctr" rotWithShape="0">
              <a:srgbClr val="000000">
                <a:alpha val="74998"/>
              </a:srgbClr>
            </a:outerShdw>
          </a:effectLst>
        </p:spPr>
        <p:txBody>
          <a:bodyPr/>
          <a:lstStyle/>
          <a:p>
            <a:pPr algn="l" eaLnBrk="1" hangingPunct="1">
              <a:defRPr/>
            </a:pPr>
            <a:r>
              <a:rPr lang="en-US" sz="2800" b="1" i="1" dirty="0">
                <a:solidFill>
                  <a:schemeClr val="bg1"/>
                </a:solidFill>
                <a:latin typeface="Aramis Regular" charset="0"/>
                <a:ea typeface="ＭＳ Ｐゴシック" charset="0"/>
                <a:cs typeface="ＭＳ Ｐゴシック" charset="0"/>
              </a:rPr>
              <a:t>II.  </a:t>
            </a:r>
            <a:r>
              <a:rPr lang="si-LK" sz="2800" b="1" i="1" dirty="0">
                <a:solidFill>
                  <a:schemeClr val="bg1"/>
                </a:solidFill>
                <a:latin typeface="Iskoola Pota" panose="020B0502040204020203" pitchFamily="34" charset="0"/>
                <a:ea typeface="ＭＳ Ｐゴシック" charset="0"/>
                <a:cs typeface="Iskoola Pota" panose="020B0502040204020203" pitchFamily="34" charset="0"/>
              </a:rPr>
              <a:t>ක්‍රිස්</a:t>
            </a:r>
            <a:r>
              <a:rPr lang="si-LK" sz="2800" b="1" i="1" dirty="0">
                <a:solidFill>
                  <a:schemeClr val="bg1"/>
                </a:solidFill>
                <a:latin typeface="Aramis Regular" charset="0"/>
                <a:ea typeface="ＭＳ Ｐゴシック" charset="0"/>
                <a:cs typeface="ＭＳ Ｐゴシック" charset="0"/>
              </a:rPr>
              <a:t>තුස් වහන්සේ ඔබ නිසා මළ බව </a:t>
            </a:r>
            <a:r>
              <a:rPr lang="si-LK" sz="3600" b="1" i="1" dirty="0">
                <a:solidFill>
                  <a:srgbClr val="FFFF00"/>
                </a:solidFill>
                <a:latin typeface="Aramis Regular" charset="0"/>
                <a:ea typeface="ＭＳ Ｐゴシック" charset="0"/>
                <a:cs typeface="ＭＳ Ｐゴシック" charset="0"/>
              </a:rPr>
              <a:t>ආපසු</a:t>
            </a:r>
            <a:r>
              <a:rPr lang="si-LK" sz="2800" b="1" i="1" dirty="0">
                <a:solidFill>
                  <a:schemeClr val="bg1"/>
                </a:solidFill>
                <a:latin typeface="Aramis Regular" charset="0"/>
                <a:ea typeface="ＭＳ Ｐゴシック" charset="0"/>
                <a:cs typeface="ＭＳ Ｐゴシック" charset="0"/>
              </a:rPr>
              <a:t> බලන්න </a:t>
            </a:r>
            <a:endParaRPr lang="en-US" sz="2800" b="1" dirty="0">
              <a:latin typeface="Arial"/>
              <a:ea typeface="ＭＳ Ｐゴシック" charset="0"/>
              <a:cs typeface="Arial"/>
            </a:endParaRPr>
          </a:p>
        </p:txBody>
      </p:sp>
      <p:sp>
        <p:nvSpPr>
          <p:cNvPr id="406532"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si-LK" sz="3600" dirty="0" smtClean="0">
                <a:solidFill>
                  <a:srgbClr val="FFFFFF"/>
                </a:solidFill>
                <a:latin typeface="Calibri" charset="0"/>
              </a:rPr>
              <a:t>දිශාවන් හතර</a:t>
            </a:r>
            <a:r>
              <a:rPr lang="si-LK" sz="4800" dirty="0" smtClean="0">
                <a:solidFill>
                  <a:srgbClr val="FFFFFF"/>
                </a:solidFill>
                <a:latin typeface="Calibri" charset="0"/>
              </a:rPr>
              <a:t> </a:t>
            </a:r>
            <a:endParaRPr lang="en-US" sz="4800" dirty="0">
              <a:solidFill>
                <a:srgbClr val="FFFFFF"/>
              </a:solidFill>
              <a:latin typeface="Calibri" charset="0"/>
            </a:endParaRPr>
          </a:p>
        </p:txBody>
      </p:sp>
      <p:sp>
        <p:nvSpPr>
          <p:cNvPr id="477188"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6534" name="Text Box 6"/>
          <p:cNvSpPr txBox="1">
            <a:spLocks noChangeArrowheads="1"/>
          </p:cNvSpPr>
          <p:nvPr/>
        </p:nvSpPr>
        <p:spPr bwMode="auto">
          <a:xfrm rot="-5400000">
            <a:off x="3868472" y="977970"/>
            <a:ext cx="1499128"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si-LK" sz="4000" i="1" dirty="0" smtClean="0">
                <a:solidFill>
                  <a:srgbClr val="FFFF00"/>
                </a:solidFill>
                <a:latin typeface="Aramis Regular" pitchFamily="-112" charset="0"/>
                <a:ea typeface="ＭＳ Ｐゴシック" pitchFamily="-112" charset="-128"/>
                <a:cs typeface="ＭＳ Ｐゴシック" pitchFamily="-112" charset="-128"/>
              </a:rPr>
              <a:t>පිටතට</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477190"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06536" name="Text Box 8"/>
          <p:cNvSpPr txBox="1">
            <a:spLocks noChangeArrowheads="1"/>
          </p:cNvSpPr>
          <p:nvPr/>
        </p:nvSpPr>
        <p:spPr bwMode="auto">
          <a:xfrm rot="-21600000">
            <a:off x="2564450" y="2267020"/>
            <a:ext cx="1476686"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si-LK" sz="4000" i="1" dirty="0" smtClean="0">
                <a:solidFill>
                  <a:srgbClr val="FFFF00"/>
                </a:solidFill>
                <a:latin typeface="Aramis Regular" pitchFamily="-112" charset="0"/>
                <a:ea typeface="ＭＳ Ｐゴシック" pitchFamily="-112" charset="-128"/>
                <a:cs typeface="ＭＳ Ｐゴシック" pitchFamily="-112" charset="-128"/>
              </a:rPr>
              <a:t>පසුපස</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3"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59" name="Title 1"/>
          <p:cNvSpPr>
            <a:spLocks noGrp="1"/>
          </p:cNvSpPr>
          <p:nvPr>
            <p:ph type="ctrTitle" idx="4294967295"/>
          </p:nvPr>
        </p:nvSpPr>
        <p:spPr>
          <a:xfrm>
            <a:off x="0" y="6076950"/>
            <a:ext cx="9144000" cy="592410"/>
          </a:xfrm>
          <a:effectLst>
            <a:outerShdw blurRad="63500" dist="35921" dir="2700000" algn="ctr" rotWithShape="0">
              <a:srgbClr val="000000">
                <a:alpha val="74998"/>
              </a:srgbClr>
            </a:outerShdw>
          </a:effectLst>
        </p:spPr>
        <p:txBody>
          <a:bodyPr/>
          <a:lstStyle/>
          <a:p>
            <a:pPr algn="l" eaLnBrk="1" hangingPunct="1">
              <a:defRPr/>
            </a:pPr>
            <a:r>
              <a:rPr lang="en-US" sz="2800" b="1" i="1" dirty="0">
                <a:solidFill>
                  <a:schemeClr val="bg1"/>
                </a:solidFill>
                <a:latin typeface="Arial"/>
                <a:ea typeface="ＭＳ Ｐゴシック" charset="0"/>
                <a:cs typeface="Arial"/>
              </a:rPr>
              <a:t>III. </a:t>
            </a:r>
            <a:r>
              <a:rPr lang="si-LK" sz="2800" b="1" dirty="0" smtClean="0">
                <a:solidFill>
                  <a:schemeClr val="bg1"/>
                </a:solidFill>
                <a:latin typeface="Iskoola Pota" panose="020B0502040204020203" pitchFamily="34" charset="0"/>
                <a:ea typeface="ＭＳ Ｐゴシック" charset="0"/>
                <a:cs typeface="Iskoola Pota" panose="020B0502040204020203" pitchFamily="34" charset="0"/>
              </a:rPr>
              <a:t>ක්‍රිස්</a:t>
            </a:r>
            <a:r>
              <a:rPr lang="si-LK" sz="2800" b="1" dirty="0" smtClean="0">
                <a:solidFill>
                  <a:schemeClr val="bg1"/>
                </a:solidFill>
                <a:latin typeface="Arial"/>
                <a:ea typeface="ＭＳ Ｐゴシック" charset="0"/>
                <a:cs typeface="Arial"/>
              </a:rPr>
              <a:t>තු තුමන්ගේ </a:t>
            </a:r>
            <a:r>
              <a:rPr lang="si-LK" sz="2800" b="1" dirty="0">
                <a:solidFill>
                  <a:schemeClr val="bg1"/>
                </a:solidFill>
                <a:latin typeface="Arial"/>
                <a:ea typeface="ＭＳ Ｐゴシック" charset="0"/>
                <a:cs typeface="Arial"/>
              </a:rPr>
              <a:t>දෙවන පැමිණ</a:t>
            </a:r>
            <a:r>
              <a:rPr lang="si-LK" sz="2800" b="1" dirty="0" smtClean="0">
                <a:solidFill>
                  <a:schemeClr val="bg1"/>
                </a:solidFill>
                <a:latin typeface="Arial"/>
                <a:ea typeface="ＭＳ Ｐゴシック" charset="0"/>
                <a:cs typeface="Arial"/>
              </a:rPr>
              <a:t>ීමේ </a:t>
            </a:r>
            <a:r>
              <a:rPr lang="si-LK" sz="3600" b="1" dirty="0" smtClean="0">
                <a:solidFill>
                  <a:srgbClr val="FFFF00"/>
                </a:solidFill>
                <a:latin typeface="Arial"/>
                <a:ea typeface="ＭＳ Ｐゴシック" charset="0"/>
                <a:cs typeface="Arial"/>
              </a:rPr>
              <a:t>ඉදිරිය</a:t>
            </a:r>
            <a:r>
              <a:rPr lang="si-LK" sz="2800" b="1" dirty="0" smtClean="0">
                <a:solidFill>
                  <a:schemeClr val="bg1"/>
                </a:solidFill>
                <a:latin typeface="Arial"/>
                <a:ea typeface="ＭＳ Ｐゴシック" charset="0"/>
                <a:cs typeface="Arial"/>
              </a:rPr>
              <a:t> </a:t>
            </a:r>
            <a:r>
              <a:rPr lang="si-LK" sz="2800" b="1" dirty="0">
                <a:solidFill>
                  <a:schemeClr val="bg1"/>
                </a:solidFill>
                <a:latin typeface="Arial"/>
                <a:ea typeface="ＭＳ Ｐゴシック" charset="0"/>
                <a:cs typeface="Arial"/>
              </a:rPr>
              <a:t>බලා සිටින්න</a:t>
            </a:r>
            <a:endParaRPr lang="en-US" sz="2800" b="1" dirty="0">
              <a:solidFill>
                <a:schemeClr val="bg1"/>
              </a:solidFill>
              <a:latin typeface="Arial"/>
              <a:ea typeface="ＭＳ Ｐゴシック" charset="0"/>
              <a:cs typeface="Arial"/>
            </a:endParaRPr>
          </a:p>
        </p:txBody>
      </p:sp>
      <p:sp>
        <p:nvSpPr>
          <p:cNvPr id="275460"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si-LK" sz="3600" dirty="0" smtClean="0">
                <a:solidFill>
                  <a:srgbClr val="FFFFFF"/>
                </a:solidFill>
                <a:latin typeface="Calibri" charset="0"/>
              </a:rPr>
              <a:t>දිශාවන් හතර </a:t>
            </a:r>
            <a:endParaRPr lang="en-US" sz="3600" dirty="0">
              <a:solidFill>
                <a:srgbClr val="FFFFFF"/>
              </a:solidFill>
              <a:latin typeface="Calibri" charset="0"/>
            </a:endParaRPr>
          </a:p>
        </p:txBody>
      </p:sp>
      <p:sp>
        <p:nvSpPr>
          <p:cNvPr id="479236"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2" name="Text Box 6"/>
          <p:cNvSpPr txBox="1">
            <a:spLocks noChangeArrowheads="1"/>
          </p:cNvSpPr>
          <p:nvPr/>
        </p:nvSpPr>
        <p:spPr bwMode="auto">
          <a:xfrm rot="-5400000">
            <a:off x="3654339" y="1008747"/>
            <a:ext cx="1927394"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si-LK" sz="3600" i="1" dirty="0" smtClean="0">
                <a:solidFill>
                  <a:srgbClr val="FFFF00"/>
                </a:solidFill>
                <a:latin typeface="Aramis Regular" pitchFamily="-112" charset="0"/>
                <a:ea typeface="ＭＳ Ｐゴシック" pitchFamily="-112" charset="-128"/>
                <a:cs typeface="ＭＳ Ｐゴシック" pitchFamily="-112" charset="-128"/>
              </a:rPr>
              <a:t>පිටතට</a:t>
            </a:r>
            <a:endParaRPr lang="en-US" sz="3600" i="1" dirty="0">
              <a:solidFill>
                <a:srgbClr val="FFFF00"/>
              </a:solidFill>
              <a:latin typeface="Aramis Regular" pitchFamily="-112" charset="0"/>
              <a:ea typeface="ＭＳ Ｐゴシック" pitchFamily="-112" charset="-128"/>
              <a:cs typeface="ＭＳ Ｐゴシック" pitchFamily="-112" charset="-128"/>
            </a:endParaRPr>
          </a:p>
        </p:txBody>
      </p:sp>
      <p:sp>
        <p:nvSpPr>
          <p:cNvPr id="479238"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4" name="Text Box 8"/>
          <p:cNvSpPr txBox="1">
            <a:spLocks noChangeArrowheads="1"/>
          </p:cNvSpPr>
          <p:nvPr/>
        </p:nvSpPr>
        <p:spPr bwMode="auto">
          <a:xfrm rot="-21600000">
            <a:off x="2340206" y="2267020"/>
            <a:ext cx="1925175"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si-LK" sz="3600" i="1" dirty="0" smtClean="0">
                <a:solidFill>
                  <a:srgbClr val="FFFF00"/>
                </a:solidFill>
                <a:latin typeface="Aramis Regular" pitchFamily="-112" charset="0"/>
                <a:ea typeface="ＭＳ Ｐゴシック" pitchFamily="-112" charset="-128"/>
                <a:cs typeface="ＭＳ Ｐゴシック" pitchFamily="-112" charset="-128"/>
              </a:rPr>
              <a:t>පිටුප</a:t>
            </a:r>
            <a:r>
              <a:rPr lang="si-LK" sz="4000" i="1" dirty="0" smtClean="0">
                <a:solidFill>
                  <a:srgbClr val="FFFF00"/>
                </a:solidFill>
                <a:latin typeface="Aramis Regular" pitchFamily="-112" charset="0"/>
                <a:ea typeface="ＭＳ Ｐゴシック" pitchFamily="-112" charset="-128"/>
                <a:cs typeface="ＭＳ Ｐゴシック" pitchFamily="-112" charset="-128"/>
              </a:rPr>
              <a:t>ස</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479240"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6" name="Text Box 10"/>
          <p:cNvSpPr txBox="1">
            <a:spLocks noChangeArrowheads="1"/>
          </p:cNvSpPr>
          <p:nvPr/>
        </p:nvSpPr>
        <p:spPr bwMode="auto">
          <a:xfrm rot="-21600000">
            <a:off x="4955425" y="2235641"/>
            <a:ext cx="2211165"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si-LK" sz="3600" i="1" dirty="0" smtClean="0">
                <a:solidFill>
                  <a:srgbClr val="FFFF00"/>
                </a:solidFill>
                <a:latin typeface="Aramis Regular" pitchFamily="-112" charset="0"/>
                <a:ea typeface="ＭＳ Ｐゴシック" pitchFamily="-112" charset="-128"/>
                <a:cs typeface="ＭＳ Ｐゴシック" pitchFamily="-112" charset="-128"/>
              </a:rPr>
              <a:t>ඉදිරියට</a:t>
            </a:r>
            <a:endParaRPr lang="en-US" sz="36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1"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 y="-1192"/>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7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dirty="0">
                <a:solidFill>
                  <a:schemeClr val="bg1"/>
                </a:solidFill>
              </a:rPr>
              <a:t>1 </a:t>
            </a:r>
            <a:r>
              <a:rPr lang="si-LK" u="sng" dirty="0" smtClean="0">
                <a:solidFill>
                  <a:schemeClr val="bg1"/>
                </a:solidFill>
              </a:rPr>
              <a:t>කොරින්ති</a:t>
            </a:r>
            <a:r>
              <a:rPr lang="si-LK" u="sng" dirty="0">
                <a:solidFill>
                  <a:schemeClr val="bg1"/>
                </a:solidFill>
              </a:rPr>
              <a:t> </a:t>
            </a:r>
            <a:r>
              <a:rPr lang="en-US" u="sng" dirty="0" smtClean="0">
                <a:solidFill>
                  <a:schemeClr val="bg1"/>
                </a:solidFill>
              </a:rPr>
              <a:t>11:26</a:t>
            </a:r>
            <a:r>
              <a:rPr lang="en-US" sz="3600" u="sng" dirty="0" smtClean="0">
                <a:solidFill>
                  <a:schemeClr val="bg1"/>
                </a:solidFill>
              </a:rPr>
              <a:t> </a:t>
            </a:r>
            <a:endParaRPr lang="en-US" sz="3600" u="sng" dirty="0">
              <a:solidFill>
                <a:schemeClr val="bg1"/>
              </a:solidFill>
            </a:endParaRPr>
          </a:p>
        </p:txBody>
      </p:sp>
      <p:sp>
        <p:nvSpPr>
          <p:cNvPr id="229380" name="Text Box 4"/>
          <p:cNvSpPr txBox="1">
            <a:spLocks noChangeArrowheads="1"/>
          </p:cNvSpPr>
          <p:nvPr/>
        </p:nvSpPr>
        <p:spPr bwMode="auto">
          <a:xfrm>
            <a:off x="365125" y="1772816"/>
            <a:ext cx="4816475" cy="5008984"/>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si-LK" sz="3200" dirty="0" smtClean="0">
                <a:solidFill>
                  <a:schemeClr val="bg1"/>
                </a:solidFill>
              </a:rPr>
              <a:t>26 ඔබ </a:t>
            </a:r>
            <a:r>
              <a:rPr lang="si-LK" sz="3200" dirty="0">
                <a:solidFill>
                  <a:schemeClr val="bg1"/>
                </a:solidFill>
              </a:rPr>
              <a:t>යම් පමණ වර මේ රොටි අනුභව කරන්නහු ද, මේ කුසලානෙන් පානය කරන්නහු ද, එපමණ වර සමිඳාණන් වහන්සේ වඩින තුරු, ඔබ උන් වහන්සේගේ මරණය </a:t>
            </a:r>
            <a:r>
              <a:rPr lang="si-LK" sz="3200" dirty="0" smtClean="0">
                <a:solidFill>
                  <a:schemeClr val="bg1"/>
                </a:solidFill>
              </a:rPr>
              <a:t>ප්‍රක</a:t>
            </a:r>
            <a:r>
              <a:rPr lang="si-LK" sz="3200" dirty="0">
                <a:solidFill>
                  <a:schemeClr val="bg1"/>
                </a:solidFill>
              </a:rPr>
              <a:t>ාශ කරන්නහු ය.</a:t>
            </a:r>
            <a:endParaRPr lang="en-US" sz="3200" b="1" dirty="0">
              <a:solidFill>
                <a:schemeClr val="bg1"/>
              </a:solidFill>
              <a:latin typeface="Arial" pitchFamily="-112"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3" descr="matzah strip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372600" cy="704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0" name="Title 1"/>
          <p:cNvSpPr>
            <a:spLocks noGrp="1"/>
          </p:cNvSpPr>
          <p:nvPr>
            <p:ph type="ctrTitle"/>
          </p:nvPr>
        </p:nvSpPr>
        <p:spPr>
          <a:xfrm>
            <a:off x="0" y="-76200"/>
            <a:ext cx="9252520" cy="914400"/>
          </a:xfrm>
          <a:extLst/>
        </p:spPr>
        <p:txBody>
          <a:bodyPr/>
          <a:lstStyle/>
          <a:p>
            <a:pPr>
              <a:defRPr/>
            </a:pPr>
            <a:r>
              <a:rPr lang="si-LK" sz="5400" b="1" dirty="0">
                <a:solidFill>
                  <a:schemeClr val="bg1"/>
                </a:solidFill>
                <a:effectLst>
                  <a:glow rad="127000">
                    <a:schemeClr val="tx1">
                      <a:alpha val="98000"/>
                    </a:schemeClr>
                  </a:glow>
                </a:effectLst>
                <a:latin typeface="Arial" charset="0"/>
                <a:ea typeface="ヒラギノ角ゴ Pro W3" charset="0"/>
                <a:cs typeface="ヒラギノ角ゴ Pro W3" charset="0"/>
              </a:rPr>
              <a:t>මත්සා  තුනක් </a:t>
            </a:r>
            <a:endParaRPr lang="en-US" sz="5400" b="1" dirty="0">
              <a:solidFill>
                <a:schemeClr val="bg1"/>
              </a:solidFill>
              <a:effectLst>
                <a:glow rad="127000">
                  <a:schemeClr val="tx1">
                    <a:alpha val="98000"/>
                  </a:schemeClr>
                </a:glow>
              </a:effectLst>
              <a:latin typeface="Arial" charset="0"/>
              <a:ea typeface="ヒラギノ角ゴ Pro W3" charset="0"/>
              <a:cs typeface="ヒラギノ角ゴ Pro W3" charset="0"/>
            </a:endParaRPr>
          </a:p>
        </p:txBody>
      </p:sp>
      <p:sp>
        <p:nvSpPr>
          <p:cNvPr id="211971" name="Subtitle 2"/>
          <p:cNvSpPr>
            <a:spLocks noGrp="1"/>
          </p:cNvSpPr>
          <p:nvPr>
            <p:ph type="subTitle" idx="1"/>
          </p:nvPr>
        </p:nvSpPr>
        <p:spPr>
          <a:xfrm>
            <a:off x="0" y="838200"/>
            <a:ext cx="9324528" cy="674688"/>
          </a:xfrm>
          <a:extLst/>
        </p:spPr>
        <p:txBody>
          <a:bodyPr anchor="ctr"/>
          <a:lstStyle/>
          <a:p>
            <a:pPr>
              <a:spcBef>
                <a:spcPct val="0"/>
              </a:spcBef>
              <a:defRPr/>
            </a:pPr>
            <a:r>
              <a:rPr lang="si-LK" sz="4000" b="1" i="1" dirty="0">
                <a:solidFill>
                  <a:schemeClr val="bg1"/>
                </a:solidFill>
                <a:effectLst>
                  <a:glow rad="127000">
                    <a:schemeClr val="tx1">
                      <a:alpha val="98000"/>
                    </a:schemeClr>
                  </a:glow>
                </a:effectLst>
                <a:latin typeface="Arial" charset="0"/>
                <a:ea typeface="ヒラギノ角ゴ Pro W3" charset="0"/>
                <a:cs typeface="ヒラギノ角ゴ Pro W3" charset="0"/>
              </a:rPr>
              <a:t>ඉරි වැටුණු සහ සිදුරු කළ </a:t>
            </a:r>
            <a:r>
              <a:rPr lang="en-US" sz="4000" b="1" i="1" dirty="0">
                <a:solidFill>
                  <a:schemeClr val="bg1"/>
                </a:solidFill>
                <a:effectLst>
                  <a:glow rad="127000">
                    <a:schemeClr val="tx1">
                      <a:alpha val="98000"/>
                    </a:schemeClr>
                  </a:glow>
                </a:effectLst>
                <a:latin typeface="Arial" charset="0"/>
                <a:ea typeface="ヒラギノ角ゴ Pro W3" charset="0"/>
                <a:cs typeface="ヒラギノ角ゴ Pro W3" charset="0"/>
              </a:rPr>
              <a:t>…</a:t>
            </a:r>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3"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5459" name="Title 1"/>
          <p:cNvSpPr>
            <a:spLocks noGrp="1"/>
          </p:cNvSpPr>
          <p:nvPr>
            <p:ph type="ctrTitle" idx="4294967295"/>
          </p:nvPr>
        </p:nvSpPr>
        <p:spPr>
          <a:xfrm>
            <a:off x="0" y="5877272"/>
            <a:ext cx="9144000" cy="904528"/>
          </a:xfrm>
          <a:effectLst>
            <a:outerShdw blurRad="63500" dist="35921" dir="2700000" algn="ctr" rotWithShape="0">
              <a:srgbClr val="000000">
                <a:alpha val="74998"/>
              </a:srgbClr>
            </a:outerShdw>
          </a:effectLst>
        </p:spPr>
        <p:txBody>
          <a:bodyPr/>
          <a:lstStyle/>
          <a:p>
            <a:pPr algn="l" eaLnBrk="1" hangingPunct="1">
              <a:defRPr/>
            </a:pPr>
            <a:r>
              <a:rPr lang="en-US" sz="2800" b="1" i="1" dirty="0">
                <a:solidFill>
                  <a:schemeClr val="bg1"/>
                </a:solidFill>
                <a:latin typeface="Arial"/>
                <a:ea typeface="ＭＳ Ｐゴシック" charset="0"/>
                <a:cs typeface="Arial"/>
              </a:rPr>
              <a:t>III. </a:t>
            </a:r>
            <a:r>
              <a:rPr lang="si-LK" sz="2800" b="1" i="1" dirty="0" smtClean="0">
                <a:solidFill>
                  <a:schemeClr val="bg1"/>
                </a:solidFill>
                <a:latin typeface="Iskoola Pota" panose="020B0502040204020203" pitchFamily="34" charset="0"/>
                <a:ea typeface="ＭＳ Ｐゴシック" charset="0"/>
                <a:cs typeface="Iskoola Pota" panose="020B0502040204020203" pitchFamily="34" charset="0"/>
              </a:rPr>
              <a:t>ක්‍රිස්</a:t>
            </a:r>
            <a:r>
              <a:rPr lang="si-LK" sz="2800" b="1" i="1" dirty="0" smtClean="0">
                <a:solidFill>
                  <a:schemeClr val="bg1"/>
                </a:solidFill>
                <a:latin typeface="Arial"/>
                <a:ea typeface="ＭＳ Ｐゴシック" charset="0"/>
                <a:cs typeface="Arial"/>
              </a:rPr>
              <a:t>තු තුමන්ගේ </a:t>
            </a:r>
            <a:r>
              <a:rPr lang="si-LK" sz="2800" b="1" i="1" dirty="0">
                <a:solidFill>
                  <a:schemeClr val="bg1"/>
                </a:solidFill>
                <a:latin typeface="Arial"/>
                <a:ea typeface="ＭＳ Ｐゴシック" charset="0"/>
                <a:cs typeface="Arial"/>
              </a:rPr>
              <a:t>දෙවන පැමිණ</a:t>
            </a:r>
            <a:r>
              <a:rPr lang="si-LK" sz="2800" b="1" i="1" dirty="0" smtClean="0">
                <a:solidFill>
                  <a:schemeClr val="bg1"/>
                </a:solidFill>
                <a:latin typeface="Arial"/>
                <a:ea typeface="ＭＳ Ｐゴシック" charset="0"/>
                <a:cs typeface="Arial"/>
              </a:rPr>
              <a:t>ීමේ </a:t>
            </a:r>
            <a:r>
              <a:rPr lang="si-LK" sz="3600" b="1" i="1" dirty="0" smtClean="0">
                <a:solidFill>
                  <a:srgbClr val="FFFF00"/>
                </a:solidFill>
                <a:latin typeface="Arial"/>
                <a:ea typeface="ＭＳ Ｐゴシック" charset="0"/>
                <a:cs typeface="Arial"/>
              </a:rPr>
              <a:t>ඉදිරිය</a:t>
            </a:r>
            <a:r>
              <a:rPr lang="si-LK" sz="2800" b="1" i="1" dirty="0" smtClean="0">
                <a:solidFill>
                  <a:schemeClr val="bg1"/>
                </a:solidFill>
                <a:latin typeface="Arial"/>
                <a:ea typeface="ＭＳ Ｐゴシック" charset="0"/>
                <a:cs typeface="Arial"/>
              </a:rPr>
              <a:t> </a:t>
            </a:r>
            <a:r>
              <a:rPr lang="si-LK" sz="2800" b="1" i="1" dirty="0">
                <a:solidFill>
                  <a:schemeClr val="bg1"/>
                </a:solidFill>
                <a:latin typeface="Arial"/>
                <a:ea typeface="ＭＳ Ｐゴシック" charset="0"/>
                <a:cs typeface="Arial"/>
              </a:rPr>
              <a:t>බලා සිටින්න</a:t>
            </a:r>
            <a:endParaRPr lang="en-US" sz="2800" b="1" i="1" dirty="0">
              <a:solidFill>
                <a:schemeClr val="bg1"/>
              </a:solidFill>
              <a:latin typeface="Arial"/>
              <a:ea typeface="ＭＳ Ｐゴシック" charset="0"/>
              <a:cs typeface="Arial"/>
            </a:endParaRPr>
          </a:p>
        </p:txBody>
      </p:sp>
      <p:sp>
        <p:nvSpPr>
          <p:cNvPr id="275460"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si-LK" sz="3600" dirty="0" smtClean="0">
                <a:solidFill>
                  <a:srgbClr val="FFFFFF"/>
                </a:solidFill>
                <a:latin typeface="Calibri" charset="0"/>
              </a:rPr>
              <a:t>දිශාවන් හතර </a:t>
            </a:r>
            <a:endParaRPr lang="en-US" sz="3600" dirty="0">
              <a:solidFill>
                <a:srgbClr val="FFFFFF"/>
              </a:solidFill>
              <a:latin typeface="Calibri" charset="0"/>
            </a:endParaRPr>
          </a:p>
        </p:txBody>
      </p:sp>
      <p:sp>
        <p:nvSpPr>
          <p:cNvPr id="479236"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2" name="Text Box 6"/>
          <p:cNvSpPr txBox="1">
            <a:spLocks noChangeArrowheads="1"/>
          </p:cNvSpPr>
          <p:nvPr/>
        </p:nvSpPr>
        <p:spPr bwMode="auto">
          <a:xfrm rot="-5400000">
            <a:off x="3868472" y="977970"/>
            <a:ext cx="1499128"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si-LK" sz="4000" i="1" dirty="0" smtClean="0">
                <a:solidFill>
                  <a:srgbClr val="FFFF00"/>
                </a:solidFill>
                <a:latin typeface="Aramis Regular" pitchFamily="-112" charset="0"/>
                <a:ea typeface="ＭＳ Ｐゴシック" pitchFamily="-112" charset="-128"/>
                <a:cs typeface="ＭＳ Ｐゴシック" pitchFamily="-112" charset="-128"/>
              </a:rPr>
              <a:t>පිටතට</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479238"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4" name="Text Box 8"/>
          <p:cNvSpPr txBox="1">
            <a:spLocks noChangeArrowheads="1"/>
          </p:cNvSpPr>
          <p:nvPr/>
        </p:nvSpPr>
        <p:spPr bwMode="auto">
          <a:xfrm rot="-21600000">
            <a:off x="2572465" y="2267020"/>
            <a:ext cx="1460656"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si-LK" sz="4000" i="1" dirty="0" smtClean="0">
                <a:solidFill>
                  <a:srgbClr val="FFFF00"/>
                </a:solidFill>
                <a:latin typeface="Aramis Regular" pitchFamily="-112" charset="0"/>
                <a:ea typeface="ＭＳ Ｐゴシック" pitchFamily="-112" charset="-128"/>
                <a:cs typeface="ＭＳ Ｐゴシック" pitchFamily="-112" charset="-128"/>
              </a:rPr>
              <a:t>පිටුපස</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479240"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5466" name="Text Box 10"/>
          <p:cNvSpPr txBox="1">
            <a:spLocks noChangeArrowheads="1"/>
          </p:cNvSpPr>
          <p:nvPr/>
        </p:nvSpPr>
        <p:spPr bwMode="auto">
          <a:xfrm rot="-21600000">
            <a:off x="5251888" y="2267020"/>
            <a:ext cx="1681871"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si-LK" sz="4000" i="1" dirty="0" smtClean="0">
                <a:solidFill>
                  <a:srgbClr val="FFFF00"/>
                </a:solidFill>
                <a:latin typeface="Aramis Regular" pitchFamily="-112" charset="0"/>
                <a:ea typeface="ＭＳ Ｐゴシック" pitchFamily="-112" charset="-128"/>
                <a:cs typeface="ＭＳ Ｐゴシック" pitchFamily="-112" charset="-128"/>
              </a:rPr>
              <a:t>ඉදිරියට</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896569436"/>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7"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3"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algn="l" eaLnBrk="1" hangingPunct="1">
              <a:defRPr/>
            </a:pPr>
            <a:r>
              <a:rPr lang="en-US" sz="2800" b="1" i="1" dirty="0">
                <a:solidFill>
                  <a:schemeClr val="bg1"/>
                </a:solidFill>
                <a:latin typeface="Arial"/>
                <a:ea typeface="ＭＳ Ｐゴシック" charset="0"/>
                <a:cs typeface="Arial"/>
              </a:rPr>
              <a:t>IV. </a:t>
            </a:r>
            <a:r>
              <a:rPr lang="si-LK" sz="3600" b="1" i="1" dirty="0">
                <a:solidFill>
                  <a:srgbClr val="FFFF00"/>
                </a:solidFill>
                <a:latin typeface="Arial"/>
                <a:ea typeface="ＭＳ Ｐゴシック" charset="0"/>
                <a:cs typeface="Arial"/>
              </a:rPr>
              <a:t>ඇතුල</a:t>
            </a:r>
            <a:r>
              <a:rPr lang="si-LK" sz="2800" b="1" i="1" dirty="0">
                <a:solidFill>
                  <a:srgbClr val="FFFF00"/>
                </a:solidFill>
                <a:latin typeface="Arial"/>
                <a:ea typeface="ＭＳ Ｐゴシック" charset="0"/>
                <a:cs typeface="Arial"/>
              </a:rPr>
              <a:t> </a:t>
            </a:r>
            <a:r>
              <a:rPr lang="si-LK" sz="2800" b="1" i="1" dirty="0">
                <a:solidFill>
                  <a:schemeClr val="bg1"/>
                </a:solidFill>
                <a:latin typeface="Arial"/>
                <a:ea typeface="ＭＳ Ｐゴシック" charset="0"/>
                <a:cs typeface="Arial"/>
              </a:rPr>
              <a:t>බලමින් පාපය පාපොච්චාරණය කරන්න</a:t>
            </a:r>
            <a:endParaRPr lang="en-US" sz="2800" b="1" i="1" dirty="0">
              <a:solidFill>
                <a:schemeClr val="bg1"/>
              </a:solidFill>
              <a:latin typeface="Arial"/>
              <a:ea typeface="ＭＳ Ｐゴシック" charset="0"/>
              <a:cs typeface="Arial"/>
            </a:endParaRPr>
          </a:p>
        </p:txBody>
      </p:sp>
      <p:sp>
        <p:nvSpPr>
          <p:cNvPr id="27648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si-LK" sz="3600" dirty="0" smtClean="0">
                <a:solidFill>
                  <a:schemeClr val="bg1"/>
                </a:solidFill>
                <a:latin typeface="Calibri" charset="0"/>
              </a:rPr>
              <a:t>දිශාවන් හතර</a:t>
            </a:r>
            <a:r>
              <a:rPr lang="si-LK" sz="4800" dirty="0" smtClean="0">
                <a:solidFill>
                  <a:schemeClr val="bg1"/>
                </a:solidFill>
                <a:latin typeface="Calibri" charset="0"/>
              </a:rPr>
              <a:t> </a:t>
            </a:r>
            <a:endParaRPr lang="en-US" sz="4800" dirty="0">
              <a:solidFill>
                <a:schemeClr val="bg1"/>
              </a:solidFill>
              <a:latin typeface="Calibri" charset="0"/>
            </a:endParaRPr>
          </a:p>
        </p:txBody>
      </p:sp>
      <p:sp>
        <p:nvSpPr>
          <p:cNvPr id="485380"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86" name="Text Box 6"/>
          <p:cNvSpPr txBox="1">
            <a:spLocks noChangeArrowheads="1"/>
          </p:cNvSpPr>
          <p:nvPr/>
        </p:nvSpPr>
        <p:spPr bwMode="auto">
          <a:xfrm rot="-5400000">
            <a:off x="3654339" y="1008747"/>
            <a:ext cx="1927394"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si-LK" sz="3600" i="1" dirty="0" smtClean="0">
                <a:solidFill>
                  <a:srgbClr val="FFFF00"/>
                </a:solidFill>
                <a:latin typeface="Aramis Regular" pitchFamily="-112" charset="0"/>
                <a:ea typeface="ＭＳ Ｐゴシック" pitchFamily="-112" charset="-128"/>
                <a:cs typeface="ＭＳ Ｐゴシック" pitchFamily="-112" charset="-128"/>
              </a:rPr>
              <a:t>පිටතට</a:t>
            </a:r>
            <a:endParaRPr lang="en-US" sz="3600" i="1" dirty="0">
              <a:solidFill>
                <a:srgbClr val="FFFF00"/>
              </a:solidFill>
              <a:latin typeface="Aramis Regular" pitchFamily="-112" charset="0"/>
              <a:ea typeface="ＭＳ Ｐゴシック" pitchFamily="-112" charset="-128"/>
              <a:cs typeface="ＭＳ Ｐゴシック" pitchFamily="-112" charset="-128"/>
            </a:endParaRPr>
          </a:p>
        </p:txBody>
      </p:sp>
      <p:sp>
        <p:nvSpPr>
          <p:cNvPr id="485382"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88" name="Text Box 8"/>
          <p:cNvSpPr txBox="1">
            <a:spLocks noChangeArrowheads="1"/>
          </p:cNvSpPr>
          <p:nvPr/>
        </p:nvSpPr>
        <p:spPr bwMode="auto">
          <a:xfrm rot="-21600000">
            <a:off x="2369567" y="2297797"/>
            <a:ext cx="186645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si-LK" sz="3600" i="1" dirty="0" smtClean="0">
                <a:solidFill>
                  <a:srgbClr val="FFFF00"/>
                </a:solidFill>
                <a:latin typeface="Aramis Regular" pitchFamily="-112" charset="0"/>
                <a:ea typeface="ＭＳ Ｐゴシック" pitchFamily="-112" charset="-128"/>
                <a:cs typeface="ＭＳ Ｐゴシック" pitchFamily="-112" charset="-128"/>
              </a:rPr>
              <a:t>පිටුපස</a:t>
            </a:r>
            <a:endParaRPr lang="en-US" sz="3600" i="1" dirty="0">
              <a:solidFill>
                <a:srgbClr val="FFFF00"/>
              </a:solidFill>
              <a:latin typeface="Aramis Regular" pitchFamily="-112" charset="0"/>
              <a:ea typeface="ＭＳ Ｐゴシック" pitchFamily="-112" charset="-128"/>
              <a:cs typeface="ＭＳ Ｐゴシック" pitchFamily="-112" charset="-128"/>
            </a:endParaRPr>
          </a:p>
        </p:txBody>
      </p:sp>
      <p:sp>
        <p:nvSpPr>
          <p:cNvPr id="485384"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90" name="Text Box 10"/>
          <p:cNvSpPr txBox="1">
            <a:spLocks noChangeArrowheads="1"/>
          </p:cNvSpPr>
          <p:nvPr/>
        </p:nvSpPr>
        <p:spPr bwMode="auto">
          <a:xfrm rot="-21600000">
            <a:off x="5076056" y="2267020"/>
            <a:ext cx="2304256"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defRPr/>
            </a:pPr>
            <a:r>
              <a:rPr lang="si-LK" sz="3600" i="1" dirty="0" smtClean="0">
                <a:solidFill>
                  <a:srgbClr val="FFFF00"/>
                </a:solidFill>
                <a:latin typeface="Aramis Regular" pitchFamily="-112" charset="0"/>
                <a:ea typeface="ＭＳ Ｐゴシック" pitchFamily="-112" charset="-128"/>
                <a:cs typeface="ＭＳ Ｐゴシック" pitchFamily="-112" charset="-128"/>
              </a:rPr>
              <a:t>ඉදිරිය</a:t>
            </a:r>
            <a:r>
              <a:rPr lang="si-LK" sz="4000" i="1" dirty="0" smtClean="0">
                <a:solidFill>
                  <a:srgbClr val="FFFF00"/>
                </a:solidFill>
                <a:latin typeface="Aramis Regular" pitchFamily="-112" charset="0"/>
                <a:ea typeface="ＭＳ Ｐゴシック" pitchFamily="-112" charset="-128"/>
                <a:cs typeface="ＭＳ Ｐゴシック" pitchFamily="-112" charset="-128"/>
              </a:rPr>
              <a:t>ට</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485386"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92" name="Text Box 12"/>
          <p:cNvSpPr txBox="1">
            <a:spLocks noChangeArrowheads="1"/>
          </p:cNvSpPr>
          <p:nvPr/>
        </p:nvSpPr>
        <p:spPr bwMode="auto">
          <a:xfrm rot="-5400000">
            <a:off x="3621868" y="3647966"/>
            <a:ext cx="2112987"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si-LK" sz="3600" i="1" dirty="0" smtClean="0">
                <a:solidFill>
                  <a:srgbClr val="FFFF00"/>
                </a:solidFill>
                <a:latin typeface="Aramis Regular" pitchFamily="-112" charset="0"/>
                <a:ea typeface="ＭＳ Ｐゴシック" pitchFamily="-112" charset="-128"/>
                <a:cs typeface="ＭＳ Ｐゴシック" pitchFamily="-112" charset="-128"/>
              </a:rPr>
              <a:t>ඇතුලට</a:t>
            </a:r>
            <a:endParaRPr lang="en-US" sz="36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dirty="0">
                <a:solidFill>
                  <a:schemeClr val="bg1"/>
                </a:solidFill>
              </a:rPr>
              <a:t>1 </a:t>
            </a:r>
            <a:r>
              <a:rPr lang="si-LK" u="sng" dirty="0" smtClean="0">
                <a:solidFill>
                  <a:schemeClr val="bg1"/>
                </a:solidFill>
              </a:rPr>
              <a:t>කොරින්ති</a:t>
            </a:r>
            <a:r>
              <a:rPr lang="en-US" u="sng" dirty="0" smtClean="0">
                <a:solidFill>
                  <a:schemeClr val="bg1"/>
                </a:solidFill>
              </a:rPr>
              <a:t> </a:t>
            </a:r>
            <a:r>
              <a:rPr lang="en-US" u="sng" dirty="0">
                <a:solidFill>
                  <a:schemeClr val="bg1"/>
                </a:solidFill>
              </a:rPr>
              <a:t>11:27-29</a:t>
            </a:r>
            <a:r>
              <a:rPr lang="en-US" sz="3600" u="sng" dirty="0">
                <a:solidFill>
                  <a:schemeClr val="bg1"/>
                </a:solidFill>
              </a:rPr>
              <a:t> </a:t>
            </a:r>
          </a:p>
        </p:txBody>
      </p:sp>
      <p:sp>
        <p:nvSpPr>
          <p:cNvPr id="231428" name="Text Box 4"/>
          <p:cNvSpPr txBox="1">
            <a:spLocks noChangeArrowheads="1"/>
          </p:cNvSpPr>
          <p:nvPr/>
        </p:nvSpPr>
        <p:spPr bwMode="auto">
          <a:xfrm>
            <a:off x="323528" y="1268760"/>
            <a:ext cx="6727155" cy="5926832"/>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si-LK" sz="2400" dirty="0">
                <a:solidFill>
                  <a:schemeClr val="bg1"/>
                </a:solidFill>
              </a:rPr>
              <a:t>27 එහෙයින් නුසුදුසු ලෙස සමිඳාණන් වහන්සේගේ මේ රොටි වළඳන, මේ කුසලානෙන් පානය කරන කවරෙක් වුව ද, එසේ වැළඳීමෙන් හා පානය කිරීමෙන් සමිඳාණන් වහන්සේගේ ශරීරයට හා රුධිරයට විරුද්ධ ව පව් කිරීමේ වරදකරුවෙක් වන්නේ ය. 28 එබැවින් මේ රොටි වැළඳීමටත්, මේ කුසලානෙන් පානය කිරීමටත් පෙර එක් එක්කෙනා තම තමා සෝදිසි කරගත යුතු ය. 29 සමිඳාණන් වහන්සේගේ ශරීරය යන්නෙහි තේරුම නොවිමසා, රොටි වළඳන, කුසලානෙන් පානය කරන තැනැත්තේ එසේ වැළඳීමෙන් හා පානය කිරීමෙන් තමා ම වරදකරුවෙක් කරගන්නේ ය. </a:t>
            </a:r>
            <a:endParaRPr lang="en-US" sz="2400" dirty="0">
              <a:solidFill>
                <a:schemeClr val="bg1"/>
              </a:solidFill>
              <a:latin typeface="Arial" pitchFamily="-112"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947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Rectangle 1027"/>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dirty="0">
                <a:solidFill>
                  <a:schemeClr val="bg1"/>
                </a:solidFill>
              </a:rPr>
              <a:t>1 </a:t>
            </a:r>
            <a:r>
              <a:rPr lang="si-LK" u="sng" dirty="0" smtClean="0">
                <a:solidFill>
                  <a:schemeClr val="bg1"/>
                </a:solidFill>
              </a:rPr>
              <a:t>කොරින්ති</a:t>
            </a:r>
            <a:r>
              <a:rPr lang="en-US" u="sng" dirty="0" smtClean="0">
                <a:solidFill>
                  <a:schemeClr val="bg1"/>
                </a:solidFill>
              </a:rPr>
              <a:t> 11:30-32</a:t>
            </a:r>
            <a:endParaRPr lang="en-US" sz="3600" u="sng" dirty="0">
              <a:solidFill>
                <a:schemeClr val="bg1"/>
              </a:solidFill>
            </a:endParaRPr>
          </a:p>
        </p:txBody>
      </p:sp>
      <p:sp>
        <p:nvSpPr>
          <p:cNvPr id="233476" name="Text Box 1028"/>
          <p:cNvSpPr txBox="1">
            <a:spLocks noChangeArrowheads="1"/>
          </p:cNvSpPr>
          <p:nvPr/>
        </p:nvSpPr>
        <p:spPr bwMode="auto">
          <a:xfrm>
            <a:off x="212725" y="1219200"/>
            <a:ext cx="626427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si-LK" sz="2800" dirty="0">
                <a:solidFill>
                  <a:schemeClr val="bg1"/>
                </a:solidFill>
              </a:rPr>
              <a:t>30 මේ නිසා ඔබ අතර බොහෝ දෙනෙක් දුබල ව, රෝගී ව සිටිති. සමහර දෙනෙක් මරණයට ගොදුරු වී සිටිති. 31 එහෙත් අපි අප ම සෝදිසි කර ගනිමු නම්, අප විනිශ්චය කරනු ලබන්නේ නැත. 32 එහෙත් සමිඳාණන් වහන්සේ විසින් විනිශ්චය කරනු ලැබීමෙන්, අප හික්මවනු ලබන්නේ ලෝකයා සමඟ වරදට පත් නොවන පිණිස ය.</a:t>
            </a:r>
            <a:r>
              <a:rPr lang="si-LK" sz="3200" dirty="0">
                <a:solidFill>
                  <a:schemeClr val="bg1"/>
                </a:solidFill>
              </a:rPr>
              <a:t> </a:t>
            </a:r>
            <a:endParaRPr lang="en-US" sz="3200" b="1" dirty="0">
              <a:solidFill>
                <a:schemeClr val="bg1"/>
              </a:solidFill>
              <a:latin typeface="Arial" pitchFamily="-112"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3"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dirty="0">
                <a:solidFill>
                  <a:schemeClr val="bg1"/>
                </a:solidFill>
              </a:rPr>
              <a:t>1 </a:t>
            </a:r>
            <a:r>
              <a:rPr lang="si-LK" u="sng" dirty="0" smtClean="0">
                <a:solidFill>
                  <a:schemeClr val="bg1"/>
                </a:solidFill>
              </a:rPr>
              <a:t>කොරින්ති</a:t>
            </a:r>
            <a:r>
              <a:rPr lang="en-US" u="sng" dirty="0" smtClean="0">
                <a:solidFill>
                  <a:schemeClr val="bg1"/>
                </a:solidFill>
              </a:rPr>
              <a:t> 11:33-34</a:t>
            </a:r>
            <a:endParaRPr lang="en-US" sz="3600" u="sng" dirty="0">
              <a:solidFill>
                <a:schemeClr val="bg1"/>
              </a:solidFill>
            </a:endParaRPr>
          </a:p>
        </p:txBody>
      </p:sp>
      <p:sp>
        <p:nvSpPr>
          <p:cNvPr id="235524" name="Text Box 4"/>
          <p:cNvSpPr txBox="1">
            <a:spLocks noChangeArrowheads="1"/>
          </p:cNvSpPr>
          <p:nvPr/>
        </p:nvSpPr>
        <p:spPr bwMode="auto">
          <a:xfrm>
            <a:off x="365125" y="1143000"/>
            <a:ext cx="5935067"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si-LK" sz="2800" dirty="0">
                <a:solidFill>
                  <a:schemeClr val="bg1"/>
                </a:solidFill>
              </a:rPr>
              <a:t>33 එබැවින් මාගේ සහෝදරවරුනි, ඔබ රාත්‍රි භෝජනයට එක්රැස් වන විට, අනුන් නොසලකා, කන්නට ඉක්මන් නොවන්න. 34 යමෙකුට බඩගිනි නම්, ඔබගේ රැස්වීම දේව දඬුවමට පාත්‍ර නොවන ලෙස, ඔහු ගෙදර දී කෑවාවේ. අනිත් කරුණු ගැන, මා පැමිණි විට, මම පිළිවෙළක් කරමි.</a:t>
            </a:r>
            <a:endParaRPr lang="en-US" sz="2800" b="1" dirty="0">
              <a:solidFill>
                <a:schemeClr val="bg1"/>
              </a:solidFill>
              <a:latin typeface="Arial" pitchFamily="-112"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49357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493571"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5618" name="Rectangle 2"/>
          <p:cNvSpPr>
            <a:spLocks noChangeArrowheads="1"/>
          </p:cNvSpPr>
          <p:nvPr/>
        </p:nvSpPr>
        <p:spPr bwMode="auto">
          <a:xfrm>
            <a:off x="0" y="0"/>
            <a:ext cx="9144000" cy="6858000"/>
          </a:xfrm>
          <a:prstGeom prst="rect">
            <a:avLst/>
          </a:prstGeom>
          <a:solidFill>
            <a:srgbClr val="000000">
              <a:alpha val="2784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495619" name="AutoShape 7"/>
          <p:cNvSpPr>
            <a:spLocks noChangeArrowheads="1"/>
          </p:cNvSpPr>
          <p:nvPr/>
        </p:nvSpPr>
        <p:spPr bwMode="auto">
          <a:xfrm rot="10800000">
            <a:off x="3048000" y="1295400"/>
            <a:ext cx="1371600" cy="2286000"/>
          </a:xfrm>
          <a:prstGeom prst="upArrow">
            <a:avLst>
              <a:gd name="adj1" fmla="val 50000"/>
              <a:gd name="adj2" fmla="val 41667"/>
            </a:avLst>
          </a:prstGeom>
          <a:solidFill>
            <a:schemeClr val="accent2"/>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332806" name="Text Box 6"/>
          <p:cNvSpPr txBox="1">
            <a:spLocks noChangeArrowheads="1"/>
          </p:cNvSpPr>
          <p:nvPr/>
        </p:nvSpPr>
        <p:spPr bwMode="auto">
          <a:xfrm rot="16200000">
            <a:off x="2867526" y="1864588"/>
            <a:ext cx="1669047"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nchor="ctr">
            <a:spAutoFit/>
          </a:bodyPr>
          <a:lstStyle/>
          <a:p>
            <a:pPr algn="ctr">
              <a:defRPr/>
            </a:pPr>
            <a:r>
              <a:rPr lang="si-LK" sz="4000" i="1" dirty="0" smtClean="0">
                <a:solidFill>
                  <a:srgbClr val="FFFF00"/>
                </a:solidFill>
                <a:latin typeface="Aramis Regular" pitchFamily="-112" charset="0"/>
                <a:ea typeface="ＭＳ Ｐゴシック" pitchFamily="-112" charset="-128"/>
                <a:cs typeface="ＭＳ Ｐゴシック" pitchFamily="-112" charset="-128"/>
              </a:rPr>
              <a:t>ඇතුලට</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332808" name="Rectangle 8"/>
          <p:cNvSpPr>
            <a:spLocks noGrp="1" noChangeArrowheads="1"/>
          </p:cNvSpPr>
          <p:nvPr>
            <p:ph type="title"/>
          </p:nvPr>
        </p:nvSpPr>
        <p:spPr>
          <a:xfrm>
            <a:off x="-228600" y="3886200"/>
            <a:ext cx="8229600" cy="1874838"/>
          </a:xfrm>
        </p:spPr>
        <p:txBody>
          <a:bodyPr anchor="t">
            <a:spAutoFit/>
          </a:bodyPr>
          <a:lstStyle/>
          <a:p>
            <a:pPr eaLnBrk="1" hangingPunct="1">
              <a:spcBef>
                <a:spcPct val="50000"/>
              </a:spcBef>
              <a:defRPr/>
            </a:pPr>
            <a:r>
              <a:rPr lang="si-LK" sz="11700" b="1" dirty="0" smtClean="0">
                <a:solidFill>
                  <a:srgbClr val="FFFFFF"/>
                </a:solidFill>
                <a:latin typeface="Century Gothic" charset="0"/>
                <a:ea typeface="方正水柱简体" charset="0"/>
                <a:cs typeface="方正水柱简体" charset="0"/>
              </a:rPr>
              <a:t>සිතන්න</a:t>
            </a:r>
            <a:r>
              <a:rPr lang="en-US" sz="11700" b="1" dirty="0" smtClean="0">
                <a:solidFill>
                  <a:srgbClr val="FFFFFF"/>
                </a:solidFill>
                <a:latin typeface="Century Gothic" charset="0"/>
                <a:ea typeface="方正水柱简体" charset="0"/>
                <a:cs typeface="方正水柱简体" charset="0"/>
              </a:rPr>
              <a:t>!</a:t>
            </a:r>
            <a:endParaRPr lang="en-US" sz="11700" b="1" dirty="0">
              <a:solidFill>
                <a:srgbClr val="FFFFFF"/>
              </a:solidFill>
              <a:latin typeface="Century Gothic" charset="0"/>
              <a:ea typeface="方正水柱简体" charset="0"/>
              <a:cs typeface="方正水柱简体" charset="0"/>
            </a:endParaRPr>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377"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483"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algn="l" eaLnBrk="1" hangingPunct="1">
              <a:defRPr/>
            </a:pPr>
            <a:r>
              <a:rPr lang="si-LK" sz="4000" b="1" dirty="0" smtClean="0">
                <a:solidFill>
                  <a:schemeClr val="bg1"/>
                </a:solidFill>
                <a:latin typeface="Arial"/>
                <a:ea typeface="ＭＳ Ｐゴシック" charset="0"/>
                <a:cs typeface="Arial"/>
              </a:rPr>
              <a:t>             </a:t>
            </a:r>
            <a:r>
              <a:rPr lang="si-LK" sz="3600" i="1" dirty="0" smtClean="0">
                <a:solidFill>
                  <a:schemeClr val="bg1"/>
                </a:solidFill>
                <a:latin typeface="Arial"/>
                <a:ea typeface="ＭＳ Ｐゴシック" charset="0"/>
                <a:cs typeface="Arial"/>
              </a:rPr>
              <a:t>සෑම ද</a:t>
            </a:r>
            <a:r>
              <a:rPr lang="si-LK" sz="3600" i="1" dirty="0">
                <a:solidFill>
                  <a:schemeClr val="bg1"/>
                </a:solidFill>
                <a:latin typeface="Arial"/>
                <a:ea typeface="ＭＳ Ｐゴシック" charset="0"/>
                <a:cs typeface="Arial"/>
              </a:rPr>
              <a:t>ිශාවන් </a:t>
            </a:r>
            <a:r>
              <a:rPr lang="si-LK" sz="3600" i="1" dirty="0" smtClean="0">
                <a:solidFill>
                  <a:schemeClr val="bg1"/>
                </a:solidFill>
                <a:latin typeface="Arial"/>
                <a:ea typeface="ＭＳ Ｐゴシック" charset="0"/>
                <a:cs typeface="Arial"/>
              </a:rPr>
              <a:t>හතරම </a:t>
            </a:r>
            <a:r>
              <a:rPr lang="si-LK" sz="3600" i="1" dirty="0">
                <a:solidFill>
                  <a:schemeClr val="bg1"/>
                </a:solidFill>
                <a:latin typeface="Arial"/>
                <a:ea typeface="ＭＳ Ｐゴシック" charset="0"/>
                <a:cs typeface="Arial"/>
              </a:rPr>
              <a:t>බලන්න!</a:t>
            </a:r>
            <a:endParaRPr lang="en-US" sz="3600" i="1" dirty="0">
              <a:solidFill>
                <a:schemeClr val="bg1"/>
              </a:solidFill>
              <a:latin typeface="Arial"/>
              <a:ea typeface="ＭＳ Ｐゴシック" charset="0"/>
              <a:cs typeface="Arial"/>
            </a:endParaRPr>
          </a:p>
        </p:txBody>
      </p:sp>
      <p:sp>
        <p:nvSpPr>
          <p:cNvPr id="27648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si-LK" sz="3600" dirty="0" smtClean="0">
                <a:solidFill>
                  <a:schemeClr val="bg1"/>
                </a:solidFill>
                <a:latin typeface="Calibri" charset="0"/>
              </a:rPr>
              <a:t>දිශාවන් හතර</a:t>
            </a:r>
            <a:r>
              <a:rPr lang="si-LK" sz="4800" dirty="0" smtClean="0">
                <a:solidFill>
                  <a:schemeClr val="bg1"/>
                </a:solidFill>
                <a:latin typeface="Calibri" charset="0"/>
              </a:rPr>
              <a:t> </a:t>
            </a:r>
            <a:endParaRPr lang="en-US" sz="4800" dirty="0">
              <a:solidFill>
                <a:schemeClr val="bg1"/>
              </a:solidFill>
              <a:latin typeface="Calibri" charset="0"/>
            </a:endParaRPr>
          </a:p>
        </p:txBody>
      </p:sp>
      <p:sp>
        <p:nvSpPr>
          <p:cNvPr id="485380"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86" name="Text Box 6"/>
          <p:cNvSpPr txBox="1">
            <a:spLocks noChangeArrowheads="1"/>
          </p:cNvSpPr>
          <p:nvPr/>
        </p:nvSpPr>
        <p:spPr bwMode="auto">
          <a:xfrm rot="-5400000">
            <a:off x="3868472" y="977970"/>
            <a:ext cx="1499128"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si-LK" sz="4000" i="1" dirty="0" smtClean="0">
                <a:solidFill>
                  <a:srgbClr val="FFFF00"/>
                </a:solidFill>
                <a:latin typeface="Aramis Regular" pitchFamily="-112" charset="0"/>
                <a:ea typeface="ＭＳ Ｐゴシック" pitchFamily="-112" charset="-128"/>
                <a:cs typeface="ＭＳ Ｐゴシック" pitchFamily="-112" charset="-128"/>
              </a:rPr>
              <a:t>පිටතට</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485382"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88" name="Text Box 8"/>
          <p:cNvSpPr txBox="1">
            <a:spLocks noChangeArrowheads="1"/>
          </p:cNvSpPr>
          <p:nvPr/>
        </p:nvSpPr>
        <p:spPr bwMode="auto">
          <a:xfrm rot="-21600000">
            <a:off x="2572465" y="2267020"/>
            <a:ext cx="1460656"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si-LK" sz="4000" i="1" dirty="0" smtClean="0">
                <a:solidFill>
                  <a:srgbClr val="FFFF00"/>
                </a:solidFill>
                <a:latin typeface="Aramis Regular" pitchFamily="-112" charset="0"/>
                <a:ea typeface="ＭＳ Ｐゴシック" pitchFamily="-112" charset="-128"/>
                <a:cs typeface="ＭＳ Ｐゴシック" pitchFamily="-112" charset="-128"/>
              </a:rPr>
              <a:t>පිටුපස</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485384"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90" name="Text Box 10"/>
          <p:cNvSpPr txBox="1">
            <a:spLocks noChangeArrowheads="1"/>
          </p:cNvSpPr>
          <p:nvPr/>
        </p:nvSpPr>
        <p:spPr bwMode="auto">
          <a:xfrm rot="-21600000">
            <a:off x="5251888" y="2267020"/>
            <a:ext cx="1681871"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si-LK" sz="4000" i="1" dirty="0" smtClean="0">
                <a:solidFill>
                  <a:srgbClr val="FFFF00"/>
                </a:solidFill>
                <a:latin typeface="Aramis Regular" pitchFamily="-112" charset="0"/>
                <a:ea typeface="ＭＳ Ｐゴシック" pitchFamily="-112" charset="-128"/>
                <a:cs typeface="ＭＳ Ｐゴシック" pitchFamily="-112" charset="-128"/>
              </a:rPr>
              <a:t>ඉදිරියට</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485386"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6492" name="Text Box 12"/>
          <p:cNvSpPr txBox="1">
            <a:spLocks noChangeArrowheads="1"/>
          </p:cNvSpPr>
          <p:nvPr/>
        </p:nvSpPr>
        <p:spPr bwMode="auto">
          <a:xfrm rot="-5400000">
            <a:off x="3843838" y="3617189"/>
            <a:ext cx="1669047"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si-LK" sz="4000" i="1" dirty="0" smtClean="0">
                <a:solidFill>
                  <a:srgbClr val="FFFF00"/>
                </a:solidFill>
                <a:latin typeface="Aramis Regular" pitchFamily="-112" charset="0"/>
                <a:ea typeface="ＭＳ Ｐゴシック" pitchFamily="-112" charset="-128"/>
                <a:cs typeface="ＭＳ Ｐゴシック" pitchFamily="-112" charset="-128"/>
              </a:rPr>
              <a:t>ඇතුලට</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429438791"/>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410627" name="Rectangle 3"/>
          <p:cNvSpPr>
            <a:spLocks noGrp="1" noChangeArrowheads="1"/>
          </p:cNvSpPr>
          <p:nvPr>
            <p:ph type="title"/>
          </p:nvPr>
        </p:nvSpPr>
        <p:spPr>
          <a:xfrm>
            <a:off x="219075" y="227013"/>
            <a:ext cx="4733925" cy="763587"/>
          </a:xfrm>
          <a:effectLst>
            <a:outerShdw blurRad="63500" dist="38099" dir="2700000" algn="ctr" rotWithShape="0">
              <a:schemeClr val="bg2">
                <a:alpha val="74998"/>
              </a:schemeClr>
            </a:outerShdw>
          </a:effectLst>
        </p:spPr>
        <p:txBody>
          <a:bodyPr/>
          <a:lstStyle/>
          <a:p>
            <a:pPr eaLnBrk="1" hangingPunct="1">
              <a:defRPr/>
            </a:pPr>
            <a:r>
              <a:rPr lang="si-LK" dirty="0" smtClean="0">
                <a:ea typeface="ＭＳ Ｐゴシック" pitchFamily="-112" charset="-128"/>
                <a:cs typeface="ＭＳ Ｐゴシック" pitchFamily="-112" charset="-128"/>
              </a:rPr>
              <a:t>දිශාවන් හතර</a:t>
            </a:r>
            <a:r>
              <a:rPr lang="si-LK" sz="4800" dirty="0" smtClean="0">
                <a:ea typeface="ＭＳ Ｐゴシック" pitchFamily="-112" charset="-128"/>
                <a:cs typeface="ＭＳ Ｐゴシック" pitchFamily="-112" charset="-128"/>
              </a:rPr>
              <a:t> </a:t>
            </a:r>
            <a:endParaRPr lang="en-US" sz="4800" dirty="0">
              <a:ea typeface="ＭＳ Ｐゴシック" pitchFamily="-112" charset="-128"/>
              <a:cs typeface="ＭＳ Ｐゴシック" pitchFamily="-112" charset="-128"/>
            </a:endParaRPr>
          </a:p>
        </p:txBody>
      </p:sp>
      <p:sp>
        <p:nvSpPr>
          <p:cNvPr id="499715" name="Rectangle 4"/>
          <p:cNvSpPr>
            <a:spLocks noChangeArrowheads="1"/>
          </p:cNvSpPr>
          <p:nvPr/>
        </p:nvSpPr>
        <p:spPr bwMode="auto">
          <a:xfrm>
            <a:off x="0" y="19907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tabLst>
                <a:tab pos="3886200" algn="l"/>
                <a:tab pos="4114800" algn="l"/>
                <a:tab pos="4800600" algn="l"/>
                <a:tab pos="5600700" algn="l"/>
                <a:tab pos="5715000" algn="l"/>
              </a:tabLst>
            </a:pPr>
            <a:endParaRPr lang="en-US">
              <a:solidFill>
                <a:srgbClr val="2F1311"/>
              </a:solidFill>
              <a:latin typeface="Arial" charset="0"/>
            </a:endParaRPr>
          </a:p>
        </p:txBody>
      </p:sp>
      <p:graphicFrame>
        <p:nvGraphicFramePr>
          <p:cNvPr id="410629" name="Group 5"/>
          <p:cNvGraphicFramePr>
            <a:graphicFrameLocks noGrp="1"/>
          </p:cNvGraphicFramePr>
          <p:nvPr>
            <p:extLst>
              <p:ext uri="{D42A27DB-BD31-4B8C-83A1-F6EECF244321}">
                <p14:modId xmlns:p14="http://schemas.microsoft.com/office/powerpoint/2010/main" val="2536791685"/>
              </p:ext>
            </p:extLst>
          </p:nvPr>
        </p:nvGraphicFramePr>
        <p:xfrm>
          <a:off x="0" y="1066800"/>
          <a:ext cx="7848600" cy="5791201"/>
        </p:xfrm>
        <a:graphic>
          <a:graphicData uri="http://schemas.openxmlformats.org/drawingml/2006/table">
            <a:tbl>
              <a:tblPr/>
              <a:tblGrid>
                <a:gridCol w="1295400"/>
                <a:gridCol w="3073400"/>
                <a:gridCol w="3479800"/>
              </a:tblGrid>
              <a:tr h="1514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si-LK" altLang="zh-CN" sz="1800" b="1" i="1" u="none" strike="noStrike" cap="none" normalizeH="0" baseline="0" dirty="0" smtClean="0">
                          <a:ln>
                            <a:noFill/>
                          </a:ln>
                          <a:solidFill>
                            <a:schemeClr val="tx1"/>
                          </a:solidFill>
                          <a:effectLst/>
                          <a:latin typeface="Arial" charset="0"/>
                          <a:ea typeface="宋体" charset="0"/>
                          <a:cs typeface="宋体" charset="0"/>
                        </a:rPr>
                        <a:t>බලන්න</a:t>
                      </a:r>
                      <a:r>
                        <a:rPr kumimoji="0" lang="en-US" altLang="zh-CN" sz="1800" b="1" i="1" u="none" strike="noStrike" cap="none" normalizeH="0" baseline="0" dirty="0" smtClean="0">
                          <a:ln>
                            <a:noFill/>
                          </a:ln>
                          <a:solidFill>
                            <a:schemeClr val="tx1"/>
                          </a:solidFill>
                          <a:effectLst/>
                          <a:latin typeface="Arial" charset="0"/>
                          <a:ea typeface="宋体" charset="0"/>
                          <a:cs typeface="宋体" charset="0"/>
                        </a:rPr>
                        <a:t>...</a:t>
                      </a:r>
                      <a:endParaRPr kumimoji="0" lang="en-US" sz="1800" b="1" i="1" u="none" strike="noStrike" cap="none" normalizeH="0" baseline="0" dirty="0">
                        <a:ln>
                          <a:noFill/>
                        </a:ln>
                        <a:solidFill>
                          <a:schemeClr val="tx1"/>
                        </a:solidFill>
                        <a:effectLst/>
                        <a:latin typeface="Arial" charset="0"/>
                        <a:ea typeface="ＭＳ Ｐゴシック" charset="0"/>
                        <a:cs typeface="ＭＳ Ｐゴシック"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si-LK" altLang="zh-CN" sz="1800" b="1" i="1" u="none" strike="noStrike" cap="none" normalizeH="0" baseline="0" dirty="0" smtClean="0">
                          <a:ln>
                            <a:noFill/>
                          </a:ln>
                          <a:solidFill>
                            <a:srgbClr val="000000"/>
                          </a:solidFill>
                          <a:effectLst/>
                          <a:latin typeface="Times" charset="0"/>
                          <a:ea typeface="宋体" charset="0"/>
                          <a:cs typeface="宋体" charset="0"/>
                        </a:rPr>
                        <a:t>පාස්කුව</a:t>
                      </a:r>
                      <a:r>
                        <a:rPr kumimoji="0" lang="en-US" altLang="zh-CN" sz="1800" b="1" i="1" u="none" strike="noStrike" cap="none" normalizeH="0" baseline="0" dirty="0" smtClean="0">
                          <a:ln>
                            <a:noFill/>
                          </a:ln>
                          <a:solidFill>
                            <a:srgbClr val="000000"/>
                          </a:solidFill>
                          <a:effectLst/>
                          <a:latin typeface="Times" charset="0"/>
                          <a:ea typeface="宋体" charset="0"/>
                          <a:cs typeface="宋体" charset="0"/>
                        </a:rPr>
                        <a:t> </a:t>
                      </a:r>
                      <a:endParaRPr kumimoji="0" lang="en-US" altLang="zh-CN" sz="1800" b="1" i="1" u="none" strike="noStrike" cap="none" normalizeH="0" baseline="0" dirty="0">
                        <a:ln>
                          <a:noFill/>
                        </a:ln>
                        <a:solidFill>
                          <a:srgbClr val="000000"/>
                        </a:solidFill>
                        <a:effectLst/>
                        <a:latin typeface="Times"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dirty="0" smtClean="0">
                          <a:ln>
                            <a:noFill/>
                          </a:ln>
                          <a:solidFill>
                            <a:srgbClr val="000000"/>
                          </a:solidFill>
                          <a:effectLst/>
                          <a:latin typeface="Times" charset="0"/>
                          <a:ea typeface="宋体" charset="0"/>
                          <a:cs typeface="宋体" charset="0"/>
                        </a:rPr>
                        <a:t>(</a:t>
                      </a:r>
                      <a:r>
                        <a:rPr kumimoji="0" lang="si-LK" altLang="zh-CN" sz="1800" b="1" i="1" u="none" strike="noStrike" cap="none" normalizeH="0" baseline="0" dirty="0" smtClean="0">
                          <a:ln>
                            <a:noFill/>
                          </a:ln>
                          <a:solidFill>
                            <a:srgbClr val="000000"/>
                          </a:solidFill>
                          <a:effectLst/>
                          <a:latin typeface="Times" charset="0"/>
                          <a:ea typeface="宋体" charset="0"/>
                          <a:cs typeface="宋体" charset="0"/>
                        </a:rPr>
                        <a:t>යුදෙව්</a:t>
                      </a:r>
                      <a:r>
                        <a:rPr kumimoji="0" lang="en-US" altLang="zh-CN" sz="1800" b="1" i="1" u="none" strike="noStrike" cap="none" normalizeH="0" baseline="0" dirty="0" smtClean="0">
                          <a:ln>
                            <a:noFill/>
                          </a:ln>
                          <a:solidFill>
                            <a:srgbClr val="000000"/>
                          </a:solidFill>
                          <a:effectLst/>
                          <a:latin typeface="Times" charset="0"/>
                          <a:ea typeface="宋体" charset="0"/>
                          <a:cs typeface="宋体" charset="0"/>
                        </a:rPr>
                        <a:t>)</a:t>
                      </a:r>
                      <a:endParaRPr kumimoji="0" lang="en-US" altLang="zh-CN" sz="1800" b="0" i="0" u="none" strike="noStrike" cap="none" normalizeH="0" baseline="0" dirty="0">
                        <a:ln>
                          <a:noFill/>
                        </a:ln>
                        <a:solidFill>
                          <a:schemeClr val="tx1"/>
                        </a:solidFill>
                        <a:effectLst/>
                        <a:latin typeface="Arial" charset="0"/>
                        <a:ea typeface="宋体" charset="0"/>
                        <a:cs typeface="宋体"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i-LK" altLang="zh-CN" sz="1800" b="1" i="1" u="none" strike="noStrike" cap="none" normalizeH="0" baseline="0" dirty="0" smtClean="0">
                          <a:ln>
                            <a:noFill/>
                          </a:ln>
                          <a:solidFill>
                            <a:srgbClr val="000000"/>
                          </a:solidFill>
                          <a:effectLst/>
                          <a:latin typeface="Times" charset="0"/>
                          <a:ea typeface="宋体" charset="0"/>
                          <a:cs typeface="宋体" charset="0"/>
                        </a:rPr>
                        <a:t>ස්වාමීන්ගේ බෝජනය </a:t>
                      </a:r>
                      <a:r>
                        <a:rPr kumimoji="0" lang="en-US" altLang="zh-CN" sz="1800" b="1" i="1" u="none" strike="noStrike" cap="none" normalizeH="0" baseline="0" dirty="0" smtClean="0">
                          <a:ln>
                            <a:noFill/>
                          </a:ln>
                          <a:solidFill>
                            <a:srgbClr val="000000"/>
                          </a:solidFill>
                          <a:effectLst/>
                          <a:latin typeface="Times" charset="0"/>
                          <a:ea typeface="宋体" charset="0"/>
                          <a:cs typeface="宋体" charset="0"/>
                        </a:rPr>
                        <a:t> </a:t>
                      </a:r>
                      <a:endParaRPr kumimoji="0" lang="en-US" altLang="zh-CN" sz="1800" b="1" i="1" u="none" strike="noStrike" cap="none" normalizeH="0" baseline="0" dirty="0">
                        <a:ln>
                          <a:noFill/>
                        </a:ln>
                        <a:solidFill>
                          <a:srgbClr val="000000"/>
                        </a:solidFill>
                        <a:effectLst/>
                        <a:latin typeface="Times" charset="0"/>
                        <a:ea typeface="宋体" charset="0"/>
                        <a:cs typeface="宋体"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1" i="1" u="none" strike="noStrike" cap="none" normalizeH="0" baseline="0" dirty="0" smtClean="0">
                          <a:ln>
                            <a:noFill/>
                          </a:ln>
                          <a:solidFill>
                            <a:srgbClr val="000000"/>
                          </a:solidFill>
                          <a:effectLst/>
                          <a:latin typeface="Times" charset="0"/>
                          <a:ea typeface="宋体" charset="0"/>
                          <a:cs typeface="宋体" charset="0"/>
                        </a:rPr>
                        <a:t>(</a:t>
                      </a:r>
                      <a:r>
                        <a:rPr kumimoji="0" lang="si-LK" altLang="zh-CN" sz="1800" b="1" i="1" u="none" strike="noStrike" cap="none" normalizeH="0" baseline="0" dirty="0" smtClean="0">
                          <a:ln>
                            <a:noFill/>
                          </a:ln>
                          <a:solidFill>
                            <a:srgbClr val="000000"/>
                          </a:solidFill>
                          <a:effectLst/>
                          <a:latin typeface="Times" charset="0"/>
                          <a:ea typeface="宋体" charset="0"/>
                          <a:cs typeface="宋体" charset="0"/>
                        </a:rPr>
                        <a:t>කිතුණු</a:t>
                      </a:r>
                      <a:r>
                        <a:rPr kumimoji="0" lang="en-US" altLang="zh-CN" sz="1800" b="1" i="1" u="none" strike="noStrike" cap="none" normalizeH="0" baseline="0" dirty="0" smtClean="0">
                          <a:ln>
                            <a:noFill/>
                          </a:ln>
                          <a:solidFill>
                            <a:srgbClr val="000000"/>
                          </a:solidFill>
                          <a:effectLst/>
                          <a:latin typeface="Times" charset="0"/>
                          <a:ea typeface="宋体" charset="0"/>
                          <a:cs typeface="宋体" charset="0"/>
                        </a:rPr>
                        <a:t>)</a:t>
                      </a:r>
                      <a:endParaRPr kumimoji="0" lang="en-US" altLang="zh-CN" sz="1800" b="0" i="0" u="none" strike="noStrike" cap="none" normalizeH="0" baseline="0" dirty="0">
                        <a:ln>
                          <a:noFill/>
                        </a:ln>
                        <a:solidFill>
                          <a:schemeClr val="tx1"/>
                        </a:solidFill>
                        <a:effectLst/>
                        <a:latin typeface="Tahoma" charset="0"/>
                        <a:ea typeface="宋体" charset="0"/>
                        <a:cs typeface="宋体" charset="0"/>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i-LK" altLang="zh-CN" sz="2000" b="0" i="1" u="none" strike="noStrike" cap="none" normalizeH="0" baseline="0" dirty="0" smtClean="0">
                          <a:ln>
                            <a:noFill/>
                          </a:ln>
                          <a:solidFill>
                            <a:schemeClr val="tx1"/>
                          </a:solidFill>
                          <a:effectLst/>
                          <a:latin typeface="Arial" charset="0"/>
                          <a:ea typeface="宋体" charset="0"/>
                          <a:cs typeface="宋体" charset="0"/>
                        </a:rPr>
                        <a:t>පිටතට </a:t>
                      </a:r>
                      <a:endParaRPr kumimoji="0" lang="en-US" altLang="zh-CN" sz="2000" b="0" i="1" u="none" strike="noStrike" cap="none" normalizeH="0" baseline="0" dirty="0">
                        <a:ln>
                          <a:noFill/>
                        </a:ln>
                        <a:solidFill>
                          <a:schemeClr val="tx1"/>
                        </a:solidFill>
                        <a:effectLst/>
                        <a:latin typeface="Arial" charset="0"/>
                        <a:ea typeface="宋体" charset="0"/>
                        <a:cs typeface="宋体"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i-LK" altLang="zh-CN" sz="1800" b="0" i="0" u="none" strike="noStrike" cap="none" normalizeH="0" baseline="0" dirty="0" smtClean="0">
                          <a:ln>
                            <a:noFill/>
                          </a:ln>
                          <a:solidFill>
                            <a:srgbClr val="DDDDDD"/>
                          </a:solidFill>
                          <a:effectLst>
                            <a:outerShdw blurRad="38100" dist="38100" dir="2700000" algn="tl">
                              <a:srgbClr val="000000"/>
                            </a:outerShdw>
                          </a:effectLst>
                          <a:latin typeface="Tahoma" charset="0"/>
                          <a:ea typeface="宋体" charset="0"/>
                          <a:cs typeface="宋体" charset="0"/>
                        </a:rPr>
                        <a:t>මුළු පවුලම එක්ව </a:t>
                      </a:r>
                      <a:endParaRPr kumimoji="0" lang="en-US" altLang="zh-CN" sz="1800" b="0" i="0" u="none" strike="noStrike" cap="none" normalizeH="0" baseline="0" dirty="0">
                        <a:ln>
                          <a:noFill/>
                        </a:ln>
                        <a:solidFill>
                          <a:srgbClr val="DDDDDD"/>
                        </a:solidFill>
                        <a:effectLst>
                          <a:outerShdw blurRad="38100" dist="38100" dir="2700000" algn="tl">
                            <a:srgbClr val="000000"/>
                          </a:outerShdw>
                        </a:effectLst>
                        <a:latin typeface="Tahoma"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a:t>
                      </a:r>
                      <a:r>
                        <a:rPr kumimoji="0" lang="si-LK"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නික්ම</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charset="0"/>
                          <a:ea typeface="宋体" charset="0"/>
                          <a:cs typeface="宋体" charset="0"/>
                        </a:rPr>
                        <a:t>12:3-4, 16)</a:t>
                      </a:r>
                      <a:endParaRPr kumimoji="0" lang="en-US" altLang="zh-CN" sz="4000" b="0" i="0" u="none" strike="noStrike" cap="none" normalizeH="0" baseline="0" dirty="0">
                        <a:ln>
                          <a:noFill/>
                        </a:ln>
                        <a:solidFill>
                          <a:srgbClr val="DDDDDD"/>
                        </a:solidFill>
                        <a:effectLst>
                          <a:outerShdw blurRad="38100" dist="38100" dir="2700000" algn="tl">
                            <a:srgbClr val="000000"/>
                          </a:outerShdw>
                        </a:effectLst>
                        <a:latin typeface="Arial" charset="0"/>
                        <a:ea typeface="宋体" charset="0"/>
                        <a:cs typeface="宋体"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i-LK"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සහභාගිත්වය සහ එකමුතුකම  </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(1 </a:t>
                      </a:r>
                      <a:r>
                        <a:rPr kumimoji="0" lang="si-LK"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කොරි</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charset="0"/>
                          <a:ea typeface="宋体" charset="0"/>
                          <a:cs typeface="宋体" charset="0"/>
                        </a:rPr>
                        <a:t>11:17-22; 10:16-17)</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ahoma" charset="0"/>
                        <a:ea typeface="宋体" charset="0"/>
                        <a:cs typeface="宋体"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i-LK" altLang="zh-CN" sz="2000" b="0" i="1" u="none" strike="noStrike" cap="none" normalizeH="0" baseline="0" dirty="0" smtClean="0">
                          <a:ln>
                            <a:noFill/>
                          </a:ln>
                          <a:solidFill>
                            <a:schemeClr val="tx1"/>
                          </a:solidFill>
                          <a:effectLst/>
                          <a:latin typeface="Arial" charset="0"/>
                          <a:ea typeface="宋体" charset="0"/>
                          <a:cs typeface="宋体" charset="0"/>
                        </a:rPr>
                        <a:t>පිටුපස </a:t>
                      </a:r>
                      <a:endParaRPr kumimoji="0" lang="en-US" altLang="zh-CN" sz="2000" b="0" i="1" u="none" strike="noStrike" cap="none" normalizeH="0" baseline="0" dirty="0">
                        <a:ln>
                          <a:noFill/>
                        </a:ln>
                        <a:solidFill>
                          <a:schemeClr val="tx1"/>
                        </a:solidFill>
                        <a:effectLst/>
                        <a:latin typeface="Arial" charset="0"/>
                        <a:ea typeface="宋体" charset="0"/>
                        <a:cs typeface="宋体" charset="0"/>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i-LK" altLang="zh-CN" sz="2000" b="0" i="0" u="none" strike="noStrike" cap="none" normalizeH="0" baseline="0" dirty="0" smtClean="0">
                          <a:ln>
                            <a:noFill/>
                          </a:ln>
                          <a:solidFill>
                            <a:srgbClr val="DDDDDD"/>
                          </a:solidFill>
                          <a:effectLst>
                            <a:outerShdw blurRad="38100" dist="38100" dir="2700000" algn="tl">
                              <a:srgbClr val="000000"/>
                            </a:outerShdw>
                          </a:effectLst>
                          <a:latin typeface="Tahoma" charset="0"/>
                          <a:ea typeface="宋体" charset="0"/>
                          <a:cs typeface="宋体" charset="0"/>
                        </a:rPr>
                        <a:t>මිසරයෙන් නිදහස </a:t>
                      </a:r>
                      <a:endParaRPr kumimoji="0" lang="en-US" altLang="zh-CN" sz="2000" b="0" i="0" u="none" strike="noStrike" cap="none" normalizeH="0" baseline="0" dirty="0">
                        <a:ln>
                          <a:noFill/>
                        </a:ln>
                        <a:solidFill>
                          <a:srgbClr val="DDDDDD"/>
                        </a:solidFill>
                        <a:effectLst>
                          <a:outerShdw blurRad="38100" dist="38100" dir="2700000" algn="tl">
                            <a:srgbClr val="000000"/>
                          </a:outerShdw>
                        </a:effectLst>
                        <a:latin typeface="Tahoma"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a:t>
                      </a:r>
                      <a:r>
                        <a:rPr kumimoji="0" lang="si-LK"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නික්ම</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charset="0"/>
                          <a:ea typeface="宋体" charset="0"/>
                          <a:cs typeface="宋体" charset="0"/>
                        </a:rPr>
                        <a:t>12:31-42)</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ahoma" charset="0"/>
                        <a:ea typeface="宋体" charset="0"/>
                        <a:cs typeface="宋体"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i-LK" altLang="zh-CN" sz="2000" b="0" i="0" u="none" strike="noStrike" cap="none" normalizeH="0" baseline="0" dirty="0" smtClean="0">
                          <a:ln>
                            <a:noFill/>
                          </a:ln>
                          <a:solidFill>
                            <a:srgbClr val="DDDDDD"/>
                          </a:solidFill>
                          <a:effectLst>
                            <a:outerShdw blurRad="38100" dist="38100" dir="2700000" algn="tl">
                              <a:srgbClr val="000000"/>
                            </a:outerShdw>
                          </a:effectLst>
                          <a:latin typeface="Tahoma" charset="0"/>
                          <a:ea typeface="宋体" charset="0"/>
                          <a:cs typeface="宋体" charset="0"/>
                        </a:rPr>
                        <a:t>පාපයෙන් නිදහස </a:t>
                      </a:r>
                      <a:endParaRPr kumimoji="0" lang="en-US" altLang="zh-CN" sz="2000" b="0" i="0" u="none" strike="noStrike" cap="none" normalizeH="0" baseline="0" dirty="0">
                        <a:ln>
                          <a:noFill/>
                        </a:ln>
                        <a:solidFill>
                          <a:srgbClr val="DDDDDD"/>
                        </a:solidFill>
                        <a:effectLst>
                          <a:outerShdw blurRad="38100" dist="38100" dir="2700000" algn="tl">
                            <a:srgbClr val="000000"/>
                          </a:outerShdw>
                        </a:effectLst>
                        <a:latin typeface="Tahoma"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charset="0"/>
                          <a:ea typeface="宋体" charset="0"/>
                          <a:cs typeface="宋体" charset="0"/>
                        </a:rPr>
                        <a:t>(1 </a:t>
                      </a:r>
                      <a:r>
                        <a:rPr kumimoji="0" lang="si-LK"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කොරි</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charset="0"/>
                          <a:ea typeface="宋体" charset="0"/>
                          <a:cs typeface="宋体" charset="0"/>
                        </a:rPr>
                        <a:t>11:23-25)</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ahoma" charset="0"/>
                        <a:ea typeface="宋体" charset="0"/>
                        <a:cs typeface="宋体" charset="0"/>
                      </a:endParaRPr>
                    </a:p>
                  </a:txBody>
                  <a:tcPr horzOverflow="overflow">
                    <a:lnL>
                      <a:noFill/>
                    </a:lnL>
                    <a:lnR>
                      <a:noFill/>
                    </a:lnR>
                    <a:lnT>
                      <a:noFill/>
                    </a:lnT>
                    <a:lnB>
                      <a:noFill/>
                    </a:lnB>
                    <a:lnTlToBr>
                      <a:noFill/>
                    </a:lnTlToBr>
                    <a:lnBlToTr>
                      <a:noFill/>
                    </a:lnBlToTr>
                    <a:noFill/>
                  </a:tcPr>
                </a:tc>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i-LK" altLang="zh-CN" sz="2000" b="0" i="1" u="none" strike="noStrike" cap="none" normalizeH="0" baseline="0" dirty="0" smtClean="0">
                          <a:ln>
                            <a:noFill/>
                          </a:ln>
                          <a:solidFill>
                            <a:schemeClr val="tx1"/>
                          </a:solidFill>
                          <a:effectLst/>
                          <a:latin typeface="Arial" charset="0"/>
                          <a:ea typeface="宋体" charset="0"/>
                          <a:cs typeface="宋体" charset="0"/>
                        </a:rPr>
                        <a:t>ඉදිරියට</a:t>
                      </a:r>
                      <a:r>
                        <a:rPr kumimoji="0" lang="si-LK" altLang="zh-CN" sz="4000" b="0" i="1" u="none" strike="noStrike" cap="none" normalizeH="0" baseline="0" dirty="0" smtClean="0">
                          <a:ln>
                            <a:noFill/>
                          </a:ln>
                          <a:solidFill>
                            <a:schemeClr val="tx1"/>
                          </a:solidFill>
                          <a:effectLst/>
                          <a:latin typeface="Arial" charset="0"/>
                          <a:ea typeface="宋体" charset="0"/>
                          <a:cs typeface="宋体" charset="0"/>
                        </a:rPr>
                        <a:t> </a:t>
                      </a:r>
                      <a:endParaRPr kumimoji="0" lang="en-US" altLang="zh-CN" sz="4000" b="0" i="1" u="none" strike="noStrike" cap="none" normalizeH="0" baseline="0" dirty="0">
                        <a:ln>
                          <a:noFill/>
                        </a:ln>
                        <a:solidFill>
                          <a:schemeClr val="tx1"/>
                        </a:solidFill>
                        <a:effectLst/>
                        <a:latin typeface="Arial" charset="0"/>
                        <a:ea typeface="宋体" charset="0"/>
                        <a:cs typeface="宋体" charset="0"/>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i-LK" altLang="zh-CN" sz="2000" b="0" i="0" u="none" strike="noStrike" cap="none" normalizeH="0" baseline="0" dirty="0" smtClean="0">
                          <a:ln>
                            <a:noFill/>
                          </a:ln>
                          <a:solidFill>
                            <a:srgbClr val="DDDDDD"/>
                          </a:solidFill>
                          <a:effectLst>
                            <a:outerShdw blurRad="38100" dist="38100" dir="2700000" algn="tl">
                              <a:srgbClr val="000000"/>
                            </a:outerShdw>
                          </a:effectLst>
                          <a:latin typeface="Tahoma" charset="0"/>
                          <a:ea typeface="宋体" charset="0"/>
                          <a:cs typeface="宋体" charset="0"/>
                        </a:rPr>
                        <a:t>මෙසියානු යුගය බලා ඉන්න</a:t>
                      </a:r>
                    </a:p>
                    <a:p>
                      <a:pPr marL="0" marR="0" lvl="0" indent="0" algn="l" defTabSz="914400" rtl="0" eaLnBrk="1" fontAlgn="base" latinLnBrk="0" hangingPunct="1">
                        <a:lnSpc>
                          <a:spcPct val="100000"/>
                        </a:lnSpc>
                        <a:spcBef>
                          <a:spcPct val="0"/>
                        </a:spcBef>
                        <a:spcAft>
                          <a:spcPct val="0"/>
                        </a:spcAft>
                        <a:buClrTx/>
                        <a:buSzTx/>
                        <a:buFontTx/>
                        <a:buNone/>
                        <a:tabLst/>
                      </a:pPr>
                      <a:r>
                        <a:rPr kumimoji="0" lang="si-LK" altLang="zh-CN" sz="1600" b="0" i="0" u="none" strike="noStrike" cap="none" normalizeH="0" baseline="0" dirty="0" smtClean="0">
                          <a:ln>
                            <a:noFill/>
                          </a:ln>
                          <a:solidFill>
                            <a:srgbClr val="DDDDDD"/>
                          </a:solidFill>
                          <a:effectLst>
                            <a:outerShdw blurRad="38100" dist="38100" dir="2700000" algn="tl">
                              <a:srgbClr val="000000"/>
                            </a:outerShdw>
                          </a:effectLst>
                          <a:latin typeface="Tahoma" charset="0"/>
                          <a:ea typeface="宋体" charset="0"/>
                          <a:cs typeface="宋体" charset="0"/>
                        </a:rPr>
                        <a:t>(එසකි 45:21)</a:t>
                      </a:r>
                      <a:endParaRPr kumimoji="0" lang="en-US" altLang="zh-CN" sz="1600" b="0" i="0" u="none" strike="noStrike" cap="none" normalizeH="0" baseline="0" dirty="0">
                        <a:ln>
                          <a:noFill/>
                        </a:ln>
                        <a:solidFill>
                          <a:srgbClr val="DDDDDD"/>
                        </a:solidFill>
                        <a:effectLst>
                          <a:outerShdw blurRad="38100" dist="38100" dir="2700000" algn="tl">
                            <a:srgbClr val="000000"/>
                          </a:outerShdw>
                        </a:effectLst>
                        <a:latin typeface="Tahoma" charset="0"/>
                        <a:ea typeface="宋体" charset="0"/>
                        <a:cs typeface="宋体"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i-LK"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ක්‍රිස්තු තුමන්ගේ නැවත පැමිණීම අපේක්ෂා කරන්න</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(1 </a:t>
                      </a:r>
                      <a:r>
                        <a:rPr kumimoji="0" lang="si-LK"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කොරි</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charset="0"/>
                          <a:ea typeface="宋体" charset="0"/>
                          <a:cs typeface="宋体" charset="0"/>
                        </a:rPr>
                        <a:t>11:26; </a:t>
                      </a:r>
                      <a:r>
                        <a:rPr kumimoji="0" lang="si-LK"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මාර්ක්</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charset="0"/>
                          <a:ea typeface="宋体" charset="0"/>
                          <a:cs typeface="宋体" charset="0"/>
                        </a:rPr>
                        <a:t>14:25)</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ahoma" charset="0"/>
                        <a:ea typeface="宋体" charset="0"/>
                        <a:cs typeface="宋体" charset="0"/>
                      </a:endParaRPr>
                    </a:p>
                  </a:txBody>
                  <a:tcPr horzOverflow="overflow">
                    <a:lnL>
                      <a:noFill/>
                    </a:lnL>
                    <a:lnR>
                      <a:noFill/>
                    </a:lnR>
                    <a:lnT>
                      <a:noFill/>
                    </a:lnT>
                    <a:lnB>
                      <a:noFill/>
                    </a:lnB>
                    <a:lnTlToBr>
                      <a:noFill/>
                    </a:lnTlToBr>
                    <a:lnBlToTr>
                      <a:noFill/>
                    </a:lnBlToTr>
                    <a:noFill/>
                  </a:tcPr>
                </a:tc>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i-LK" altLang="zh-CN" sz="2000" b="0" i="1" u="none" strike="noStrike" cap="none" normalizeH="0" baseline="0" dirty="0" smtClean="0">
                          <a:ln>
                            <a:noFill/>
                          </a:ln>
                          <a:solidFill>
                            <a:schemeClr val="tx1"/>
                          </a:solidFill>
                          <a:effectLst/>
                          <a:latin typeface="Arial" charset="0"/>
                          <a:ea typeface="宋体" charset="0"/>
                          <a:cs typeface="宋体" charset="0"/>
                        </a:rPr>
                        <a:t>ඇතුලට </a:t>
                      </a:r>
                      <a:endParaRPr kumimoji="0" lang="en-US" altLang="zh-CN" sz="2000" b="0" i="1" u="none" strike="noStrike" cap="none" normalizeH="0" baseline="0" dirty="0">
                        <a:ln>
                          <a:noFill/>
                        </a:ln>
                        <a:solidFill>
                          <a:schemeClr val="tx1"/>
                        </a:solidFill>
                        <a:effectLst/>
                        <a:latin typeface="Arial" charset="0"/>
                        <a:ea typeface="宋体" charset="0"/>
                        <a:cs typeface="宋体"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si-LK" altLang="zh-CN" sz="1800" b="0" i="0" u="none" strike="noStrike" cap="none" normalizeH="0" baseline="0" dirty="0" smtClean="0">
                          <a:ln>
                            <a:noFill/>
                          </a:ln>
                          <a:solidFill>
                            <a:srgbClr val="DDDDDD"/>
                          </a:solidFill>
                          <a:effectLst>
                            <a:outerShdw blurRad="38100" dist="38100" dir="2700000" algn="tl">
                              <a:srgbClr val="000000"/>
                            </a:outerShdw>
                          </a:effectLst>
                          <a:latin typeface="Tahoma" charset="0"/>
                          <a:ea typeface="宋体" charset="0"/>
                          <a:cs typeface="宋体" charset="0"/>
                        </a:rPr>
                        <a:t>මුහුන්වලින් හෝ නපුරෙන් නිවස පවිත්ර විම (නික්මයාම 12: 8,15)</a:t>
                      </a:r>
                      <a:endParaRPr kumimoji="0" lang="en-US" altLang="zh-CN" sz="1800" b="0" i="0" u="none" strike="noStrike" cap="none" normalizeH="0" baseline="0" dirty="0">
                        <a:ln>
                          <a:noFill/>
                        </a:ln>
                        <a:solidFill>
                          <a:srgbClr val="DDDDDD"/>
                        </a:solidFill>
                        <a:effectLst>
                          <a:outerShdw blurRad="38100" dist="38100" dir="2700000" algn="tl">
                            <a:srgbClr val="000000"/>
                          </a:outerShdw>
                        </a:effectLst>
                        <a:latin typeface="Tahoma" charset="0"/>
                        <a:ea typeface="宋体" charset="0"/>
                        <a:cs typeface="宋体"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i-LK"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ඔබ තුළවූ පාපය පරීක්ෂා කරන්න</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charset="0"/>
                          <a:ea typeface="宋体" charset="0"/>
                          <a:cs typeface="宋体" charset="0"/>
                        </a:rPr>
                        <a:t>(1 </a:t>
                      </a:r>
                      <a:r>
                        <a:rPr kumimoji="0" lang="si-LK"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කොරි</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 11:27-32;</a:t>
                      </a:r>
                      <a:r>
                        <a:rPr kumimoji="0" lang="si-LK"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සස </a:t>
                      </a:r>
                      <a:r>
                        <a:rPr kumimoji="0" lang="en-US" altLang="zh-CN" sz="2000" b="1" i="0" u="none" strike="noStrike" cap="none" normalizeH="0" baseline="0" dirty="0" smtClean="0">
                          <a:ln>
                            <a:noFill/>
                          </a:ln>
                          <a:solidFill>
                            <a:srgbClr val="DDDDDD"/>
                          </a:solidFill>
                          <a:effectLst>
                            <a:outerShdw blurRad="38100" dist="38100" dir="2700000" algn="tl">
                              <a:srgbClr val="000000"/>
                            </a:outerShdw>
                          </a:effectLst>
                          <a:latin typeface="Times" charset="0"/>
                          <a:ea typeface="宋体" charset="0"/>
                          <a:cs typeface="宋体" charset="0"/>
                        </a:rPr>
                        <a:t>. </a:t>
                      </a: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Times" charset="0"/>
                          <a:ea typeface="宋体" charset="0"/>
                          <a:cs typeface="宋体" charset="0"/>
                        </a:rPr>
                        <a:t>5:6-8)</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Tahoma" charset="0"/>
                        <a:ea typeface="宋体" charset="0"/>
                        <a:cs typeface="宋体" charset="0"/>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99735" name="Rectangle 26"/>
          <p:cNvSpPr>
            <a:spLocks noChangeArrowheads="1"/>
          </p:cNvSpPr>
          <p:nvPr/>
        </p:nvSpPr>
        <p:spPr bwMode="auto">
          <a:xfrm>
            <a:off x="0" y="4151313"/>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zh-CN" sz="1100">
                <a:solidFill>
                  <a:srgbClr val="2F1311"/>
                </a:solidFill>
                <a:latin typeface="Times" charset="0"/>
                <a:ea typeface="宋体" charset="0"/>
                <a:cs typeface="宋体" charset="0"/>
              </a:rPr>
              <a:t/>
            </a:r>
            <a:br>
              <a:rPr lang="en-US" altLang="zh-CN" sz="1100">
                <a:solidFill>
                  <a:srgbClr val="2F1311"/>
                </a:solidFill>
                <a:latin typeface="Times" charset="0"/>
                <a:ea typeface="宋体" charset="0"/>
                <a:cs typeface="宋体" charset="0"/>
              </a:rPr>
            </a:br>
            <a:endParaRPr lang="en-US" altLang="zh-CN">
              <a:solidFill>
                <a:srgbClr val="2F1311"/>
              </a:solidFill>
              <a:latin typeface="Arial" charset="0"/>
              <a:ea typeface="宋体" charset="0"/>
              <a:cs typeface="宋体" charset="0"/>
            </a:endParaRPr>
          </a:p>
        </p:txBody>
      </p:sp>
      <p:sp>
        <p:nvSpPr>
          <p:cNvPr id="499736" name="Text Box 27"/>
          <p:cNvSpPr txBox="1">
            <a:spLocks noChangeArrowheads="1"/>
          </p:cNvSpPr>
          <p:nvPr/>
        </p:nvSpPr>
        <p:spPr bwMode="auto">
          <a:xfrm>
            <a:off x="4644008" y="90488"/>
            <a:ext cx="312839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sz="1600" dirty="0" smtClean="0">
                <a:solidFill>
                  <a:srgbClr val="DDDDDD"/>
                </a:solidFill>
              </a:rPr>
              <a:t>(</a:t>
            </a:r>
            <a:r>
              <a:rPr lang="si-LK" sz="1600" dirty="0">
                <a:solidFill>
                  <a:srgbClr val="DDDDDD"/>
                </a:solidFill>
              </a:rPr>
              <a:t>ඩේවිඩ් වොට්සන්ගෙන් උපුටාගතිමි, මම ශුද්ධාත්මයාණන් තුළ විශ්වාස කරන්නෙම</a:t>
            </a:r>
            <a:r>
              <a:rPr lang="si-LK" sz="1600" dirty="0" smtClean="0">
                <a:solidFill>
                  <a:srgbClr val="DDDDDD"/>
                </a:solidFill>
              </a:rPr>
              <a:t>ි</a:t>
            </a:r>
            <a:r>
              <a:rPr lang="en-US" sz="1600" dirty="0" smtClean="0">
                <a:solidFill>
                  <a:srgbClr val="DDDDDD"/>
                </a:solidFill>
              </a:rPr>
              <a:t>)</a:t>
            </a:r>
            <a:endParaRPr lang="en-US" sz="1600" dirty="0">
              <a:solidFill>
                <a:srgbClr val="DDDDDD"/>
              </a:solidFill>
            </a:endParaRPr>
          </a:p>
        </p:txBody>
      </p:sp>
      <p:sp>
        <p:nvSpPr>
          <p:cNvPr id="499737" name="Text Box 28"/>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143</a:t>
            </a:r>
          </a:p>
        </p:txBody>
      </p:sp>
      <p:pic>
        <p:nvPicPr>
          <p:cNvPr id="499738" name="Picture 29" descr="j02386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14488"/>
            <a:ext cx="114300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3" descr="Ominous Sky Wallpaper with Cross and Thorns.jpg"/>
          <p:cNvPicPr>
            <a:picLocks noChangeAspect="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196"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si-LK" sz="3200" dirty="0" smtClean="0">
                <a:solidFill>
                  <a:schemeClr val="bg1"/>
                </a:solidFill>
                <a:latin typeface="Arial"/>
                <a:cs typeface="Arial"/>
              </a:rPr>
              <a:t>මූලික අදහස</a:t>
            </a:r>
            <a:r>
              <a:rPr lang="si-LK" sz="4000" dirty="0" smtClean="0">
                <a:solidFill>
                  <a:schemeClr val="bg1"/>
                </a:solidFill>
                <a:latin typeface="Arial"/>
                <a:cs typeface="Arial"/>
              </a:rPr>
              <a:t> </a:t>
            </a:r>
            <a:endParaRPr lang="en-US" sz="4000" dirty="0">
              <a:solidFill>
                <a:schemeClr val="bg1"/>
              </a:solidFill>
              <a:latin typeface="Arial"/>
              <a:cs typeface="Arial"/>
            </a:endParaRPr>
          </a:p>
        </p:txBody>
      </p:sp>
      <p:sp>
        <p:nvSpPr>
          <p:cNvPr id="501763"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92198" name="Text Box 6"/>
          <p:cNvSpPr txBox="1">
            <a:spLocks noChangeArrowheads="1"/>
          </p:cNvSpPr>
          <p:nvPr/>
        </p:nvSpPr>
        <p:spPr bwMode="auto">
          <a:xfrm rot="16200000">
            <a:off x="3934195" y="1008747"/>
            <a:ext cx="136768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si-LK" sz="3600" i="1" dirty="0" smtClean="0">
                <a:solidFill>
                  <a:srgbClr val="FFFF00"/>
                </a:solidFill>
                <a:latin typeface="Arial"/>
                <a:ea typeface="ＭＳ Ｐゴシック" pitchFamily="-112" charset="-128"/>
                <a:cs typeface="Arial"/>
              </a:rPr>
              <a:t>පිටතට</a:t>
            </a:r>
            <a:endParaRPr lang="en-US" sz="3600" i="1" dirty="0">
              <a:solidFill>
                <a:srgbClr val="FFFF00"/>
              </a:solidFill>
              <a:latin typeface="Arial"/>
              <a:ea typeface="ＭＳ Ｐゴシック" pitchFamily="-112" charset="-128"/>
              <a:cs typeface="Arial"/>
            </a:endParaRPr>
          </a:p>
        </p:txBody>
      </p:sp>
      <p:sp>
        <p:nvSpPr>
          <p:cNvPr id="501765"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92200" name="Text Box 8"/>
          <p:cNvSpPr txBox="1">
            <a:spLocks noChangeArrowheads="1"/>
          </p:cNvSpPr>
          <p:nvPr/>
        </p:nvSpPr>
        <p:spPr bwMode="auto">
          <a:xfrm>
            <a:off x="2051720" y="2276872"/>
            <a:ext cx="2304256"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defRPr/>
            </a:pPr>
            <a:r>
              <a:rPr lang="si-LK" sz="3600" i="1" dirty="0" smtClean="0">
                <a:solidFill>
                  <a:srgbClr val="FFFF00"/>
                </a:solidFill>
                <a:latin typeface="Arial"/>
                <a:ea typeface="ＭＳ Ｐゴシック" pitchFamily="-112" charset="-128"/>
                <a:cs typeface="Arial"/>
              </a:rPr>
              <a:t>පිටුපසට</a:t>
            </a:r>
            <a:endParaRPr lang="en-US" sz="3600" i="1" dirty="0">
              <a:solidFill>
                <a:srgbClr val="FFFF00"/>
              </a:solidFill>
              <a:latin typeface="Arial"/>
              <a:ea typeface="ＭＳ Ｐゴシック" pitchFamily="-112" charset="-128"/>
              <a:cs typeface="Arial"/>
            </a:endParaRPr>
          </a:p>
        </p:txBody>
      </p:sp>
      <p:sp>
        <p:nvSpPr>
          <p:cNvPr id="501767"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92202" name="Text Box 10"/>
          <p:cNvSpPr txBox="1">
            <a:spLocks noChangeArrowheads="1"/>
          </p:cNvSpPr>
          <p:nvPr/>
        </p:nvSpPr>
        <p:spPr bwMode="auto">
          <a:xfrm>
            <a:off x="5004048" y="2276872"/>
            <a:ext cx="208823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defRPr/>
            </a:pPr>
            <a:r>
              <a:rPr lang="si-LK" sz="3600" i="1" dirty="0" smtClean="0">
                <a:solidFill>
                  <a:srgbClr val="FFFF00"/>
                </a:solidFill>
                <a:latin typeface="Arial"/>
                <a:ea typeface="ＭＳ Ｐゴシック" pitchFamily="-112" charset="-128"/>
                <a:cs typeface="Arial"/>
              </a:rPr>
              <a:t>ඉදිරියට</a:t>
            </a:r>
            <a:endParaRPr lang="en-US" sz="3600" i="1" dirty="0">
              <a:solidFill>
                <a:srgbClr val="FFFF00"/>
              </a:solidFill>
              <a:latin typeface="Arial"/>
              <a:ea typeface="ＭＳ Ｐゴシック" pitchFamily="-112" charset="-128"/>
              <a:cs typeface="Arial"/>
            </a:endParaRPr>
          </a:p>
        </p:txBody>
      </p:sp>
      <p:sp>
        <p:nvSpPr>
          <p:cNvPr id="501769"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000">
              <a:solidFill>
                <a:srgbClr val="000000"/>
              </a:solidFill>
              <a:latin typeface="Arial" charset="0"/>
              <a:cs typeface="Arial" charset="0"/>
            </a:endParaRPr>
          </a:p>
        </p:txBody>
      </p:sp>
      <p:sp>
        <p:nvSpPr>
          <p:cNvPr id="392204" name="Text Box 12"/>
          <p:cNvSpPr txBox="1">
            <a:spLocks noChangeArrowheads="1"/>
          </p:cNvSpPr>
          <p:nvPr/>
        </p:nvSpPr>
        <p:spPr bwMode="auto">
          <a:xfrm rot="16200000">
            <a:off x="3587994" y="3609890"/>
            <a:ext cx="216024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a:defRPr/>
            </a:pPr>
            <a:r>
              <a:rPr lang="si-LK" sz="3600" i="1" dirty="0" smtClean="0">
                <a:solidFill>
                  <a:srgbClr val="FFFF00"/>
                </a:solidFill>
                <a:latin typeface="Arial"/>
                <a:ea typeface="ＭＳ Ｐゴシック" pitchFamily="-112" charset="-128"/>
                <a:cs typeface="Arial"/>
              </a:rPr>
              <a:t>ඇතුලට</a:t>
            </a:r>
            <a:endParaRPr lang="en-US" sz="3600" i="1" dirty="0">
              <a:solidFill>
                <a:srgbClr val="FFFF00"/>
              </a:solidFill>
              <a:latin typeface="Arial"/>
              <a:ea typeface="ＭＳ Ｐゴシック" pitchFamily="-112" charset="-128"/>
              <a:cs typeface="Arial"/>
            </a:endParaRPr>
          </a:p>
        </p:txBody>
      </p:sp>
      <p:sp>
        <p:nvSpPr>
          <p:cNvPr id="392195" name="Title 1"/>
          <p:cNvSpPr>
            <a:spLocks noGrp="1"/>
          </p:cNvSpPr>
          <p:nvPr>
            <p:ph type="ctrTitle" idx="4294967295"/>
          </p:nvPr>
        </p:nvSpPr>
        <p:spPr>
          <a:xfrm>
            <a:off x="23644" y="4797152"/>
            <a:ext cx="9120356" cy="2412034"/>
          </a:xfrm>
          <a:effectLst>
            <a:outerShdw blurRad="63500" dist="35921" dir="2700000" algn="ctr" rotWithShape="0">
              <a:srgbClr val="000000">
                <a:alpha val="74998"/>
              </a:srgbClr>
            </a:outerShdw>
          </a:effectLst>
          <a:extLst/>
        </p:spPr>
        <p:txBody>
          <a:bodyPr/>
          <a:lstStyle/>
          <a:p>
            <a:pPr eaLnBrk="1" hangingPunct="1">
              <a:defRPr/>
            </a:pPr>
            <a:r>
              <a:rPr lang="si-LK" sz="2400" b="1" dirty="0">
                <a:solidFill>
                  <a:schemeClr val="bg1"/>
                </a:solidFill>
                <a:effectLst>
                  <a:glow rad="228600">
                    <a:schemeClr val="tx1">
                      <a:alpha val="75000"/>
                    </a:schemeClr>
                  </a:glow>
                </a:effectLst>
                <a:latin typeface="Arial"/>
                <a:ea typeface="ＭＳ Ｐゴシック" pitchFamily="-112" charset="-128"/>
                <a:cs typeface="Arial"/>
              </a:rPr>
              <a:t>උන් වහන්සේගේ </a:t>
            </a:r>
            <a:r>
              <a:rPr lang="si-LK" sz="2400" b="1" dirty="0" smtClean="0">
                <a:solidFill>
                  <a:schemeClr val="bg1"/>
                </a:solidFill>
                <a:effectLst>
                  <a:glow rad="228600">
                    <a:schemeClr val="tx1">
                      <a:alpha val="75000"/>
                    </a:schemeClr>
                  </a:glow>
                </a:effectLst>
                <a:latin typeface="Arial"/>
                <a:ea typeface="ＭＳ Ｐゴシック" pitchFamily="-112" charset="-128"/>
                <a:cs typeface="Arial"/>
              </a:rPr>
              <a:t>මරණය </a:t>
            </a:r>
            <a:r>
              <a:rPr lang="si-LK" sz="2400" b="1" dirty="0" smtClean="0">
                <a:solidFill>
                  <a:srgbClr val="FFFF00"/>
                </a:solidFill>
                <a:effectLst>
                  <a:glow rad="228600">
                    <a:schemeClr val="tx1">
                      <a:alpha val="75000"/>
                    </a:schemeClr>
                  </a:glow>
                </a:effectLst>
                <a:latin typeface="Arial"/>
                <a:ea typeface="ＭＳ Ｐゴシック" pitchFamily="-112" charset="-128"/>
                <a:cs typeface="Arial"/>
              </a:rPr>
              <a:t>වෙතට </a:t>
            </a:r>
            <a:r>
              <a:rPr lang="si-LK" sz="2400" b="1" dirty="0">
                <a:solidFill>
                  <a:schemeClr val="bg1"/>
                </a:solidFill>
                <a:effectLst>
                  <a:glow rad="228600">
                    <a:schemeClr val="tx1">
                      <a:alpha val="75000"/>
                    </a:schemeClr>
                  </a:glow>
                </a:effectLst>
                <a:latin typeface="Arial"/>
                <a:ea typeface="ＭＳ Ｐゴシック" pitchFamily="-112" charset="-128"/>
                <a:cs typeface="Arial"/>
              </a:rPr>
              <a:t>නිසි අවධානය යොමු කිරීම හා නැවත පැමිණ</a:t>
            </a:r>
            <a:r>
              <a:rPr lang="si-LK" sz="2400" b="1" dirty="0" smtClean="0">
                <a:solidFill>
                  <a:schemeClr val="bg1"/>
                </a:solidFill>
                <a:effectLst>
                  <a:glow rad="228600">
                    <a:schemeClr val="tx1">
                      <a:alpha val="75000"/>
                    </a:schemeClr>
                  </a:glow>
                </a:effectLst>
                <a:latin typeface="Arial"/>
                <a:ea typeface="ＭＳ Ｐゴシック" pitchFamily="-112" charset="-128"/>
                <a:cs typeface="Arial"/>
              </a:rPr>
              <a:t>ීමේ </a:t>
            </a:r>
            <a:r>
              <a:rPr lang="si-LK" sz="2400" b="1" dirty="0" smtClean="0">
                <a:solidFill>
                  <a:srgbClr val="FFFF00"/>
                </a:solidFill>
                <a:effectLst>
                  <a:glow rad="228600">
                    <a:schemeClr val="tx1">
                      <a:alpha val="75000"/>
                    </a:schemeClr>
                  </a:glow>
                </a:effectLst>
                <a:latin typeface="Arial"/>
                <a:ea typeface="ＭＳ Ｐゴシック" pitchFamily="-112" charset="-128"/>
                <a:cs typeface="Arial"/>
              </a:rPr>
              <a:t>ඉදිරිය </a:t>
            </a:r>
            <a:r>
              <a:rPr lang="si-LK" sz="2400" b="1" dirty="0" smtClean="0">
                <a:solidFill>
                  <a:schemeClr val="bg1"/>
                </a:solidFill>
                <a:effectLst>
                  <a:glow rad="228600">
                    <a:schemeClr val="tx1">
                      <a:alpha val="75000"/>
                    </a:schemeClr>
                  </a:glow>
                </a:effectLst>
                <a:latin typeface="Arial"/>
                <a:ea typeface="ＭＳ Ｐゴシック" pitchFamily="-112" charset="-128"/>
                <a:cs typeface="Arial"/>
              </a:rPr>
              <a:t>බල</a:t>
            </a:r>
            <a:r>
              <a:rPr lang="si-LK" sz="2400" b="1" dirty="0">
                <a:solidFill>
                  <a:schemeClr val="bg1"/>
                </a:solidFill>
                <a:effectLst>
                  <a:glow rad="228600">
                    <a:schemeClr val="tx1">
                      <a:alpha val="75000"/>
                    </a:schemeClr>
                  </a:glow>
                </a:effectLst>
                <a:latin typeface="Arial"/>
                <a:ea typeface="ＭＳ Ｐゴシック" pitchFamily="-112" charset="-128"/>
                <a:cs typeface="Arial"/>
              </a:rPr>
              <a:t>ා සිටී</a:t>
            </a:r>
            <a:r>
              <a:rPr lang="si-LK" sz="2400" b="1" dirty="0" smtClean="0">
                <a:solidFill>
                  <a:schemeClr val="bg1"/>
                </a:solidFill>
                <a:effectLst>
                  <a:glow rad="228600">
                    <a:schemeClr val="tx1">
                      <a:alpha val="75000"/>
                    </a:schemeClr>
                  </a:glow>
                </a:effectLst>
                <a:latin typeface="Arial"/>
                <a:ea typeface="ＭＳ Ｐゴシック" pitchFamily="-112" charset="-128"/>
                <a:cs typeface="Arial"/>
              </a:rPr>
              <a:t>ම, </a:t>
            </a:r>
            <a:r>
              <a:rPr lang="si-LK" sz="2400" b="1" dirty="0">
                <a:solidFill>
                  <a:schemeClr val="bg1"/>
                </a:solidFill>
                <a:effectLst>
                  <a:glow rad="228600">
                    <a:schemeClr val="tx1">
                      <a:alpha val="75000"/>
                    </a:schemeClr>
                  </a:glow>
                </a:effectLst>
                <a:latin typeface="Arial"/>
                <a:ea typeface="ＭＳ Ｐゴシック" pitchFamily="-112" charset="-128"/>
                <a:cs typeface="Arial"/>
              </a:rPr>
              <a:t>අප අන් අය </a:t>
            </a:r>
            <a:r>
              <a:rPr lang="si-LK" sz="2400" b="1" dirty="0">
                <a:solidFill>
                  <a:srgbClr val="FFFF00"/>
                </a:solidFill>
                <a:effectLst>
                  <a:glow rad="228600">
                    <a:schemeClr val="tx1">
                      <a:alpha val="75000"/>
                    </a:schemeClr>
                  </a:glow>
                </a:effectLst>
                <a:latin typeface="Arial"/>
                <a:ea typeface="ＭＳ Ｐゴシック" pitchFamily="-112" charset="-128"/>
                <a:cs typeface="Arial"/>
              </a:rPr>
              <a:t>දෙස</a:t>
            </a:r>
            <a:r>
              <a:rPr lang="si-LK" sz="2400" b="1" dirty="0">
                <a:solidFill>
                  <a:schemeClr val="bg1"/>
                </a:solidFill>
                <a:effectLst>
                  <a:glow rad="228600">
                    <a:schemeClr val="tx1">
                      <a:alpha val="75000"/>
                    </a:schemeClr>
                  </a:glow>
                </a:effectLst>
                <a:latin typeface="Arial"/>
                <a:ea typeface="ＭＳ Ｐゴシック" pitchFamily="-112" charset="-128"/>
                <a:cs typeface="Arial"/>
              </a:rPr>
              <a:t> බැලිය යුතු </a:t>
            </a:r>
            <a:r>
              <a:rPr lang="si-LK" sz="2400" b="1" dirty="0" smtClean="0">
                <a:solidFill>
                  <a:schemeClr val="bg1"/>
                </a:solidFill>
                <a:effectLst>
                  <a:glow rad="228600">
                    <a:schemeClr val="tx1">
                      <a:alpha val="75000"/>
                    </a:schemeClr>
                  </a:glow>
                </a:effectLst>
                <a:latin typeface="Arial"/>
                <a:ea typeface="ＭＳ Ｐゴシック" pitchFamily="-112" charset="-128"/>
                <a:cs typeface="Arial"/>
              </a:rPr>
              <a:t>අයුරු හා </a:t>
            </a:r>
            <a:r>
              <a:rPr lang="si-LK" sz="2400" b="1" dirty="0">
                <a:solidFill>
                  <a:schemeClr val="bg1"/>
                </a:solidFill>
                <a:effectLst>
                  <a:glow rad="228600">
                    <a:schemeClr val="tx1">
                      <a:alpha val="75000"/>
                    </a:schemeClr>
                  </a:glow>
                </a:effectLst>
                <a:latin typeface="Arial"/>
                <a:ea typeface="ＭＳ Ｐゴシック" pitchFamily="-112" charset="-128"/>
                <a:cs typeface="Arial"/>
              </a:rPr>
              <a:t>අපේම ජීවි</a:t>
            </a:r>
            <a:r>
              <a:rPr lang="si-LK" sz="2400" b="1" dirty="0" smtClean="0">
                <a:solidFill>
                  <a:schemeClr val="bg1"/>
                </a:solidFill>
                <a:effectLst>
                  <a:glow rad="228600">
                    <a:schemeClr val="tx1">
                      <a:alpha val="75000"/>
                    </a:schemeClr>
                  </a:glow>
                </a:effectLst>
                <a:latin typeface="Arial"/>
                <a:ea typeface="ＭＳ Ｐゴシック" pitchFamily="-112" charset="-128"/>
                <a:cs typeface="Arial"/>
              </a:rPr>
              <a:t>ත </a:t>
            </a:r>
            <a:r>
              <a:rPr lang="si-LK" sz="2400" b="1" dirty="0" smtClean="0">
                <a:solidFill>
                  <a:srgbClr val="FFFF00"/>
                </a:solidFill>
                <a:effectLst>
                  <a:glow rad="228600">
                    <a:schemeClr val="tx1">
                      <a:alpha val="75000"/>
                    </a:schemeClr>
                  </a:glow>
                </a:effectLst>
                <a:latin typeface="Arial"/>
                <a:ea typeface="ＭＳ Ｐゴシック" pitchFamily="-112" charset="-128"/>
                <a:cs typeface="Arial"/>
              </a:rPr>
              <a:t>ඇතුලත </a:t>
            </a:r>
            <a:r>
              <a:rPr lang="si-LK" sz="2400" b="1" dirty="0" smtClean="0">
                <a:solidFill>
                  <a:schemeClr val="bg1"/>
                </a:solidFill>
                <a:effectLst>
                  <a:glow rad="228600">
                    <a:schemeClr val="tx1">
                      <a:alpha val="75000"/>
                    </a:schemeClr>
                  </a:glow>
                </a:effectLst>
                <a:latin typeface="Arial"/>
                <a:ea typeface="ＭＳ Ｐゴシック" pitchFamily="-112" charset="-128"/>
                <a:cs typeface="Arial"/>
              </a:rPr>
              <a:t>බලාගැනීම.</a:t>
            </a:r>
            <a:endParaRPr lang="en-US" sz="2400" b="1" dirty="0">
              <a:solidFill>
                <a:schemeClr val="bg1"/>
              </a:solidFill>
              <a:effectLst>
                <a:glow rad="228600">
                  <a:schemeClr val="tx1">
                    <a:alpha val="75000"/>
                  </a:schemeClr>
                </a:glow>
              </a:effectLst>
              <a:latin typeface="Arial"/>
              <a:ea typeface="ＭＳ Ｐゴシック" pitchFamily="-112" charset="-128"/>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3" descr="seder_plat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0" y="0"/>
            <a:ext cx="75438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2" name="Title 1"/>
          <p:cNvSpPr>
            <a:spLocks noGrp="1"/>
          </p:cNvSpPr>
          <p:nvPr>
            <p:ph type="title"/>
          </p:nvPr>
        </p:nvSpPr>
        <p:spPr>
          <a:xfrm>
            <a:off x="0" y="6100763"/>
            <a:ext cx="9144000" cy="808037"/>
          </a:xfrm>
          <a:solidFill>
            <a:srgbClr val="060400"/>
          </a:solidFill>
        </p:spPr>
        <p:txBody>
          <a:bodyPr/>
          <a:lstStyle/>
          <a:p>
            <a:r>
              <a:rPr lang="si-LK" b="1" dirty="0" smtClean="0">
                <a:effectLst/>
                <a:latin typeface="Arial" charset="0"/>
                <a:ea typeface="ＭＳ Ｐゴシック" charset="0"/>
                <a:cs typeface="Arial" charset="0"/>
              </a:rPr>
              <a:t>සෙදෙර් පිගාන හා ව්‍යංජන </a:t>
            </a:r>
            <a:endParaRPr lang="en-US" b="1" dirty="0">
              <a:effectLst/>
              <a:latin typeface="Arial" charset="0"/>
              <a:ea typeface="ＭＳ Ｐゴシック"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50381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503811"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7"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2" y="-18143"/>
            <a:ext cx="9312275" cy="697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p:cNvSpPr>
          <p:nvPr/>
        </p:nvSpPr>
        <p:spPr bwMode="auto">
          <a:xfrm>
            <a:off x="541338" y="209550"/>
            <a:ext cx="8054975" cy="4194175"/>
          </a:xfrm>
          <a:prstGeom prst="rect">
            <a:avLst/>
          </a:prstGeom>
          <a:noFill/>
          <a:ln w="9525">
            <a:noFill/>
            <a:miter lim="800000"/>
            <a:headEnd/>
            <a:tailEnd/>
          </a:ln>
          <a:effectLst/>
        </p:spPr>
        <p:txBody>
          <a:bodyPr anchor="ctr"/>
          <a:lstStyle/>
          <a:p>
            <a:pPr eaLnBrk="1" hangingPunct="1">
              <a:defRPr/>
            </a:pPr>
            <a:r>
              <a:rPr lang="en-US" sz="3200" i="1" dirty="0" smtClean="0">
                <a:solidFill>
                  <a:schemeClr val="bg1"/>
                </a:solidFill>
                <a:effectLst>
                  <a:outerShdw blurRad="50800" dist="76200" dir="2700000" algn="tl" rotWithShape="0">
                    <a:srgbClr val="000000"/>
                  </a:outerShdw>
                </a:effectLst>
                <a:latin typeface="Arial"/>
                <a:cs typeface="Arial"/>
              </a:rPr>
              <a:t>"</a:t>
            </a:r>
            <a:r>
              <a:rPr lang="si-LK" sz="3200" i="1" dirty="0" smtClean="0">
                <a:solidFill>
                  <a:schemeClr val="bg1"/>
                </a:solidFill>
              </a:rPr>
              <a:t> දෙව</a:t>
            </a:r>
            <a:r>
              <a:rPr lang="si-LK" sz="3200" i="1" dirty="0">
                <a:solidFill>
                  <a:schemeClr val="bg1"/>
                </a:solidFill>
              </a:rPr>
              <a:t>ියන් වහන්සේ ලෝකයාට කොතරම් </a:t>
            </a:r>
            <a:r>
              <a:rPr lang="si-LK" sz="3200" i="1" dirty="0" smtClean="0">
                <a:solidFill>
                  <a:schemeClr val="bg1"/>
                </a:solidFill>
              </a:rPr>
              <a:t>ප්රේම </a:t>
            </a:r>
            <a:r>
              <a:rPr lang="si-LK" sz="3200" i="1" dirty="0">
                <a:solidFill>
                  <a:schemeClr val="bg1"/>
                </a:solidFill>
              </a:rPr>
              <a:t>කළ සේක් ද කීවොත්, ස්වකීය ඒක ජාතක </a:t>
            </a:r>
            <a:r>
              <a:rPr lang="si-LK" sz="3200" i="1" dirty="0" smtClean="0">
                <a:solidFill>
                  <a:schemeClr val="bg1"/>
                </a:solidFill>
              </a:rPr>
              <a:t>පුත්රයාණන් </a:t>
            </a:r>
            <a:r>
              <a:rPr lang="si-LK" sz="3200" i="1" dirty="0">
                <a:solidFill>
                  <a:schemeClr val="bg1"/>
                </a:solidFill>
              </a:rPr>
              <a:t>වුව ද ලොවට දෙවා වදාළ සේක. එසේ කෙළේ, උන් වහන්සේ කෙරෙහි අදහන සියලු දෙනා ම විනාශ නොවී සදාතන ජීවනය ලබන පිණිස </a:t>
            </a:r>
            <a:r>
              <a:rPr lang="si-LK" sz="3200" i="1" dirty="0" smtClean="0">
                <a:solidFill>
                  <a:schemeClr val="bg1"/>
                </a:solidFill>
              </a:rPr>
              <a:t>ය</a:t>
            </a:r>
            <a:r>
              <a:rPr lang="en-US" sz="3200" i="1" dirty="0" smtClean="0">
                <a:solidFill>
                  <a:srgbClr val="FFFFFF"/>
                </a:solidFill>
                <a:effectLst>
                  <a:outerShdw blurRad="50800" dist="76200" dir="2700000" algn="tl" rotWithShape="0">
                    <a:srgbClr val="000000"/>
                  </a:outerShdw>
                </a:effectLst>
                <a:latin typeface="Arial"/>
                <a:cs typeface="Arial"/>
              </a:rPr>
              <a:t>."</a:t>
            </a:r>
            <a:endParaRPr lang="en-US" sz="3200" i="1" dirty="0">
              <a:solidFill>
                <a:srgbClr val="000000"/>
              </a:solidFill>
              <a:effectLst>
                <a:outerShdw blurRad="50800" dist="76200" dir="2700000" algn="tl" rotWithShape="0">
                  <a:srgbClr val="000000"/>
                </a:outerShdw>
              </a:effectLst>
              <a:latin typeface="Arial"/>
              <a:cs typeface="Arial"/>
            </a:endParaRPr>
          </a:p>
        </p:txBody>
      </p:sp>
      <p:sp>
        <p:nvSpPr>
          <p:cNvPr id="505859" name="Title 1"/>
          <p:cNvSpPr>
            <a:spLocks noGrp="1"/>
          </p:cNvSpPr>
          <p:nvPr>
            <p:ph type="ctrTitle" idx="4294967295"/>
          </p:nvPr>
        </p:nvSpPr>
        <p:spPr>
          <a:xfrm>
            <a:off x="4427538" y="6096000"/>
            <a:ext cx="4572000" cy="762000"/>
          </a:xfrm>
        </p:spPr>
        <p:txBody>
          <a:bodyPr/>
          <a:lstStyle/>
          <a:p>
            <a:pPr algn="r" eaLnBrk="1" hangingPunct="1"/>
            <a:r>
              <a:rPr lang="si-LK" sz="3600" b="1" i="1" dirty="0" smtClean="0">
                <a:solidFill>
                  <a:schemeClr val="bg1"/>
                </a:solidFill>
                <a:latin typeface="Aramis Regular" charset="0"/>
                <a:ea typeface="ＭＳ Ｐゴシック" charset="0"/>
                <a:cs typeface="ＭＳ Ｐゴシック" charset="0"/>
              </a:rPr>
              <a:t>යොහාන්</a:t>
            </a:r>
            <a:r>
              <a:rPr lang="en-US" sz="3600" b="1" i="1" dirty="0" smtClean="0">
                <a:solidFill>
                  <a:schemeClr val="bg1"/>
                </a:solidFill>
                <a:latin typeface="Aramis Regular" charset="0"/>
                <a:ea typeface="ＭＳ Ｐゴシック" charset="0"/>
                <a:cs typeface="ＭＳ Ｐゴシック" charset="0"/>
              </a:rPr>
              <a:t> </a:t>
            </a:r>
            <a:r>
              <a:rPr lang="en-US" sz="3600" b="1" i="1" dirty="0">
                <a:solidFill>
                  <a:schemeClr val="bg1"/>
                </a:solidFill>
                <a:latin typeface="Aramis Regular" charset="0"/>
                <a:ea typeface="ＭＳ Ｐゴシック" charset="0"/>
                <a:cs typeface="ＭＳ Ｐゴシック" charset="0"/>
              </a:rPr>
              <a:t>3:16 </a:t>
            </a:r>
            <a:endParaRPr lang="en-US" sz="3600" b="1" i="1" dirty="0">
              <a:latin typeface="Aramis Regular"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5"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7384"/>
            <a:ext cx="9180512" cy="68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1" name="Title 1"/>
          <p:cNvSpPr>
            <a:spLocks noGrp="1"/>
          </p:cNvSpPr>
          <p:nvPr>
            <p:ph type="ctrTitle" idx="4294967295"/>
          </p:nvPr>
        </p:nvSpPr>
        <p:spPr>
          <a:xfrm>
            <a:off x="-36512" y="5334000"/>
            <a:ext cx="9180512" cy="1371600"/>
          </a:xfrm>
          <a:effectLst>
            <a:outerShdw blurRad="63500" dist="35921" dir="2700000" algn="ctr" rotWithShape="0">
              <a:srgbClr val="000000">
                <a:alpha val="74998"/>
              </a:srgbClr>
            </a:outerShdw>
          </a:effectLst>
        </p:spPr>
        <p:txBody>
          <a:bodyPr/>
          <a:lstStyle/>
          <a:p>
            <a:pPr eaLnBrk="1" hangingPunct="1">
              <a:defRPr/>
            </a:pPr>
            <a:r>
              <a:rPr lang="si-LK" sz="3600" i="1" dirty="0">
                <a:solidFill>
                  <a:srgbClr val="FFFF00"/>
                </a:solidFill>
                <a:latin typeface="Calibri" charset="0"/>
                <a:ea typeface="ＭＳ Ｐゴシック" charset="0"/>
                <a:cs typeface="ＭＳ Ｐゴシック" charset="0"/>
              </a:rPr>
              <a:t>දැන්</a:t>
            </a:r>
            <a:r>
              <a:rPr lang="si-LK" sz="3200" i="1" dirty="0">
                <a:solidFill>
                  <a:srgbClr val="FFFF00"/>
                </a:solidFill>
                <a:latin typeface="Calibri" charset="0"/>
                <a:ea typeface="ＭＳ Ｐゴシック" charset="0"/>
                <a:cs typeface="ＭＳ Ｐゴシック" charset="0"/>
              </a:rPr>
              <a:t>මම</a:t>
            </a:r>
            <a:r>
              <a:rPr lang="si-LK" sz="3600" i="1" dirty="0">
                <a:solidFill>
                  <a:srgbClr val="FFFF00"/>
                </a:solidFill>
                <a:latin typeface="Calibri" charset="0"/>
                <a:ea typeface="ＭＳ Ｐゴシック" charset="0"/>
                <a:cs typeface="ＭＳ Ｐゴシック" charset="0"/>
              </a:rPr>
              <a:t> </a:t>
            </a:r>
            <a:r>
              <a:rPr lang="si-LK" sz="3600" i="1" dirty="0">
                <a:solidFill>
                  <a:schemeClr val="bg1"/>
                </a:solidFill>
                <a:latin typeface="Calibri" charset="0"/>
                <a:ea typeface="ＭＳ Ｐゴシック" charset="0"/>
                <a:cs typeface="ＭＳ Ｐゴシック" charset="0"/>
              </a:rPr>
              <a:t>නිවැරදි කිරීමට </a:t>
            </a:r>
            <a:r>
              <a:rPr lang="si-LK" sz="3600" i="1" dirty="0" smtClean="0">
                <a:solidFill>
                  <a:schemeClr val="bg1"/>
                </a:solidFill>
                <a:latin typeface="Iskoola Pota" panose="020B0502040204020203" pitchFamily="34" charset="0"/>
                <a:ea typeface="ＭＳ Ｐゴシック" charset="0"/>
                <a:cs typeface="Iskoola Pota" panose="020B0502040204020203" pitchFamily="34" charset="0"/>
              </a:rPr>
              <a:t>අවශ්ය </a:t>
            </a:r>
            <a:r>
              <a:rPr lang="si-LK" sz="3600" i="1" dirty="0">
                <a:solidFill>
                  <a:srgbClr val="FFFF00"/>
                </a:solidFill>
                <a:latin typeface="Calibri" charset="0"/>
                <a:ea typeface="ＭＳ Ｐゴシック" charset="0"/>
                <a:cs typeface="ＭＳ Ｐゴシック" charset="0"/>
              </a:rPr>
              <a:t>පිටස්තර </a:t>
            </a:r>
            <a:r>
              <a:rPr lang="si-LK" sz="3600" i="1" dirty="0" smtClean="0">
                <a:solidFill>
                  <a:schemeClr val="bg1"/>
                </a:solidFill>
                <a:latin typeface="Calibri" charset="0"/>
                <a:ea typeface="ＭＳ Ｐゴシック" charset="0"/>
                <a:cs typeface="ＭＳ Ｐゴシック" charset="0"/>
              </a:rPr>
              <a:t>හා </a:t>
            </a:r>
            <a:r>
              <a:rPr lang="si-LK" sz="3600" i="1" dirty="0" err="1" smtClean="0">
                <a:solidFill>
                  <a:srgbClr val="FFFF00"/>
                </a:solidFill>
                <a:latin typeface="Iskoola Pota" panose="020B0502040204020203" pitchFamily="34" charset="0"/>
                <a:ea typeface="ＭＳ Ｐゴシック" charset="0"/>
                <a:cs typeface="Iskoola Pota" panose="020B0502040204020203" pitchFamily="34" charset="0"/>
              </a:rPr>
              <a:t>අභ්යන්තර</a:t>
            </a:r>
            <a:r>
              <a:rPr lang="si-LK" sz="3600" i="1" dirty="0" smtClean="0">
                <a:solidFill>
                  <a:srgbClr val="FFFF00"/>
                </a:solidFill>
                <a:latin typeface="Iskoola Pota" panose="020B0502040204020203" pitchFamily="34" charset="0"/>
                <a:ea typeface="ＭＳ Ｐゴシック" charset="0"/>
                <a:cs typeface="Iskoola Pota" panose="020B0502040204020203" pitchFamily="34" charset="0"/>
              </a:rPr>
              <a:t> </a:t>
            </a:r>
            <a:r>
              <a:rPr lang="si-LK" sz="3600" i="1" dirty="0" smtClean="0">
                <a:solidFill>
                  <a:schemeClr val="bg1"/>
                </a:solidFill>
                <a:latin typeface="Iskoola Pota" panose="020B0502040204020203" pitchFamily="34" charset="0"/>
                <a:ea typeface="ＭＳ Ｐゴシック" charset="0"/>
                <a:cs typeface="Iskoola Pota" panose="020B0502040204020203" pitchFamily="34" charset="0"/>
              </a:rPr>
              <a:t>ප්රශ්</a:t>
            </a:r>
            <a:r>
              <a:rPr lang="si-LK" sz="3600" i="1" dirty="0" smtClean="0">
                <a:solidFill>
                  <a:schemeClr val="bg1"/>
                </a:solidFill>
                <a:latin typeface="Calibri" charset="0"/>
                <a:ea typeface="ＭＳ Ｐゴシック" charset="0"/>
                <a:cs typeface="ＭＳ Ｐゴシック" charset="0"/>
              </a:rPr>
              <a:t>න </a:t>
            </a:r>
            <a:r>
              <a:rPr lang="si-LK" sz="3600" i="1" dirty="0">
                <a:solidFill>
                  <a:schemeClr val="bg1"/>
                </a:solidFill>
                <a:latin typeface="Calibri" charset="0"/>
                <a:ea typeface="ＭＳ Ｐゴシック" charset="0"/>
                <a:cs typeface="ＭＳ Ｐゴシック" charset="0"/>
              </a:rPr>
              <a:t>මොනවාද?</a:t>
            </a:r>
            <a:endParaRPr lang="en-US" sz="3600" i="1" dirty="0">
              <a:solidFill>
                <a:schemeClr val="bg1"/>
              </a:solidFill>
              <a:latin typeface="Calibri" charset="0"/>
              <a:ea typeface="ＭＳ Ｐゴシック" charset="0"/>
              <a:cs typeface="ＭＳ Ｐゴシック" charset="0"/>
            </a:endParaRPr>
          </a:p>
        </p:txBody>
      </p:sp>
      <p:sp>
        <p:nvSpPr>
          <p:cNvPr id="437252" name="Title 1"/>
          <p:cNvSpPr>
            <a:spLocks/>
          </p:cNvSpPr>
          <p:nvPr/>
        </p:nvSpPr>
        <p:spPr bwMode="auto">
          <a:xfrm>
            <a:off x="107504" y="18864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si-LK" sz="3600" dirty="0">
                <a:solidFill>
                  <a:schemeClr val="bg1"/>
                </a:solidFill>
                <a:latin typeface="Calibri" charset="0"/>
              </a:rPr>
              <a:t>දිශාවන් දෙ</a:t>
            </a:r>
            <a:r>
              <a:rPr lang="si-LK" sz="3600" dirty="0" smtClean="0">
                <a:solidFill>
                  <a:schemeClr val="bg1"/>
                </a:solidFill>
                <a:latin typeface="Calibri" charset="0"/>
              </a:rPr>
              <a:t>කක්</a:t>
            </a:r>
            <a:endParaRPr lang="en-US" sz="4000" dirty="0">
              <a:solidFill>
                <a:schemeClr val="bg1"/>
              </a:solidFill>
              <a:latin typeface="Calibri" charset="0"/>
            </a:endParaRPr>
          </a:p>
        </p:txBody>
      </p:sp>
      <p:sp>
        <p:nvSpPr>
          <p:cNvPr id="507908"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37254" name="Text Box 6"/>
          <p:cNvSpPr txBox="1">
            <a:spLocks noChangeArrowheads="1"/>
          </p:cNvSpPr>
          <p:nvPr/>
        </p:nvSpPr>
        <p:spPr bwMode="auto">
          <a:xfrm rot="-5400000">
            <a:off x="3674215" y="909609"/>
            <a:ext cx="1927394"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si-LK" sz="3600" i="1" dirty="0" smtClean="0">
                <a:solidFill>
                  <a:srgbClr val="FFFF00"/>
                </a:solidFill>
                <a:latin typeface="Aramis Regular" pitchFamily="-112" charset="0"/>
                <a:ea typeface="ＭＳ Ｐゴシック" pitchFamily="-112" charset="-128"/>
                <a:cs typeface="ＭＳ Ｐゴシック" pitchFamily="-112" charset="-128"/>
              </a:rPr>
              <a:t>පිටතට </a:t>
            </a:r>
            <a:endParaRPr lang="en-US" sz="3600" i="1" dirty="0">
              <a:solidFill>
                <a:srgbClr val="FFFF00"/>
              </a:solidFill>
              <a:latin typeface="Aramis Regular" pitchFamily="-112" charset="0"/>
              <a:ea typeface="ＭＳ Ｐゴシック" pitchFamily="-112" charset="-128"/>
              <a:cs typeface="ＭＳ Ｐゴシック" pitchFamily="-112" charset="-128"/>
            </a:endParaRPr>
          </a:p>
        </p:txBody>
      </p:sp>
      <p:sp>
        <p:nvSpPr>
          <p:cNvPr id="507910" name="AutoShape 11"/>
          <p:cNvSpPr>
            <a:spLocks noChangeArrowheads="1"/>
          </p:cNvSpPr>
          <p:nvPr/>
        </p:nvSpPr>
        <p:spPr bwMode="auto">
          <a:xfrm rot="10800000">
            <a:off x="3995936" y="2924944"/>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37260" name="Text Box 12"/>
          <p:cNvSpPr txBox="1">
            <a:spLocks noChangeArrowheads="1"/>
          </p:cNvSpPr>
          <p:nvPr/>
        </p:nvSpPr>
        <p:spPr bwMode="auto">
          <a:xfrm rot="-5400000">
            <a:off x="3622648" y="3586264"/>
            <a:ext cx="2112987"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si-LK" sz="3600" i="1" dirty="0" smtClean="0">
                <a:solidFill>
                  <a:srgbClr val="FFFF00"/>
                </a:solidFill>
                <a:latin typeface="Aramis Regular" pitchFamily="-112" charset="0"/>
                <a:ea typeface="ＭＳ Ｐゴシック" pitchFamily="-112" charset="-128"/>
                <a:cs typeface="ＭＳ Ｐゴシック" pitchFamily="-112" charset="-128"/>
              </a:rPr>
              <a:t>ඇතුලට </a:t>
            </a:r>
            <a:endParaRPr lang="en-US" sz="36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50995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509955"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Title 1"/>
          <p:cNvSpPr>
            <a:spLocks noGrp="1"/>
          </p:cNvSpPr>
          <p:nvPr>
            <p:ph type="ctrTitle" idx="4294967295"/>
          </p:nvPr>
        </p:nvSpPr>
        <p:spPr>
          <a:xfrm>
            <a:off x="609600" y="0"/>
            <a:ext cx="7772400" cy="1470025"/>
          </a:xfrm>
        </p:spPr>
        <p:txBody>
          <a:bodyPr/>
          <a:lstStyle/>
          <a:p>
            <a:pPr eaLnBrk="1" hangingPunct="1"/>
            <a:r>
              <a:rPr lang="en-US">
                <a:latin typeface="Calibri" charset="0"/>
                <a:ea typeface="ＭＳ Ｐゴシック" charset="0"/>
                <a:cs typeface="ＭＳ Ｐゴシック" charset="0"/>
              </a:rPr>
              <a:t>Sinless Sacrifice</a:t>
            </a:r>
          </a:p>
        </p:txBody>
      </p:sp>
      <p:pic>
        <p:nvPicPr>
          <p:cNvPr id="512002" name="Picture 3" descr="Sinlesssacrificecoversma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3" name="Subtitle 2"/>
          <p:cNvSpPr>
            <a:spLocks noGrp="1"/>
          </p:cNvSpPr>
          <p:nvPr>
            <p:ph type="subTitle" idx="4294967295"/>
          </p:nvPr>
        </p:nvSpPr>
        <p:spPr>
          <a:xfrm>
            <a:off x="1187624" y="4365104"/>
            <a:ext cx="6400800" cy="1752600"/>
          </a:xfrm>
        </p:spPr>
        <p:txBody>
          <a:bodyPr/>
          <a:lstStyle/>
          <a:p>
            <a:pPr marL="0" indent="0" algn="ctr" eaLnBrk="1" hangingPunct="1">
              <a:buFont typeface="Arial" charset="0"/>
              <a:buNone/>
            </a:pPr>
            <a:r>
              <a:rPr lang="si-LK" sz="7200" dirty="0" smtClean="0">
                <a:solidFill>
                  <a:schemeClr val="tx1">
                    <a:lumMod val="95000"/>
                    <a:lumOff val="5000"/>
                  </a:schemeClr>
                </a:solidFill>
                <a:latin typeface="Calibri" charset="0"/>
                <a:ea typeface="ＭＳ Ｐゴシック" charset="0"/>
                <a:cs typeface="ＭＳ Ｐゴシック" charset="0"/>
              </a:rPr>
              <a:t>පාප රහිත </a:t>
            </a:r>
            <a:r>
              <a:rPr lang="si-LK" sz="7200" dirty="0" smtClean="0">
                <a:solidFill>
                  <a:srgbClr val="FF0000"/>
                </a:solidFill>
                <a:latin typeface="Calibri" charset="0"/>
                <a:ea typeface="ＭＳ Ｐゴシック" charset="0"/>
                <a:cs typeface="ＭＳ Ｐゴシック" charset="0"/>
              </a:rPr>
              <a:t>පූජාව </a:t>
            </a:r>
            <a:endParaRPr lang="en-US" sz="7200" dirty="0">
              <a:solidFill>
                <a:srgbClr val="FF0000"/>
              </a:solidFill>
              <a:latin typeface="Calibri" charset="0"/>
              <a:ea typeface="ＭＳ Ｐゴシック" charset="0"/>
              <a:cs typeface="ＭＳ Ｐゴシック"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Title 1"/>
          <p:cNvSpPr>
            <a:spLocks noGrp="1"/>
          </p:cNvSpPr>
          <p:nvPr>
            <p:ph type="title" idx="4294967295"/>
          </p:nvPr>
        </p:nvSpPr>
        <p:spPr>
          <a:xfrm>
            <a:off x="0" y="620688"/>
            <a:ext cx="5940152" cy="1012974"/>
          </a:xfrm>
        </p:spPr>
        <p:txBody>
          <a:bodyPr/>
          <a:lstStyle/>
          <a:p>
            <a:pPr eaLnBrk="1" hangingPunct="1"/>
            <a:r>
              <a:rPr lang="si-LK" dirty="0" smtClean="0">
                <a:latin typeface="Sinhala Sangam MN"/>
                <a:ea typeface="ＭＳ Ｐゴシック" charset="0"/>
                <a:cs typeface="Sinhala Sangam MN"/>
              </a:rPr>
              <a:t>උන්වහන්සේ දැරූ කටු ඔටුන්නෙන් සුවය ලැබුවා </a:t>
            </a:r>
            <a:endParaRPr lang="en-US" dirty="0">
              <a:latin typeface="Sinhala Sangam MN"/>
              <a:ea typeface="ＭＳ Ｐゴシック" charset="0"/>
              <a:cs typeface="Sinhala Sangam MN"/>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4952892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altLang="ko-KR" sz="2800" b="1">
                <a:solidFill>
                  <a:schemeClr val="tx1"/>
                </a:solidFill>
                <a:latin typeface="Tharmini Plain" charset="0"/>
                <a:ea typeface="굴림" charset="0"/>
                <a:cs typeface="굴림" charset="0"/>
              </a:rPr>
              <a:t>jpUkiwapd;</a:t>
            </a:r>
            <a:r>
              <a:rPr lang="en-US" altLang="ko-KR" sz="2800" b="1">
                <a:solidFill>
                  <a:schemeClr val="tx1"/>
                </a:solidFill>
                <a:latin typeface="Lucida Grande" charset="0"/>
                <a:ea typeface="굴림" charset="0"/>
                <a:cs typeface="굴림" charset="0"/>
              </a:rPr>
              <a:t>…</a:t>
            </a:r>
            <a:r>
              <a:rPr lang="en-US" altLang="ko-KR" sz="2800" b="1">
                <a:solidFill>
                  <a:schemeClr val="tx1"/>
                </a:solidFill>
                <a:latin typeface="Tharmini Plain" charset="0"/>
                <a:ea typeface="굴림" charset="0"/>
                <a:cs typeface="굴림" charset="0"/>
              </a:rPr>
              <a:t>mbg;gil • </a:t>
            </a:r>
            <a:r>
              <a:rPr lang="en-US" sz="2400" b="1" dirty="0" smtClean="0">
                <a:solidFill>
                  <a:srgbClr val="FFFFFF"/>
                </a:solidFill>
                <a:latin typeface="Arial" charset="0"/>
                <a:ea typeface="ＭＳ Ｐゴシック" charset="0"/>
              </a:rPr>
              <a:t>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Bamini" pitchFamily="2" charset="0"/>
                <a:cs typeface="Arial" charset="0"/>
              </a:rPr>
              <a:t>,</a:t>
            </a:r>
            <a:r>
              <a:rPr lang="en-US" sz="3200" b="1" dirty="0" err="1">
                <a:solidFill>
                  <a:srgbClr val="FFFFFF"/>
                </a:solidFill>
                <a:latin typeface="Bamini" pitchFamily="2" charset="0"/>
                <a:cs typeface="Arial" charset="0"/>
              </a:rPr>
              <a:t>g;ghlf;Fwpg;Gfis</a:t>
            </a:r>
            <a:r>
              <a:rPr lang="en-US" sz="3200" b="1" dirty="0">
                <a:solidFill>
                  <a:srgbClr val="FFFFFF"/>
                </a:solidFill>
                <a:latin typeface="Bamini" pitchFamily="2" charset="0"/>
                <a:cs typeface="Arial" charset="0"/>
              </a:rPr>
              <a:t> ,</a:t>
            </a:r>
            <a:r>
              <a:rPr lang="en-US" sz="3200" b="1" dirty="0" err="1">
                <a:solidFill>
                  <a:srgbClr val="FFFFFF"/>
                </a:solidFill>
                <a:latin typeface="Bamini" pitchFamily="2" charset="0"/>
                <a:cs typeface="Arial" charset="0"/>
              </a:rPr>
              <a:t>ytrkhf</a:t>
            </a:r>
            <a:r>
              <a:rPr lang="en-US" sz="3200" b="1" dirty="0">
                <a:solidFill>
                  <a:srgbClr val="FFFFFF"/>
                </a:solidFill>
                <a:latin typeface="Bamini" pitchFamily="2" charset="0"/>
                <a:cs typeface="Arial" charset="0"/>
              </a:rPr>
              <a:t> </a:t>
            </a:r>
            <a:r>
              <a:rPr lang="en-US" sz="3200" b="1" dirty="0" err="1">
                <a:solidFill>
                  <a:srgbClr val="FFFFFF"/>
                </a:solidFill>
                <a:latin typeface="Bamini" pitchFamily="2" charset="0"/>
                <a:cs typeface="Arial" charset="0"/>
              </a:rPr>
              <a:t>ngw;Wf;nfhs;s</a:t>
            </a:r>
            <a:endParaRPr lang="en-US" sz="1100" b="1" dirty="0">
              <a:solidFill>
                <a:srgbClr val="FFFFFF"/>
              </a:solidFill>
              <a:latin typeface="Bamini" pitchFamily="2"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5348351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Death on Cross"/>
          <p:cNvPicPr>
            <a:picLocks noChangeAspect="1" noChangeArrowheads="1"/>
          </p:cNvPicPr>
          <p:nvPr/>
        </p:nvPicPr>
        <p:blipFill rotWithShape="1">
          <a:blip r:embed="rId3">
            <a:extLst>
              <a:ext uri="{28A0092B-C50C-407E-A947-70E740481C1C}">
                <a14:useLocalDpi xmlns:a14="http://schemas.microsoft.com/office/drawing/2010/main"/>
              </a:ext>
            </a:extLst>
          </a:blip>
          <a:srcRect l="3301" r="3675"/>
          <a:stretch/>
        </p:blipFill>
        <p:spPr bwMode="auto">
          <a:xfrm>
            <a:off x="0" y="0"/>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179512" y="404664"/>
            <a:ext cx="8928992" cy="1152128"/>
          </a:xfrm>
          <a:effectLst>
            <a:outerShdw blurRad="63500" dist="107763" dir="13500000" algn="ctr" rotWithShape="0">
              <a:srgbClr val="000000">
                <a:alpha val="74998"/>
              </a:srgbClr>
            </a:outerShdw>
          </a:effectLst>
        </p:spPr>
        <p:txBody>
          <a:bodyPr/>
          <a:lstStyle/>
          <a:p>
            <a:pPr eaLnBrk="1" hangingPunct="1">
              <a:defRPr/>
            </a:pPr>
            <a:r>
              <a:rPr lang="si-LK" sz="5400" b="1" dirty="0" smtClean="0">
                <a:latin typeface="Tahoma" charset="0"/>
                <a:ea typeface="ＭＳ Ｐゴシック" charset="0"/>
                <a:cs typeface="ＭＳ Ｐゴシック" charset="0"/>
              </a:rPr>
              <a:t>අප පාපයට ගෙවූ මිල යේසුගේ මරණයයි </a:t>
            </a:r>
            <a:r>
              <a:rPr lang="en-US" sz="5400" b="1" dirty="0" smtClean="0">
                <a:latin typeface="Tahoma" charset="0"/>
                <a:ea typeface="ＭＳ Ｐゴシック" charset="0"/>
                <a:cs typeface="ＭＳ Ｐゴシック" charset="0"/>
              </a:rPr>
              <a:t> </a:t>
            </a:r>
            <a:endParaRPr lang="en-US" sz="5400" dirty="0">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600849" y="82550"/>
            <a:ext cx="7829042"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solidFill>
                <a:srgbClr val="2F1311"/>
              </a:solidFill>
              <a:latin typeface="Tahoma" pitchFamily="22" charset="-52"/>
              <a:ea typeface="+mn-ea"/>
              <a:cs typeface="+mn-cs"/>
            </a:endParaRPr>
          </a:p>
        </p:txBody>
      </p:sp>
      <p:sp>
        <p:nvSpPr>
          <p:cNvPr id="294914"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145</a:t>
            </a:r>
          </a:p>
        </p:txBody>
      </p:sp>
      <p:pic>
        <p:nvPicPr>
          <p:cNvPr id="294915" name="Picture 6"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16" name="Picture 7"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7300" y="9906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7" name="Text Box 11"/>
          <p:cNvSpPr txBox="1">
            <a:spLocks noChangeArrowheads="1"/>
          </p:cNvSpPr>
          <p:nvPr/>
        </p:nvSpPr>
        <p:spPr bwMode="auto">
          <a:xfrm>
            <a:off x="139824" y="2247255"/>
            <a:ext cx="2313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b="1" dirty="0" smtClean="0">
                <a:solidFill>
                  <a:srgbClr val="2F1311"/>
                </a:solidFill>
                <a:effectLst>
                  <a:glow rad="228600">
                    <a:srgbClr val="FFFFFF">
                      <a:alpha val="91000"/>
                    </a:srgbClr>
                  </a:glow>
                </a:effectLst>
              </a:rPr>
              <a:t>පවිත්‍රකිරිම</a:t>
            </a:r>
            <a:endParaRPr lang="en-US" b="1" dirty="0">
              <a:solidFill>
                <a:srgbClr val="2F1311"/>
              </a:solidFill>
              <a:effectLst>
                <a:glow rad="228600">
                  <a:srgbClr val="FFFFFF">
                    <a:alpha val="91000"/>
                  </a:srgbClr>
                </a:glow>
              </a:effectLst>
            </a:endParaRPr>
          </a:p>
        </p:txBody>
      </p:sp>
      <p:sp>
        <p:nvSpPr>
          <p:cNvPr id="174092" name="Text Box 12"/>
          <p:cNvSpPr txBox="1">
            <a:spLocks noChangeArrowheads="1"/>
          </p:cNvSpPr>
          <p:nvPr/>
        </p:nvSpPr>
        <p:spPr bwMode="auto">
          <a:xfrm>
            <a:off x="3156074" y="2247255"/>
            <a:ext cx="1631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b="1" dirty="0" smtClean="0">
                <a:solidFill>
                  <a:srgbClr val="2F1311"/>
                </a:solidFill>
                <a:effectLst>
                  <a:glow rad="228600">
                    <a:srgbClr val="FFFFFF">
                      <a:alpha val="91000"/>
                    </a:srgbClr>
                  </a:glow>
                </a:effectLst>
              </a:rPr>
              <a:t>පීඩාවන්</a:t>
            </a:r>
            <a:endParaRPr lang="en-US" b="1" dirty="0">
              <a:solidFill>
                <a:srgbClr val="2F1311"/>
              </a:solidFill>
              <a:effectLst>
                <a:glow rad="228600">
                  <a:srgbClr val="FFFFFF">
                    <a:alpha val="91000"/>
                  </a:srgbClr>
                </a:glow>
              </a:effectLst>
            </a:endParaRPr>
          </a:p>
        </p:txBody>
      </p:sp>
      <p:sp>
        <p:nvSpPr>
          <p:cNvPr id="174082" name="Rectangle 2"/>
          <p:cNvSpPr>
            <a:spLocks noGrp="1" noChangeArrowheads="1"/>
          </p:cNvSpPr>
          <p:nvPr>
            <p:ph type="title"/>
          </p:nvPr>
        </p:nvSpPr>
        <p:spPr>
          <a:xfrm>
            <a:off x="228601" y="72008"/>
            <a:ext cx="7439744" cy="1124744"/>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si-LK" sz="3200" dirty="0" smtClean="0">
                <a:ea typeface="+mj-ea"/>
                <a:cs typeface="+mj-cs"/>
              </a:rPr>
              <a:t>කුසලාන හතරක් </a:t>
            </a:r>
            <a:r>
              <a:rPr lang="en-US" sz="3200" dirty="0" smtClean="0">
                <a:ea typeface="+mj-ea"/>
                <a:cs typeface="+mj-cs"/>
              </a:rPr>
              <a:t>(</a:t>
            </a:r>
            <a:r>
              <a:rPr lang="si-LK" sz="3200" dirty="0" smtClean="0">
                <a:ea typeface="+mj-ea"/>
                <a:cs typeface="+mj-cs"/>
              </a:rPr>
              <a:t>නික්මයාම</a:t>
            </a:r>
            <a:r>
              <a:rPr lang="en-US" sz="3200" dirty="0" smtClean="0">
                <a:ea typeface="+mj-ea"/>
                <a:cs typeface="+mj-cs"/>
              </a:rPr>
              <a:t>. </a:t>
            </a:r>
            <a:r>
              <a:rPr lang="en-US" sz="3200" dirty="0">
                <a:ea typeface="+mj-ea"/>
                <a:cs typeface="+mj-cs"/>
              </a:rPr>
              <a:t>6:6-7)</a:t>
            </a:r>
          </a:p>
        </p:txBody>
      </p:sp>
      <p:sp>
        <p:nvSpPr>
          <p:cNvPr id="294920" name="TextBox 13"/>
          <p:cNvSpPr txBox="1">
            <a:spLocks noChangeArrowheads="1"/>
          </p:cNvSpPr>
          <p:nvPr/>
        </p:nvSpPr>
        <p:spPr bwMode="auto">
          <a:xfrm>
            <a:off x="4724400" y="1375608"/>
            <a:ext cx="4419600" cy="1477328"/>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1800" dirty="0" smtClean="0">
                <a:solidFill>
                  <a:srgbClr val="FFFFFF"/>
                </a:solidFill>
              </a:rPr>
              <a:t>‘මම </a:t>
            </a:r>
            <a:r>
              <a:rPr lang="si-LK" sz="1800" dirty="0">
                <a:solidFill>
                  <a:srgbClr val="FFFFFF"/>
                </a:solidFill>
              </a:rPr>
              <a:t>වනාහි සමිඳාණන් වහන්සේ ය. මිසර වාසීන් නුඹලා පිට පටවා ඇති බරපතල වැඩවලින් නුඹලා මුදා</a:t>
            </a:r>
            <a:r>
              <a:rPr lang="si-LK" sz="1800" dirty="0" smtClean="0">
                <a:solidFill>
                  <a:srgbClr val="FFFFFF"/>
                </a:solidFill>
              </a:rPr>
              <a:t>, ම</a:t>
            </a:r>
            <a:r>
              <a:rPr lang="si-LK" sz="1800" dirty="0">
                <a:solidFill>
                  <a:srgbClr val="FFFFFF"/>
                </a:solidFill>
              </a:rPr>
              <a:t>ාගේ හස්තය දිගු කොට </a:t>
            </a:r>
            <a:r>
              <a:rPr lang="si-LK" sz="1800" dirty="0" smtClean="0">
                <a:solidFill>
                  <a:srgbClr val="FFFFFF"/>
                </a:solidFill>
              </a:rPr>
              <a:t>දරුණ</a:t>
            </a:r>
            <a:r>
              <a:rPr lang="si-LK" sz="1800" dirty="0">
                <a:solidFill>
                  <a:srgbClr val="FFFFFF"/>
                </a:solidFill>
              </a:rPr>
              <a:t>ු ලෙස ඔවුන්ට දඬුවම් </a:t>
            </a:r>
            <a:r>
              <a:rPr lang="si-LK" sz="1800" dirty="0" smtClean="0">
                <a:solidFill>
                  <a:srgbClr val="FFFFFF"/>
                </a:solidFill>
              </a:rPr>
              <a:t>දෙමි’. </a:t>
            </a:r>
            <a:endParaRPr lang="en-US" sz="1800" dirty="0">
              <a:solidFill>
                <a:srgbClr val="FFFFFF"/>
              </a:solidFill>
            </a:endParaRPr>
          </a:p>
        </p:txBody>
      </p:sp>
      <p:sp>
        <p:nvSpPr>
          <p:cNvPr id="15" name="TextBox 14"/>
          <p:cNvSpPr txBox="1">
            <a:spLocks noChangeArrowheads="1"/>
          </p:cNvSpPr>
          <p:nvPr/>
        </p:nvSpPr>
        <p:spPr bwMode="auto">
          <a:xfrm>
            <a:off x="4724400" y="2865710"/>
            <a:ext cx="4419600" cy="92333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1800" dirty="0" smtClean="0">
                <a:solidFill>
                  <a:srgbClr val="FFFFFF"/>
                </a:solidFill>
              </a:rPr>
              <a:t>ඔව</a:t>
            </a:r>
            <a:r>
              <a:rPr lang="si-LK" sz="1800" dirty="0">
                <a:solidFill>
                  <a:srgbClr val="FFFFFF"/>
                </a:solidFill>
              </a:rPr>
              <a:t>ුන්ගේ වහල් සේවයෙන</a:t>
            </a:r>
            <a:r>
              <a:rPr lang="si-LK" sz="1800" dirty="0" smtClean="0">
                <a:solidFill>
                  <a:srgbClr val="FFFFFF"/>
                </a:solidFill>
              </a:rPr>
              <a:t>් </a:t>
            </a:r>
            <a:r>
              <a:rPr lang="si-LK" sz="1800" dirty="0" smtClean="0">
                <a:solidFill>
                  <a:srgbClr val="FFFF00"/>
                </a:solidFill>
              </a:rPr>
              <a:t>නුඔලාව න</a:t>
            </a:r>
            <a:r>
              <a:rPr lang="si-LK" sz="1800" dirty="0">
                <a:solidFill>
                  <a:srgbClr val="FFFF00"/>
                </a:solidFill>
              </a:rPr>
              <a:t>ිදහස් </a:t>
            </a:r>
            <a:r>
              <a:rPr lang="si-LK" sz="1800" dirty="0" smtClean="0">
                <a:solidFill>
                  <a:srgbClr val="FFFF00"/>
                </a:solidFill>
              </a:rPr>
              <a:t>කරන්නෙමි</a:t>
            </a:r>
            <a:r>
              <a:rPr lang="en-US" sz="1800" dirty="0" smtClean="0">
                <a:solidFill>
                  <a:srgbClr val="FFFF00"/>
                </a:solidFill>
              </a:rPr>
              <a:t>, </a:t>
            </a:r>
            <a:endParaRPr lang="en-US" sz="1800" dirty="0">
              <a:solidFill>
                <a:srgbClr val="FFFF00"/>
              </a:solidFill>
            </a:endParaRPr>
          </a:p>
          <a:p>
            <a:endParaRPr lang="en-US" sz="1800" dirty="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2"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5" descr="Exod Nile darkne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8" name="Text Box 4"/>
          <p:cNvSpPr txBox="1">
            <a:spLocks noChangeArrowheads="1"/>
          </p:cNvSpPr>
          <p:nvPr/>
        </p:nvSpPr>
        <p:spPr bwMode="auto">
          <a:xfrm>
            <a:off x="76200" y="304801"/>
            <a:ext cx="9067800" cy="2784352"/>
          </a:xfrm>
          <a:prstGeom prst="rect">
            <a:avLst/>
          </a:prstGeom>
          <a:noFill/>
          <a:ln w="9525">
            <a:noFill/>
            <a:miter lim="800000"/>
            <a:headEnd/>
            <a:tailEnd/>
          </a:ln>
          <a:effectLst/>
        </p:spPr>
        <p:txBody>
          <a:bodyPr numCol="3">
            <a:spAutoFit/>
          </a:bodyPr>
          <a:lstStyle/>
          <a:p>
            <a:pPr marL="457200" indent="-457200" eaLnBrk="1" hangingPunct="1">
              <a:lnSpc>
                <a:spcPct val="60000"/>
              </a:lnSpc>
              <a:spcBef>
                <a:spcPct val="50000"/>
              </a:spcBef>
              <a:buFont typeface="Times" pitchFamily="-112" charset="0"/>
              <a:buAutoNum type="arabicPeriod"/>
              <a:defRPr/>
            </a:pPr>
            <a:r>
              <a:rPr lang="en-US" sz="3200" b="1" i="1" dirty="0">
                <a:solidFill>
                  <a:schemeClr val="bg1"/>
                </a:solidFill>
                <a:effectLst>
                  <a:glow rad="254000">
                    <a:schemeClr val="tx1"/>
                  </a:glow>
                </a:effectLst>
                <a:latin typeface="Arial"/>
                <a:ea typeface="+mn-ea"/>
                <a:cs typeface="Arial"/>
              </a:rPr>
              <a:t>  </a:t>
            </a:r>
            <a:r>
              <a:rPr lang="si-LK" sz="3200" b="1" i="1" dirty="0" smtClean="0">
                <a:solidFill>
                  <a:schemeClr val="bg1"/>
                </a:solidFill>
                <a:effectLst>
                  <a:glow rad="254000">
                    <a:schemeClr val="tx1"/>
                  </a:glow>
                </a:effectLst>
                <a:latin typeface="Arial"/>
                <a:ea typeface="+mn-ea"/>
                <a:cs typeface="Arial"/>
              </a:rPr>
              <a:t>ලේ වීම  </a:t>
            </a:r>
            <a:r>
              <a:rPr lang="en-US" sz="3200" b="1" i="1" dirty="0" smtClean="0">
                <a:solidFill>
                  <a:schemeClr val="bg1"/>
                </a:solidFill>
                <a:effectLst>
                  <a:glow rad="254000">
                    <a:schemeClr val="tx1"/>
                  </a:glow>
                </a:effectLst>
                <a:latin typeface="Arial"/>
                <a:ea typeface="+mn-ea"/>
                <a:cs typeface="Arial"/>
              </a:rPr>
              <a:t>           </a:t>
            </a:r>
            <a:endParaRPr lang="en-US" sz="3200" b="1" i="1" dirty="0">
              <a:solidFill>
                <a:schemeClr val="bg1"/>
              </a:solidFill>
              <a:effectLst>
                <a:glow rad="254000">
                  <a:schemeClr val="tx1"/>
                </a:glow>
              </a:effectLst>
              <a:latin typeface="Arial"/>
              <a:ea typeface="+mn-ea"/>
              <a:cs typeface="Arial"/>
            </a:endParaRPr>
          </a:p>
          <a:p>
            <a:pPr marL="457200" indent="-457200" eaLnBrk="1" hangingPunct="1">
              <a:lnSpc>
                <a:spcPct val="60000"/>
              </a:lnSpc>
              <a:spcBef>
                <a:spcPct val="50000"/>
              </a:spcBef>
              <a:buFont typeface="Times" pitchFamily="-112" charset="0"/>
              <a:buAutoNum type="arabicPeriod"/>
              <a:defRPr/>
            </a:pPr>
            <a:r>
              <a:rPr lang="en-US" sz="3200" b="1" i="1" dirty="0">
                <a:solidFill>
                  <a:schemeClr val="bg1"/>
                </a:solidFill>
                <a:effectLst>
                  <a:glow rad="254000">
                    <a:schemeClr val="tx1"/>
                  </a:glow>
                </a:effectLst>
                <a:latin typeface="Arial"/>
                <a:ea typeface="+mn-ea"/>
                <a:cs typeface="Arial"/>
              </a:rPr>
              <a:t>  </a:t>
            </a:r>
            <a:r>
              <a:rPr lang="si-LK" sz="3200" b="1" i="1" dirty="0" smtClean="0">
                <a:solidFill>
                  <a:schemeClr val="bg1"/>
                </a:solidFill>
                <a:effectLst>
                  <a:glow rad="254000">
                    <a:schemeClr val="tx1"/>
                  </a:glow>
                </a:effectLst>
                <a:latin typeface="Arial"/>
                <a:ea typeface="+mn-ea"/>
                <a:cs typeface="Arial"/>
              </a:rPr>
              <a:t>මැඩියන් </a:t>
            </a:r>
            <a:endParaRPr lang="en-US" sz="3200" b="1" i="1" dirty="0">
              <a:solidFill>
                <a:schemeClr val="bg1"/>
              </a:solidFill>
              <a:effectLst>
                <a:glow rad="254000">
                  <a:schemeClr val="tx1"/>
                </a:glow>
              </a:effectLst>
              <a:latin typeface="Arial"/>
              <a:ea typeface="+mn-ea"/>
              <a:cs typeface="Arial"/>
            </a:endParaRPr>
          </a:p>
          <a:p>
            <a:pPr marL="457200" indent="-457200" eaLnBrk="1" hangingPunct="1">
              <a:lnSpc>
                <a:spcPct val="60000"/>
              </a:lnSpc>
              <a:spcBef>
                <a:spcPct val="50000"/>
              </a:spcBef>
              <a:buFont typeface="Times" pitchFamily="-112" charset="0"/>
              <a:buAutoNum type="arabicPeriod"/>
              <a:defRPr/>
            </a:pPr>
            <a:r>
              <a:rPr lang="en-US" sz="3200" b="1" i="1" dirty="0">
                <a:solidFill>
                  <a:schemeClr val="bg1"/>
                </a:solidFill>
                <a:effectLst>
                  <a:glow rad="254000">
                    <a:schemeClr val="tx1"/>
                  </a:glow>
                </a:effectLst>
                <a:latin typeface="Arial"/>
                <a:ea typeface="+mn-ea"/>
                <a:cs typeface="Arial"/>
              </a:rPr>
              <a:t>  </a:t>
            </a:r>
            <a:r>
              <a:rPr lang="si-LK" sz="3200" b="1" i="1" dirty="0" smtClean="0">
                <a:solidFill>
                  <a:schemeClr val="bg1"/>
                </a:solidFill>
                <a:effectLst>
                  <a:glow rad="254000">
                    <a:schemeClr val="tx1"/>
                  </a:glow>
                </a:effectLst>
                <a:latin typeface="Arial"/>
                <a:ea typeface="+mn-ea"/>
                <a:cs typeface="Arial"/>
              </a:rPr>
              <a:t>කිනිතුල්ලන්  </a:t>
            </a:r>
            <a:r>
              <a:rPr lang="en-US" sz="3200" b="1" i="1" dirty="0" smtClean="0">
                <a:solidFill>
                  <a:schemeClr val="bg1"/>
                </a:solidFill>
                <a:effectLst>
                  <a:glow rad="254000">
                    <a:schemeClr val="tx1"/>
                  </a:glow>
                </a:effectLst>
                <a:latin typeface="Arial"/>
                <a:ea typeface="+mn-ea"/>
                <a:cs typeface="Arial"/>
              </a:rPr>
              <a:t>         </a:t>
            </a:r>
            <a:endParaRPr lang="en-US" sz="3200" b="1" i="1" dirty="0">
              <a:solidFill>
                <a:schemeClr val="bg1"/>
              </a:solidFill>
              <a:effectLst>
                <a:glow rad="254000">
                  <a:schemeClr val="tx1"/>
                </a:glow>
              </a:effectLst>
              <a:latin typeface="Arial"/>
              <a:ea typeface="+mn-ea"/>
              <a:cs typeface="Arial"/>
            </a:endParaRPr>
          </a:p>
          <a:p>
            <a:pPr marL="457200" indent="-457200" eaLnBrk="1" hangingPunct="1">
              <a:lnSpc>
                <a:spcPct val="60000"/>
              </a:lnSpc>
              <a:spcBef>
                <a:spcPct val="50000"/>
              </a:spcBef>
              <a:buFont typeface="Times" pitchFamily="-112" charset="0"/>
              <a:buAutoNum type="arabicPeriod"/>
              <a:defRPr/>
            </a:pPr>
            <a:r>
              <a:rPr lang="en-US" sz="3200" b="1" i="1" dirty="0">
                <a:solidFill>
                  <a:schemeClr val="bg1"/>
                </a:solidFill>
                <a:effectLst>
                  <a:glow rad="254000">
                    <a:schemeClr val="tx1"/>
                  </a:glow>
                </a:effectLst>
                <a:latin typeface="Arial"/>
                <a:ea typeface="+mn-ea"/>
                <a:cs typeface="Arial"/>
              </a:rPr>
              <a:t>  </a:t>
            </a:r>
            <a:r>
              <a:rPr lang="si-LK" sz="3200" b="1" i="1" dirty="0" smtClean="0">
                <a:solidFill>
                  <a:schemeClr val="bg1"/>
                </a:solidFill>
                <a:effectLst>
                  <a:glow rad="254000">
                    <a:schemeClr val="tx1"/>
                  </a:glow>
                </a:effectLst>
                <a:latin typeface="Arial"/>
                <a:ea typeface="+mn-ea"/>
                <a:cs typeface="Arial"/>
              </a:rPr>
              <a:t>මැස්සන් </a:t>
            </a:r>
            <a:endParaRPr lang="en-US" sz="3200" b="1" i="1" dirty="0">
              <a:solidFill>
                <a:schemeClr val="bg1"/>
              </a:solidFill>
              <a:effectLst>
                <a:glow rad="254000">
                  <a:schemeClr val="tx1"/>
                </a:glow>
              </a:effectLst>
              <a:latin typeface="Arial"/>
              <a:ea typeface="+mn-ea"/>
              <a:cs typeface="Arial"/>
            </a:endParaRPr>
          </a:p>
          <a:p>
            <a:pPr marL="457200" indent="-457200" eaLnBrk="1" hangingPunct="1">
              <a:lnSpc>
                <a:spcPct val="60000"/>
              </a:lnSpc>
              <a:spcBef>
                <a:spcPct val="50000"/>
              </a:spcBef>
              <a:buFont typeface="Times" pitchFamily="-112" charset="0"/>
              <a:buAutoNum type="arabicPeriod"/>
              <a:defRPr/>
            </a:pPr>
            <a:r>
              <a:rPr lang="en-US" sz="3200" b="1" i="1" dirty="0">
                <a:solidFill>
                  <a:schemeClr val="bg1"/>
                </a:solidFill>
                <a:effectLst>
                  <a:glow rad="254000">
                    <a:schemeClr val="tx1"/>
                  </a:glow>
                </a:effectLst>
                <a:latin typeface="Arial"/>
                <a:ea typeface="+mn-ea"/>
                <a:cs typeface="Arial"/>
              </a:rPr>
              <a:t>  </a:t>
            </a:r>
            <a:r>
              <a:rPr lang="si-LK" sz="3200" b="1" i="1" dirty="0" smtClean="0">
                <a:solidFill>
                  <a:schemeClr val="bg1"/>
                </a:solidFill>
                <a:effectLst>
                  <a:glow rad="254000">
                    <a:schemeClr val="tx1"/>
                  </a:glow>
                </a:effectLst>
                <a:latin typeface="Arial"/>
                <a:ea typeface="+mn-ea"/>
                <a:cs typeface="Arial"/>
              </a:rPr>
              <a:t>ගවසම්පත </a:t>
            </a:r>
            <a:endParaRPr lang="en-US" sz="3200" b="1" i="1" dirty="0">
              <a:solidFill>
                <a:schemeClr val="bg1"/>
              </a:solidFill>
              <a:effectLst>
                <a:glow rad="254000">
                  <a:schemeClr val="tx1"/>
                </a:glow>
              </a:effectLst>
              <a:latin typeface="Arial"/>
              <a:ea typeface="+mn-ea"/>
              <a:cs typeface="Arial"/>
            </a:endParaRPr>
          </a:p>
          <a:p>
            <a:pPr marL="457200" indent="-457200" eaLnBrk="1" hangingPunct="1">
              <a:lnSpc>
                <a:spcPct val="60000"/>
              </a:lnSpc>
              <a:spcBef>
                <a:spcPct val="50000"/>
              </a:spcBef>
              <a:buFont typeface="Times" pitchFamily="-112" charset="0"/>
              <a:buAutoNum type="arabicPeriod"/>
              <a:tabLst>
                <a:tab pos="2781300" algn="l"/>
              </a:tabLst>
              <a:defRPr/>
            </a:pPr>
            <a:r>
              <a:rPr lang="en-US" sz="3200" b="1" i="1" dirty="0">
                <a:solidFill>
                  <a:schemeClr val="bg1"/>
                </a:solidFill>
                <a:effectLst>
                  <a:glow rad="254000">
                    <a:schemeClr val="tx1"/>
                  </a:glow>
                </a:effectLst>
                <a:latin typeface="Arial"/>
                <a:ea typeface="+mn-ea"/>
                <a:cs typeface="Arial"/>
              </a:rPr>
              <a:t>  </a:t>
            </a:r>
            <a:r>
              <a:rPr lang="si-LK" sz="3200" b="1" i="1" dirty="0" smtClean="0">
                <a:solidFill>
                  <a:schemeClr val="bg1"/>
                </a:solidFill>
                <a:effectLst>
                  <a:glow rad="254000">
                    <a:schemeClr val="tx1"/>
                  </a:glow>
                </a:effectLst>
                <a:latin typeface="Arial"/>
                <a:ea typeface="+mn-ea"/>
                <a:cs typeface="Arial"/>
              </a:rPr>
              <a:t>ගඩු </a:t>
            </a:r>
            <a:endParaRPr lang="en-US" sz="3200" b="1" i="1" dirty="0">
              <a:solidFill>
                <a:schemeClr val="bg1"/>
              </a:solidFill>
              <a:effectLst>
                <a:glow rad="254000">
                  <a:schemeClr val="tx1"/>
                </a:glow>
              </a:effectLst>
              <a:latin typeface="Arial"/>
              <a:ea typeface="+mn-ea"/>
              <a:cs typeface="Arial"/>
            </a:endParaRPr>
          </a:p>
          <a:p>
            <a:pPr marL="457200" indent="-457200" eaLnBrk="1" hangingPunct="1">
              <a:lnSpc>
                <a:spcPct val="60000"/>
              </a:lnSpc>
              <a:spcBef>
                <a:spcPct val="50000"/>
              </a:spcBef>
              <a:buFont typeface="Times" pitchFamily="-112" charset="0"/>
              <a:buAutoNum type="arabicPeriod"/>
              <a:tabLst>
                <a:tab pos="2781300" algn="l"/>
              </a:tabLst>
              <a:defRPr/>
            </a:pPr>
            <a:r>
              <a:rPr lang="en-US" sz="3200" b="1" i="1" dirty="0">
                <a:solidFill>
                  <a:schemeClr val="bg1"/>
                </a:solidFill>
                <a:effectLst>
                  <a:glow rad="254000">
                    <a:schemeClr val="tx1"/>
                  </a:glow>
                </a:effectLst>
                <a:latin typeface="Arial"/>
                <a:ea typeface="+mn-ea"/>
                <a:cs typeface="Arial"/>
              </a:rPr>
              <a:t>  </a:t>
            </a:r>
            <a:r>
              <a:rPr lang="si-LK" sz="3200" b="1" i="1" dirty="0" smtClean="0">
                <a:solidFill>
                  <a:schemeClr val="bg1"/>
                </a:solidFill>
                <a:effectLst>
                  <a:glow rad="254000">
                    <a:schemeClr val="tx1"/>
                  </a:glow>
                </a:effectLst>
                <a:latin typeface="Arial"/>
                <a:ea typeface="+mn-ea"/>
                <a:cs typeface="Arial"/>
              </a:rPr>
              <a:t>ගල් වර්ෂාව  </a:t>
            </a:r>
            <a:endParaRPr lang="en-US" sz="3200" b="1" i="1" dirty="0">
              <a:solidFill>
                <a:schemeClr val="bg1"/>
              </a:solidFill>
              <a:effectLst>
                <a:glow rad="254000">
                  <a:schemeClr val="tx1"/>
                </a:glow>
              </a:effectLst>
              <a:latin typeface="Arial"/>
              <a:ea typeface="+mn-ea"/>
              <a:cs typeface="Arial"/>
            </a:endParaRPr>
          </a:p>
          <a:p>
            <a:pPr marL="457200" indent="-457200" eaLnBrk="1" hangingPunct="1">
              <a:lnSpc>
                <a:spcPct val="60000"/>
              </a:lnSpc>
              <a:spcBef>
                <a:spcPct val="50000"/>
              </a:spcBef>
              <a:buFont typeface="Times" pitchFamily="-112" charset="0"/>
              <a:buAutoNum type="arabicPeriod"/>
              <a:tabLst>
                <a:tab pos="2781300" algn="l"/>
              </a:tabLst>
              <a:defRPr/>
            </a:pPr>
            <a:r>
              <a:rPr lang="en-US" sz="3200" b="1" i="1" dirty="0">
                <a:solidFill>
                  <a:schemeClr val="bg1"/>
                </a:solidFill>
                <a:effectLst>
                  <a:glow rad="254000">
                    <a:schemeClr val="tx1"/>
                  </a:glow>
                </a:effectLst>
                <a:latin typeface="Arial"/>
                <a:ea typeface="+mn-ea"/>
                <a:cs typeface="Arial"/>
              </a:rPr>
              <a:t>  </a:t>
            </a:r>
            <a:r>
              <a:rPr lang="si-LK" sz="3200" b="1" i="1" dirty="0" smtClean="0">
                <a:solidFill>
                  <a:schemeClr val="bg1"/>
                </a:solidFill>
                <a:effectLst>
                  <a:glow rad="254000">
                    <a:schemeClr val="tx1"/>
                  </a:glow>
                </a:effectLst>
                <a:latin typeface="Arial"/>
                <a:ea typeface="+mn-ea"/>
                <a:cs typeface="Arial"/>
              </a:rPr>
              <a:t>පලගැටියන් </a:t>
            </a:r>
            <a:r>
              <a:rPr lang="en-US" sz="3200" b="1" i="1" dirty="0" smtClean="0">
                <a:solidFill>
                  <a:schemeClr val="bg1"/>
                </a:solidFill>
                <a:effectLst>
                  <a:glow rad="254000">
                    <a:schemeClr val="tx1"/>
                  </a:glow>
                </a:effectLst>
                <a:latin typeface="Arial"/>
                <a:ea typeface="+mn-ea"/>
                <a:cs typeface="Arial"/>
              </a:rPr>
              <a:t>          </a:t>
            </a:r>
            <a:endParaRPr lang="en-US" sz="3200" b="1" i="1" dirty="0">
              <a:solidFill>
                <a:schemeClr val="bg1"/>
              </a:solidFill>
              <a:effectLst>
                <a:glow rad="254000">
                  <a:schemeClr val="tx1"/>
                </a:glow>
              </a:effectLst>
              <a:latin typeface="Arial"/>
              <a:ea typeface="+mn-ea"/>
              <a:cs typeface="Arial"/>
            </a:endParaRPr>
          </a:p>
          <a:p>
            <a:pPr marL="457200" indent="-457200" eaLnBrk="1" hangingPunct="1">
              <a:lnSpc>
                <a:spcPct val="60000"/>
              </a:lnSpc>
              <a:spcBef>
                <a:spcPct val="50000"/>
              </a:spcBef>
              <a:buFont typeface="Times" pitchFamily="-112" charset="0"/>
              <a:buAutoNum type="arabicPeriod"/>
              <a:tabLst>
                <a:tab pos="2781300" algn="l"/>
              </a:tabLst>
              <a:defRPr/>
            </a:pPr>
            <a:r>
              <a:rPr lang="en-US" sz="3200" b="1" i="1" dirty="0">
                <a:solidFill>
                  <a:schemeClr val="bg1"/>
                </a:solidFill>
                <a:effectLst>
                  <a:glow rad="254000">
                    <a:schemeClr val="tx1"/>
                  </a:glow>
                </a:effectLst>
                <a:latin typeface="Arial"/>
                <a:ea typeface="+mn-ea"/>
                <a:cs typeface="Arial"/>
              </a:rPr>
              <a:t>  </a:t>
            </a:r>
            <a:r>
              <a:rPr lang="si-LK" sz="3200" b="1" i="1" dirty="0" smtClean="0">
                <a:solidFill>
                  <a:schemeClr val="bg1"/>
                </a:solidFill>
                <a:effectLst>
                  <a:glow rad="254000">
                    <a:schemeClr val="tx1"/>
                  </a:glow>
                </a:effectLst>
                <a:latin typeface="Arial"/>
                <a:ea typeface="+mn-ea"/>
                <a:cs typeface="Arial"/>
              </a:rPr>
              <a:t>අන්දකාරය </a:t>
            </a:r>
            <a:endParaRPr lang="en-US" sz="3200" b="1" i="1" dirty="0">
              <a:solidFill>
                <a:schemeClr val="bg1"/>
              </a:solidFill>
              <a:effectLst>
                <a:glow rad="254000">
                  <a:schemeClr val="tx1"/>
                </a:glow>
              </a:effectLst>
              <a:latin typeface="Arial"/>
              <a:ea typeface="+mn-ea"/>
              <a:cs typeface="Arial"/>
            </a:endParaRPr>
          </a:p>
          <a:p>
            <a:pPr marL="457200" indent="-457200" eaLnBrk="1" hangingPunct="1">
              <a:lnSpc>
                <a:spcPct val="60000"/>
              </a:lnSpc>
              <a:spcBef>
                <a:spcPct val="50000"/>
              </a:spcBef>
              <a:buFont typeface="Times" pitchFamily="-112" charset="0"/>
              <a:buAutoNum type="arabicPeriod"/>
              <a:tabLst>
                <a:tab pos="2781300" algn="l"/>
              </a:tabLst>
              <a:defRPr/>
            </a:pPr>
            <a:r>
              <a:rPr lang="en-US" sz="3200" b="1" i="1" dirty="0">
                <a:solidFill>
                  <a:schemeClr val="bg1"/>
                </a:solidFill>
                <a:effectLst>
                  <a:glow rad="254000">
                    <a:schemeClr val="tx1"/>
                  </a:glow>
                </a:effectLst>
                <a:latin typeface="Arial"/>
                <a:ea typeface="+mn-ea"/>
                <a:cs typeface="Arial"/>
              </a:rPr>
              <a:t> </a:t>
            </a:r>
            <a:r>
              <a:rPr lang="si-LK" sz="3200" b="1" i="1" dirty="0" smtClean="0">
                <a:solidFill>
                  <a:schemeClr val="bg1"/>
                </a:solidFill>
                <a:effectLst>
                  <a:glow rad="254000">
                    <a:schemeClr val="tx1"/>
                  </a:glow>
                </a:effectLst>
                <a:latin typeface="Arial"/>
                <a:ea typeface="+mn-ea"/>
                <a:cs typeface="Arial"/>
              </a:rPr>
              <a:t>කුළුදුලන් </a:t>
            </a:r>
            <a:endParaRPr lang="en-US" sz="3200" b="1" i="1" dirty="0">
              <a:solidFill>
                <a:schemeClr val="bg1"/>
              </a:solidFill>
              <a:effectLst>
                <a:glow rad="254000">
                  <a:schemeClr val="tx1"/>
                </a:glow>
              </a:effectLst>
              <a:latin typeface="Arial"/>
              <a:ea typeface="+mn-ea"/>
              <a:cs typeface="Arial"/>
            </a:endParaRPr>
          </a:p>
        </p:txBody>
      </p:sp>
      <p:sp>
        <p:nvSpPr>
          <p:cNvPr id="251909" name="Text Box 5"/>
          <p:cNvSpPr txBox="1">
            <a:spLocks noChangeArrowheads="1"/>
          </p:cNvSpPr>
          <p:nvPr/>
        </p:nvSpPr>
        <p:spPr bwMode="auto">
          <a:xfrm>
            <a:off x="4495800" y="5943600"/>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si-LK" sz="2800" b="1" dirty="0" smtClean="0">
                <a:solidFill>
                  <a:schemeClr val="bg1"/>
                </a:solidFill>
                <a:effectLst>
                  <a:glow rad="254000">
                    <a:schemeClr val="tx1"/>
                  </a:glow>
                </a:effectLst>
                <a:latin typeface="Arial"/>
                <a:ea typeface="+mn-ea"/>
                <a:cs typeface="Arial"/>
              </a:rPr>
              <a:t>නික්මයාම</a:t>
            </a:r>
            <a:r>
              <a:rPr lang="en-US" sz="2800" b="1" dirty="0" smtClean="0">
                <a:solidFill>
                  <a:schemeClr val="bg1"/>
                </a:solidFill>
                <a:effectLst>
                  <a:glow rad="254000">
                    <a:schemeClr val="tx1"/>
                  </a:glow>
                </a:effectLst>
                <a:latin typeface="Arial"/>
                <a:ea typeface="+mn-ea"/>
                <a:cs typeface="Arial"/>
              </a:rPr>
              <a:t> </a:t>
            </a:r>
            <a:r>
              <a:rPr lang="en-US" sz="2800" b="1" dirty="0">
                <a:solidFill>
                  <a:schemeClr val="bg1"/>
                </a:solidFill>
                <a:effectLst>
                  <a:glow rad="254000">
                    <a:schemeClr val="tx1"/>
                  </a:glow>
                </a:effectLst>
                <a:latin typeface="Arial"/>
                <a:ea typeface="+mn-ea"/>
                <a:cs typeface="Arial"/>
              </a:rPr>
              <a:t>7-12</a:t>
            </a:r>
          </a:p>
        </p:txBody>
      </p:sp>
      <p:sp>
        <p:nvSpPr>
          <p:cNvPr id="251910" name="Rectangle 6"/>
          <p:cNvSpPr>
            <a:spLocks noGrp="1" noChangeArrowheads="1"/>
          </p:cNvSpPr>
          <p:nvPr>
            <p:ph type="title" idx="4294967295"/>
          </p:nvPr>
        </p:nvSpPr>
        <p:spPr>
          <a:xfrm>
            <a:off x="5105400" y="5105400"/>
            <a:ext cx="4038600" cy="708025"/>
          </a:xfrm>
          <a:effectLst>
            <a:outerShdw blurRad="63500" dist="38099" dir="2700000" algn="ctr" rotWithShape="0">
              <a:schemeClr val="tx1">
                <a:alpha val="74998"/>
              </a:schemeClr>
            </a:outerShdw>
          </a:effectLst>
          <a:extLst/>
        </p:spPr>
        <p:txBody>
          <a:bodyPr anchor="t">
            <a:spAutoFit/>
          </a:bodyPr>
          <a:lstStyle/>
          <a:p>
            <a:pPr algn="r" eaLnBrk="1" hangingPunct="1">
              <a:spcBef>
                <a:spcPct val="50000"/>
              </a:spcBef>
              <a:defRPr/>
            </a:pPr>
            <a:r>
              <a:rPr lang="si-LK" sz="4000" b="1" dirty="0" smtClean="0">
                <a:solidFill>
                  <a:schemeClr val="bg1"/>
                </a:solidFill>
                <a:effectLst>
                  <a:glow rad="254000">
                    <a:schemeClr val="tx1"/>
                  </a:glow>
                </a:effectLst>
                <a:latin typeface="Arial"/>
                <a:ea typeface="ＭＳ Ｐゴシック" pitchFamily="-112" charset="-128"/>
                <a:cs typeface="Arial"/>
              </a:rPr>
              <a:t>පීඩා 10 ය      </a:t>
            </a:r>
            <a:r>
              <a:rPr lang="en-US" sz="4000" b="1" dirty="0" smtClean="0">
                <a:solidFill>
                  <a:schemeClr val="bg1"/>
                </a:solidFill>
                <a:effectLst>
                  <a:glow rad="254000">
                    <a:schemeClr val="tx1"/>
                  </a:glow>
                </a:effectLst>
                <a:latin typeface="Arial"/>
                <a:ea typeface="ＭＳ Ｐゴシック" pitchFamily="-112" charset="-128"/>
                <a:cs typeface="Arial"/>
              </a:rPr>
              <a:t> </a:t>
            </a:r>
            <a:endParaRPr lang="en-US" sz="4000" b="1" dirty="0">
              <a:solidFill>
                <a:schemeClr val="bg1"/>
              </a:solidFill>
              <a:effectLst>
                <a:glow rad="254000">
                  <a:schemeClr val="tx1"/>
                </a:glow>
              </a:effectLst>
              <a:latin typeface="Arial"/>
              <a:ea typeface="ＭＳ Ｐゴシック" pitchFamily="-112" charset="-128"/>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51908"/>
                                        </p:tgtEl>
                                        <p:attrNameLst>
                                          <p:attrName>style.visibility</p:attrName>
                                        </p:attrNameLst>
                                      </p:cBhvr>
                                      <p:to>
                                        <p:strVal val="visible"/>
                                      </p:to>
                                    </p:set>
                                    <p:animEffect transition="in" filter="dissolve">
                                      <p:cBhvr>
                                        <p:cTn id="7" dur="500"/>
                                        <p:tgtEl>
                                          <p:spTgt spid="251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1" descr="Lamb380X260.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7150" y="230188"/>
            <a:ext cx="9201150" cy="629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sz="2000">
              <a:solidFill>
                <a:srgbClr val="000000"/>
              </a:solidFill>
              <a:latin typeface="Arial" charset="0"/>
              <a:cs typeface="Arial" charset="0"/>
            </a:endParaRPr>
          </a:p>
        </p:txBody>
      </p:sp>
      <p:sp>
        <p:nvSpPr>
          <p:cNvPr id="300034"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0035"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00036"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7033" name="Text Box 9"/>
          <p:cNvSpPr txBox="1">
            <a:spLocks noChangeArrowheads="1"/>
          </p:cNvSpPr>
          <p:nvPr/>
        </p:nvSpPr>
        <p:spPr bwMode="auto">
          <a:xfrm>
            <a:off x="381000" y="331788"/>
            <a:ext cx="4046538" cy="483209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i="1" dirty="0" smtClean="0">
                <a:solidFill>
                  <a:srgbClr val="FFFFFF"/>
                </a:solidFill>
                <a:latin typeface="Arial"/>
                <a:cs typeface="Arial"/>
              </a:rPr>
              <a:t>"</a:t>
            </a:r>
            <a:r>
              <a:rPr lang="si-LK" sz="2800" dirty="0">
                <a:solidFill>
                  <a:srgbClr val="FFFFFF"/>
                </a:solidFill>
              </a:rPr>
              <a:t>නුඹලා සිටින ගෙවල් මත තවරා ඇති ලේ නුඹලා ඒවායේ සිටින බවට ලකුණක් වන්නේ ය. මම ලේ දකින විට නුඹලා පසු කර යන්නෙමි. මිසර දේශයට මා පහර දෙන විට, ඒ මාරක දඬුවම නුඹලා වෙත නොපැමිණෙනු ඇත.</a:t>
            </a:r>
            <a:r>
              <a:rPr lang="en-US" sz="2800" b="1" i="1" dirty="0" smtClean="0">
                <a:solidFill>
                  <a:srgbClr val="FFFFFF"/>
                </a:solidFill>
                <a:latin typeface="Arial"/>
                <a:cs typeface="Arial"/>
              </a:rPr>
              <a:t>"</a:t>
            </a:r>
            <a:endParaRPr lang="en-US" sz="2800" b="1" i="1" dirty="0">
              <a:solidFill>
                <a:srgbClr val="FFFFFF"/>
              </a:solidFill>
              <a:latin typeface="Arial"/>
              <a:cs typeface="Arial"/>
            </a:endParaRPr>
          </a:p>
        </p:txBody>
      </p:sp>
      <p:sp>
        <p:nvSpPr>
          <p:cNvPr id="257034" name="Text Box 10"/>
          <p:cNvSpPr txBox="1">
            <a:spLocks noChangeArrowheads="1"/>
          </p:cNvSpPr>
          <p:nvPr/>
        </p:nvSpPr>
        <p:spPr bwMode="auto">
          <a:xfrm>
            <a:off x="0" y="5866739"/>
            <a:ext cx="4572000" cy="523875"/>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si-LK" sz="2800" b="1" dirty="0" smtClean="0">
                <a:solidFill>
                  <a:srgbClr val="FFFFFF"/>
                </a:solidFill>
                <a:latin typeface="Arial"/>
                <a:cs typeface="Arial"/>
              </a:rPr>
              <a:t>නික්මයාම</a:t>
            </a:r>
            <a:r>
              <a:rPr lang="en-US" sz="2800" b="1" dirty="0" smtClean="0">
                <a:solidFill>
                  <a:srgbClr val="FFFFFF"/>
                </a:solidFill>
                <a:latin typeface="Arial"/>
                <a:cs typeface="Arial"/>
              </a:rPr>
              <a:t> </a:t>
            </a:r>
            <a:r>
              <a:rPr lang="en-US" sz="2800" b="1" dirty="0">
                <a:solidFill>
                  <a:srgbClr val="FFFFFF"/>
                </a:solidFill>
                <a:latin typeface="Arial"/>
                <a:cs typeface="Arial"/>
              </a:rPr>
              <a:t>12:13 </a:t>
            </a:r>
          </a:p>
        </p:txBody>
      </p:sp>
      <p:sp>
        <p:nvSpPr>
          <p:cNvPr id="300042"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si-LK" altLang="zh-CN" sz="2800" b="1" dirty="0" smtClean="0">
                <a:solidFill>
                  <a:schemeClr val="bg1"/>
                </a:solidFill>
                <a:latin typeface="Arial" charset="0"/>
                <a:cs typeface="Arial" charset="0"/>
              </a:rPr>
              <a:t>පසුකරයාමේ ආරක්ෂාව </a:t>
            </a:r>
            <a:endParaRPr lang="en-US" altLang="zh-CN" sz="2800" b="1" dirty="0">
              <a:solidFill>
                <a:schemeClr val="bg1"/>
              </a:solidFill>
              <a:latin typeface="Arial"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sz="2400">
              <a:solidFill>
                <a:srgbClr val="000000"/>
              </a:solidFill>
              <a:latin typeface="Arial" charset="0"/>
              <a:cs typeface="Arial" charset="0"/>
            </a:endParaRPr>
          </a:p>
        </p:txBody>
      </p:sp>
      <p:sp>
        <p:nvSpPr>
          <p:cNvPr id="30208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208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02084"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5"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2086"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2087"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8057" name="Text Box 9"/>
          <p:cNvSpPr txBox="1">
            <a:spLocks noChangeArrowheads="1"/>
          </p:cNvSpPr>
          <p:nvPr/>
        </p:nvSpPr>
        <p:spPr bwMode="auto">
          <a:xfrm>
            <a:off x="250825" y="331788"/>
            <a:ext cx="3889375"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i="1" dirty="0" smtClean="0">
                <a:solidFill>
                  <a:srgbClr val="FFFFFF"/>
                </a:solidFill>
                <a:latin typeface="Arial"/>
                <a:cs typeface="Arial"/>
              </a:rPr>
              <a:t>“</a:t>
            </a:r>
            <a:r>
              <a:rPr lang="si-LK" sz="2800" b="1" i="1" dirty="0" smtClean="0">
                <a:solidFill>
                  <a:srgbClr val="FFFFFF"/>
                </a:solidFill>
                <a:latin typeface="Arial"/>
                <a:cs typeface="Arial"/>
              </a:rPr>
              <a:t> </a:t>
            </a:r>
            <a:r>
              <a:rPr lang="si-LK" sz="2800" dirty="0" smtClean="0">
                <a:solidFill>
                  <a:srgbClr val="FFFFFF"/>
                </a:solidFill>
              </a:rPr>
              <a:t>මරණයේ </a:t>
            </a:r>
            <a:r>
              <a:rPr lang="si-LK" sz="2800" dirty="0">
                <a:solidFill>
                  <a:srgbClr val="FFFFFF"/>
                </a:solidFill>
              </a:rPr>
              <a:t>දූතයා ඔවුන්ගේ කුලුඳුලන් විනාශ නොකරන පිණිස, </a:t>
            </a:r>
            <a:r>
              <a:rPr lang="si-LK" sz="2800" dirty="0" smtClean="0">
                <a:solidFill>
                  <a:srgbClr val="FFFFFF"/>
                </a:solidFill>
              </a:rPr>
              <a:t>ඔවුහ</a:t>
            </a:r>
            <a:r>
              <a:rPr lang="si-LK" sz="2800" dirty="0">
                <a:solidFill>
                  <a:srgbClr val="FFFFFF"/>
                </a:solidFill>
              </a:rPr>
              <a:t>ු පාස්කුව හා ලේ ඉසීම ද ඇදහිල්ලෙන් පැවැත්වී ය</a:t>
            </a:r>
            <a:r>
              <a:rPr lang="si-LK" sz="2800" dirty="0" smtClean="0">
                <a:solidFill>
                  <a:srgbClr val="FFFFFF"/>
                </a:solidFill>
              </a:rPr>
              <a:t>.</a:t>
            </a:r>
            <a:r>
              <a:rPr lang="en-US" sz="2800" b="1" i="1" dirty="0" smtClean="0">
                <a:solidFill>
                  <a:srgbClr val="FFFFFF"/>
                </a:solidFill>
                <a:latin typeface="Arial"/>
                <a:cs typeface="Arial"/>
              </a:rPr>
              <a:t>" </a:t>
            </a:r>
            <a:endParaRPr lang="en-US" sz="2800" b="1" i="1" dirty="0">
              <a:solidFill>
                <a:srgbClr val="FFFFFF"/>
              </a:solidFill>
              <a:latin typeface="Arial"/>
              <a:cs typeface="Arial"/>
            </a:endParaRPr>
          </a:p>
        </p:txBody>
      </p:sp>
      <p:sp>
        <p:nvSpPr>
          <p:cNvPr id="258058" name="Text Box 10"/>
          <p:cNvSpPr txBox="1">
            <a:spLocks noChangeArrowheads="1"/>
          </p:cNvSpPr>
          <p:nvPr/>
        </p:nvSpPr>
        <p:spPr bwMode="auto">
          <a:xfrm>
            <a:off x="-36513" y="5949950"/>
            <a:ext cx="4648201" cy="522288"/>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lgn="ctr" eaLnBrk="1" hangingPunct="1">
              <a:spcBef>
                <a:spcPct val="50000"/>
              </a:spcBef>
              <a:defRPr sz="2800" b="1">
                <a:solidFill>
                  <a:srgbClr val="FFFFFF"/>
                </a:solidFill>
                <a:latin typeface="Arial"/>
                <a:cs typeface="Arial"/>
              </a:defRPr>
            </a:lvl1pPr>
          </a:lstStyle>
          <a:p>
            <a:pPr>
              <a:defRPr/>
            </a:pPr>
            <a:r>
              <a:rPr lang="si-LK" dirty="0" smtClean="0"/>
              <a:t>හෙබ්‍රෙව් </a:t>
            </a:r>
            <a:r>
              <a:rPr lang="en-US" dirty="0" smtClean="0"/>
              <a:t> </a:t>
            </a:r>
            <a:r>
              <a:rPr lang="en-US" dirty="0"/>
              <a:t>11:28 </a:t>
            </a:r>
          </a:p>
        </p:txBody>
      </p:sp>
      <p:sp>
        <p:nvSpPr>
          <p:cNvPr id="302090"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si-LK" altLang="zh-CN" sz="2800" b="1" dirty="0" smtClean="0">
                <a:solidFill>
                  <a:schemeClr val="bg1"/>
                </a:solidFill>
                <a:latin typeface="Arial" charset="0"/>
                <a:cs typeface="Arial" charset="0"/>
              </a:rPr>
              <a:t>ඇදහිල්ලේ සිතුවම </a:t>
            </a:r>
            <a:endParaRPr lang="en-US" altLang="zh-CN" sz="2800" b="1" dirty="0">
              <a:solidFill>
                <a:schemeClr val="bg1"/>
              </a:solidFill>
              <a:latin typeface="Arial"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sz="2000">
              <a:solidFill>
                <a:srgbClr val="000000"/>
              </a:solidFill>
              <a:latin typeface="Arial" charset="0"/>
              <a:cs typeface="Arial" charset="0"/>
            </a:endParaRPr>
          </a:p>
        </p:txBody>
      </p:sp>
      <p:sp>
        <p:nvSpPr>
          <p:cNvPr id="304130"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4131"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04132"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3"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4134"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4135"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9081" name="Text Box 9"/>
          <p:cNvSpPr txBox="1">
            <a:spLocks noChangeArrowheads="1"/>
          </p:cNvSpPr>
          <p:nvPr/>
        </p:nvSpPr>
        <p:spPr bwMode="auto">
          <a:xfrm>
            <a:off x="381000" y="331788"/>
            <a:ext cx="4114800" cy="267765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eaLnBrk="1" hangingPunct="1">
              <a:spcBef>
                <a:spcPct val="50000"/>
              </a:spcBef>
              <a:defRPr sz="2800" b="1" i="1">
                <a:solidFill>
                  <a:srgbClr val="FFFFFF"/>
                </a:solidFill>
                <a:latin typeface="Arial"/>
                <a:cs typeface="Arial"/>
              </a:defRPr>
            </a:lvl1pPr>
          </a:lstStyle>
          <a:p>
            <a:r>
              <a:rPr lang="en-US" dirty="0"/>
              <a:t>"</a:t>
            </a:r>
            <a:r>
              <a:rPr lang="si-LK" dirty="0"/>
              <a:t>පසු දින ජොහන් තෙමේ ජේසුස් වහන්සේ තමා සමීපයට වඩිනු දැක, ''මෙන්න, ලෝකයේ පාපය දුරලන දෙවියන් වහන්සේගේ බැටළු </a:t>
            </a:r>
            <a:r>
              <a:rPr lang="si-LK" dirty="0" err="1"/>
              <a:t>පෝතකයාණ</a:t>
            </a:r>
            <a:r>
              <a:rPr lang="si-LK" dirty="0" err="1" smtClean="0"/>
              <a:t>ෝ</a:t>
            </a:r>
            <a:r>
              <a:rPr lang="si-LK" dirty="0" smtClean="0"/>
              <a:t> !</a:t>
            </a:r>
            <a:r>
              <a:rPr lang="en-US" altLang="ja-JP" dirty="0"/>
              <a:t>"</a:t>
            </a:r>
            <a:endParaRPr lang="en-US" dirty="0"/>
          </a:p>
        </p:txBody>
      </p:sp>
      <p:sp>
        <p:nvSpPr>
          <p:cNvPr id="259082" name="Text Box 10"/>
          <p:cNvSpPr txBox="1">
            <a:spLocks noChangeArrowheads="1"/>
          </p:cNvSpPr>
          <p:nvPr/>
        </p:nvSpPr>
        <p:spPr bwMode="auto">
          <a:xfrm>
            <a:off x="0" y="6073775"/>
            <a:ext cx="4572000" cy="523875"/>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lgn="ctr" eaLnBrk="1" hangingPunct="1">
              <a:spcBef>
                <a:spcPct val="50000"/>
              </a:spcBef>
              <a:defRPr sz="2800" b="1">
                <a:solidFill>
                  <a:srgbClr val="FFFFFF"/>
                </a:solidFill>
                <a:latin typeface="Arial"/>
                <a:cs typeface="Arial"/>
              </a:defRPr>
            </a:lvl1pPr>
          </a:lstStyle>
          <a:p>
            <a:pPr>
              <a:defRPr/>
            </a:pPr>
            <a:r>
              <a:rPr lang="si-LK" dirty="0" smtClean="0"/>
              <a:t>යොහාන්</a:t>
            </a:r>
            <a:r>
              <a:rPr lang="en-US" dirty="0" smtClean="0"/>
              <a:t> </a:t>
            </a:r>
            <a:r>
              <a:rPr lang="en-US" dirty="0"/>
              <a:t>1:29 </a:t>
            </a:r>
          </a:p>
        </p:txBody>
      </p:sp>
      <p:grpSp>
        <p:nvGrpSpPr>
          <p:cNvPr id="304138" name="Group 11"/>
          <p:cNvGrpSpPr>
            <a:grpSpLocks/>
          </p:cNvGrpSpPr>
          <p:nvPr/>
        </p:nvGrpSpPr>
        <p:grpSpPr bwMode="auto">
          <a:xfrm>
            <a:off x="6899275" y="381000"/>
            <a:ext cx="2244725" cy="3867150"/>
            <a:chOff x="3037" y="674"/>
            <a:chExt cx="1414" cy="2436"/>
          </a:xfrm>
        </p:grpSpPr>
        <p:sp>
          <p:nvSpPr>
            <p:cNvPr id="304140"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4141"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4142"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4143"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4144"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4139"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si-LK" altLang="zh-CN" sz="2800" b="1" dirty="0" smtClean="0">
                <a:solidFill>
                  <a:schemeClr val="bg1"/>
                </a:solidFill>
                <a:latin typeface="Arial" charset="0"/>
                <a:cs typeface="Arial" charset="0"/>
              </a:rPr>
              <a:t>බැටළුවාණන් සිතුවම </a:t>
            </a:r>
            <a:endParaRPr lang="en-US" altLang="zh-CN" sz="2800" b="1" dirty="0">
              <a:solidFill>
                <a:schemeClr val="bg1"/>
              </a:solidFill>
              <a:latin typeface="Arial"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7750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742950"/>
            <a:ext cx="9144000" cy="611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8855"/>
            <a:ext cx="9144000" cy="917575"/>
          </a:xfrm>
          <a:noFill/>
          <a:ln>
            <a:noFill/>
          </a:ln>
          <a:extLst/>
        </p:spPr>
        <p:txBody>
          <a:bodyPr vert="horz" wrap="square" lIns="91440" tIns="45720" rIns="91440" bIns="45720" numCol="1" anchor="ctr" anchorCtr="0" compatLnSpc="1">
            <a:prstTxWarp prst="textNoShape">
              <a:avLst/>
            </a:prstTxWarp>
          </a:bodyPr>
          <a:lstStyle/>
          <a:p>
            <a:r>
              <a:rPr lang="si-LK" sz="3200" b="1" dirty="0">
                <a:solidFill>
                  <a:schemeClr val="bg1"/>
                </a:solidFill>
                <a:effectLst>
                  <a:glow rad="127000">
                    <a:schemeClr val="tx1">
                      <a:alpha val="98000"/>
                    </a:schemeClr>
                  </a:glow>
                </a:effectLst>
                <a:latin typeface="Arial"/>
                <a:ea typeface="ヒラギノ角ゴ Pro W3" charset="0"/>
                <a:cs typeface="Arial"/>
              </a:rPr>
              <a:t>සෙදෙර් නායකයා ඔහුගේ අත් සෝදමින් </a:t>
            </a:r>
            <a:endParaRPr lang="en-US" sz="3200" b="1" dirty="0">
              <a:solidFill>
                <a:schemeClr val="bg1"/>
              </a:solidFill>
              <a:effectLst>
                <a:glow rad="127000">
                  <a:schemeClr val="tx1">
                    <a:alpha val="98000"/>
                  </a:schemeClr>
                </a:glow>
              </a:effectLst>
              <a:latin typeface="Arial"/>
              <a:ea typeface="ヒラギノ角ゴ Pro W3" charset="0"/>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sz="2000">
              <a:solidFill>
                <a:srgbClr val="000000"/>
              </a:solidFill>
              <a:latin typeface="Arial" charset="0"/>
              <a:cs typeface="Arial" charset="0"/>
            </a:endParaRPr>
          </a:p>
        </p:txBody>
      </p:sp>
      <p:sp>
        <p:nvSpPr>
          <p:cNvPr id="30617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617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06180"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81"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6182"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6183"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60105" name="Text Box 9"/>
          <p:cNvSpPr txBox="1">
            <a:spLocks noChangeArrowheads="1"/>
          </p:cNvSpPr>
          <p:nvPr/>
        </p:nvSpPr>
        <p:spPr bwMode="auto">
          <a:xfrm>
            <a:off x="381000" y="331788"/>
            <a:ext cx="41148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i="1" dirty="0" smtClean="0">
                <a:solidFill>
                  <a:srgbClr val="FFFFFF"/>
                </a:solidFill>
                <a:latin typeface="Arial"/>
                <a:cs typeface="Arial"/>
              </a:rPr>
              <a:t>"</a:t>
            </a:r>
            <a:r>
              <a:rPr lang="si-LK" sz="3200" dirty="0" smtClean="0">
                <a:solidFill>
                  <a:srgbClr val="FFFFFF"/>
                </a:solidFill>
              </a:rPr>
              <a:t>අපග</a:t>
            </a:r>
            <a:r>
              <a:rPr lang="si-LK" sz="3200" dirty="0">
                <a:solidFill>
                  <a:srgbClr val="FFFFFF"/>
                </a:solidFill>
              </a:rPr>
              <a:t>ේ පාස්කු බැටළුවා වන ක්‍රිස්තුන් වහන්සේ පූජා කර ඇති </a:t>
            </a:r>
            <a:r>
              <a:rPr lang="si-LK" sz="3200" dirty="0" smtClean="0">
                <a:solidFill>
                  <a:srgbClr val="FFFFFF"/>
                </a:solidFill>
              </a:rPr>
              <a:t>බව.</a:t>
            </a:r>
            <a:r>
              <a:rPr lang="en-US" sz="3200" b="1" i="1" dirty="0" smtClean="0">
                <a:solidFill>
                  <a:srgbClr val="FFFFFF"/>
                </a:solidFill>
                <a:latin typeface="Arial"/>
                <a:cs typeface="Arial"/>
              </a:rPr>
              <a:t>"</a:t>
            </a:r>
            <a:endParaRPr lang="en-US" sz="3200" b="1" i="1" dirty="0">
              <a:solidFill>
                <a:srgbClr val="FFFFFF"/>
              </a:solidFill>
              <a:latin typeface="Arial"/>
              <a:cs typeface="Arial"/>
            </a:endParaRPr>
          </a:p>
        </p:txBody>
      </p:sp>
      <p:sp>
        <p:nvSpPr>
          <p:cNvPr id="260106" name="Text Box 10"/>
          <p:cNvSpPr txBox="1">
            <a:spLocks noChangeArrowheads="1"/>
          </p:cNvSpPr>
          <p:nvPr/>
        </p:nvSpPr>
        <p:spPr bwMode="auto">
          <a:xfrm>
            <a:off x="-76200" y="5943600"/>
            <a:ext cx="4648200" cy="523875"/>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lgn="ctr" eaLnBrk="1" hangingPunct="1">
              <a:spcBef>
                <a:spcPct val="50000"/>
              </a:spcBef>
              <a:defRPr sz="2800" b="1">
                <a:solidFill>
                  <a:srgbClr val="FFFFFF"/>
                </a:solidFill>
                <a:latin typeface="Arial"/>
                <a:cs typeface="Arial"/>
              </a:defRPr>
            </a:lvl1pPr>
          </a:lstStyle>
          <a:p>
            <a:pPr>
              <a:defRPr/>
            </a:pPr>
            <a:r>
              <a:rPr lang="en-US" dirty="0"/>
              <a:t>1 </a:t>
            </a:r>
            <a:r>
              <a:rPr lang="si-LK" dirty="0" smtClean="0"/>
              <a:t>කොරින්ති</a:t>
            </a:r>
            <a:r>
              <a:rPr lang="en-US" dirty="0" smtClean="0"/>
              <a:t> 5:7</a:t>
            </a:r>
            <a:endParaRPr lang="en-US" dirty="0"/>
          </a:p>
        </p:txBody>
      </p:sp>
      <p:grpSp>
        <p:nvGrpSpPr>
          <p:cNvPr id="306186" name="Group 11"/>
          <p:cNvGrpSpPr>
            <a:grpSpLocks/>
          </p:cNvGrpSpPr>
          <p:nvPr/>
        </p:nvGrpSpPr>
        <p:grpSpPr bwMode="auto">
          <a:xfrm>
            <a:off x="6899275" y="381000"/>
            <a:ext cx="2244725" cy="3867150"/>
            <a:chOff x="3037" y="674"/>
            <a:chExt cx="1414" cy="2436"/>
          </a:xfrm>
        </p:grpSpPr>
        <p:sp>
          <p:nvSpPr>
            <p:cNvPr id="306188"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6189"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6190"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6191"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6192"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6187" name="Rectangle 17"/>
          <p:cNvSpPr>
            <a:spLocks noGrp="1" noChangeArrowheads="1"/>
          </p:cNvSpPr>
          <p:nvPr>
            <p:ph type="title" idx="4294967295"/>
          </p:nvPr>
        </p:nvSpPr>
        <p:spPr>
          <a:xfrm>
            <a:off x="4572000" y="5867400"/>
            <a:ext cx="4572000" cy="762000"/>
          </a:xfrm>
          <a:solidFill>
            <a:srgbClr val="000000"/>
          </a:solidFill>
        </p:spPr>
        <p:txBody>
          <a:bodyPr/>
          <a:lstStyle/>
          <a:p>
            <a:pPr eaLnBrk="1" hangingPunct="1"/>
            <a:r>
              <a:rPr lang="si-LK" altLang="zh-CN" sz="3200" b="1" dirty="0" smtClean="0">
                <a:solidFill>
                  <a:schemeClr val="bg1"/>
                </a:solidFill>
                <a:latin typeface="Arial" charset="0"/>
                <a:cs typeface="Arial" charset="0"/>
              </a:rPr>
              <a:t>කුරුසියේ සිතුවම </a:t>
            </a:r>
            <a:endParaRPr lang="en-US" altLang="zh-CN" sz="3200" b="1" dirty="0">
              <a:solidFill>
                <a:schemeClr val="bg1"/>
              </a:solidFill>
              <a:latin typeface="Arial" charset="0"/>
              <a:cs typeface="Arial"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en-US" sz="2400">
              <a:solidFill>
                <a:srgbClr val="000000"/>
              </a:solidFill>
              <a:latin typeface="Times New Roman" charset="0"/>
            </a:endParaRPr>
          </a:p>
        </p:txBody>
      </p:sp>
      <p:pic>
        <p:nvPicPr>
          <p:cNvPr id="308226" name="Picture 3" descr="OMSSO0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25" y="0"/>
            <a:ext cx="5819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Rectangle 4"/>
          <p:cNvSpPr>
            <a:spLocks noGrp="1" noChangeArrowheads="1"/>
          </p:cNvSpPr>
          <p:nvPr>
            <p:ph type="title" idx="4294967295"/>
          </p:nvPr>
        </p:nvSpPr>
        <p:spPr>
          <a:xfrm>
            <a:off x="595312" y="0"/>
            <a:ext cx="7772400" cy="1628800"/>
          </a:xfrm>
          <a:extLst/>
        </p:spPr>
        <p:txBody>
          <a:bodyPr anchor="t"/>
          <a:lstStyle/>
          <a:p>
            <a:pPr eaLnBrk="1" hangingPunct="1">
              <a:defRPr/>
            </a:pPr>
            <a:r>
              <a:rPr lang="si-LK" b="1" dirty="0" smtClean="0">
                <a:effectLst>
                  <a:glow rad="152400">
                    <a:srgbClr val="EFE8AD">
                      <a:alpha val="47000"/>
                    </a:srgbClr>
                  </a:glow>
                </a:effectLst>
                <a:latin typeface="Arial"/>
                <a:ea typeface="ＭＳ Ｐゴシック" charset="0"/>
                <a:cs typeface="Arial"/>
              </a:rPr>
              <a:t>බැටළුවාණන් තුල ඇදහිල්ල </a:t>
            </a:r>
            <a:endParaRPr lang="en-US" b="1" dirty="0">
              <a:effectLst>
                <a:glow rad="152400">
                  <a:srgbClr val="EFE8AD">
                    <a:alpha val="47000"/>
                  </a:srgbClr>
                </a:glow>
              </a:effectLst>
              <a:latin typeface="Arial"/>
              <a:ea typeface="ＭＳ Ｐゴシック" charset="0"/>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700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4344556" y="980728"/>
            <a:ext cx="4835956" cy="3168352"/>
          </a:xfrm>
          <a:prstGeom prst="rect">
            <a:avLst/>
          </a:prstGeom>
          <a:solidFill>
            <a:srgbClr val="000000"/>
          </a:solidFill>
          <a:ln>
            <a:noFill/>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eaLnBrk="1" hangingPunct="1">
              <a:defRPr/>
            </a:pPr>
            <a:r>
              <a:rPr lang="en-US" sz="2800" b="1" kern="0" dirty="0" smtClean="0">
                <a:solidFill>
                  <a:srgbClr val="00CC99">
                    <a:lumMod val="20000"/>
                    <a:lumOff val="80000"/>
                  </a:srgbClr>
                </a:solidFill>
                <a:effectLst>
                  <a:glow rad="774700">
                    <a:srgbClr val="FF0000">
                      <a:alpha val="28000"/>
                    </a:srgbClr>
                  </a:glow>
                </a:effectLst>
                <a:latin typeface="Arial"/>
                <a:ea typeface="ＭＳ Ｐゴシック" charset="0"/>
                <a:cs typeface="Arial"/>
              </a:rPr>
              <a:t>"</a:t>
            </a:r>
            <a:r>
              <a:rPr lang="si-LK" sz="2800" dirty="0" smtClean="0">
                <a:solidFill>
                  <a:srgbClr val="FFFFFF"/>
                </a:solidFill>
                <a:effectLst/>
              </a:rPr>
              <a:t>ම</a:t>
            </a:r>
            <a:r>
              <a:rPr lang="si-LK" sz="2800" dirty="0">
                <a:solidFill>
                  <a:srgbClr val="FFFFFF"/>
                </a:solidFill>
                <a:effectLst/>
              </a:rPr>
              <a:t>ෙන්න, ලෝකයේ පාපය </a:t>
            </a:r>
            <a:r>
              <a:rPr lang="si-LK" sz="3600" dirty="0">
                <a:solidFill>
                  <a:srgbClr val="FFFFFF"/>
                </a:solidFill>
                <a:effectLst/>
              </a:rPr>
              <a:t>දුරලන </a:t>
            </a:r>
            <a:r>
              <a:rPr lang="si-LK" sz="2800" dirty="0">
                <a:solidFill>
                  <a:srgbClr val="FFFFFF"/>
                </a:solidFill>
                <a:effectLst/>
              </a:rPr>
              <a:t>දෙවියන් වහන්සේගේ බැටළු පෝතකයාණෝ!</a:t>
            </a:r>
            <a:r>
              <a:rPr lang="si-LK" sz="2800" dirty="0">
                <a:effectLst/>
              </a:rPr>
              <a:t> </a:t>
            </a:r>
            <a:r>
              <a:rPr lang="en-US" sz="2800" b="1" kern="0" dirty="0" smtClean="0">
                <a:solidFill>
                  <a:srgbClr val="00CC99">
                    <a:lumMod val="20000"/>
                    <a:lumOff val="80000"/>
                  </a:srgbClr>
                </a:solidFill>
                <a:effectLst>
                  <a:glow rad="774700">
                    <a:srgbClr val="FF0000">
                      <a:alpha val="28000"/>
                    </a:srgbClr>
                  </a:glow>
                </a:effectLst>
                <a:latin typeface="Arial"/>
                <a:ea typeface="ＭＳ Ｐゴシック" charset="0"/>
                <a:cs typeface="Arial"/>
              </a:rPr>
              <a:t>"</a:t>
            </a:r>
            <a:br>
              <a:rPr lang="en-US" sz="2800" b="1" kern="0" dirty="0" smtClean="0">
                <a:solidFill>
                  <a:srgbClr val="00CC99">
                    <a:lumMod val="20000"/>
                    <a:lumOff val="80000"/>
                  </a:srgbClr>
                </a:solidFill>
                <a:effectLst>
                  <a:glow rad="774700">
                    <a:srgbClr val="FF0000">
                      <a:alpha val="28000"/>
                    </a:srgbClr>
                  </a:glow>
                </a:effectLst>
                <a:latin typeface="Arial"/>
                <a:ea typeface="ＭＳ Ｐゴシック" charset="0"/>
                <a:cs typeface="Arial"/>
              </a:rPr>
            </a:br>
            <a:r>
              <a:rPr lang="en-US" sz="2800" b="1" kern="0" dirty="0" smtClean="0">
                <a:solidFill>
                  <a:srgbClr val="00CC99">
                    <a:lumMod val="20000"/>
                    <a:lumOff val="80000"/>
                  </a:srgbClr>
                </a:solidFill>
                <a:effectLst>
                  <a:glow rad="774700">
                    <a:srgbClr val="FF0000">
                      <a:alpha val="28000"/>
                    </a:srgbClr>
                  </a:glow>
                </a:effectLst>
                <a:latin typeface="Arial"/>
                <a:ea typeface="ＭＳ Ｐゴシック" charset="0"/>
                <a:cs typeface="Arial"/>
              </a:rPr>
              <a:t>(</a:t>
            </a:r>
            <a:r>
              <a:rPr lang="si-LK" sz="2800" b="1" kern="0" dirty="0" smtClean="0">
                <a:solidFill>
                  <a:srgbClr val="00CC99">
                    <a:lumMod val="20000"/>
                    <a:lumOff val="80000"/>
                  </a:srgbClr>
                </a:solidFill>
                <a:effectLst>
                  <a:glow rad="774700">
                    <a:srgbClr val="FF0000">
                      <a:alpha val="28000"/>
                    </a:srgbClr>
                  </a:glow>
                </a:effectLst>
                <a:latin typeface="Arial"/>
                <a:ea typeface="ＭＳ Ｐゴシック" charset="0"/>
                <a:cs typeface="Arial"/>
              </a:rPr>
              <a:t>යොහාන්</a:t>
            </a:r>
            <a:r>
              <a:rPr lang="en-US" sz="2800" b="1" kern="0" dirty="0" smtClean="0">
                <a:solidFill>
                  <a:srgbClr val="00CC99">
                    <a:lumMod val="20000"/>
                    <a:lumOff val="80000"/>
                  </a:srgbClr>
                </a:solidFill>
                <a:effectLst>
                  <a:glow rad="774700">
                    <a:srgbClr val="FF0000">
                      <a:alpha val="28000"/>
                    </a:srgbClr>
                  </a:glow>
                </a:effectLst>
                <a:latin typeface="Arial"/>
                <a:ea typeface="ＭＳ Ｐゴシック" charset="0"/>
                <a:cs typeface="Arial"/>
              </a:rPr>
              <a:t> 1:29)</a:t>
            </a:r>
            <a:endPar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endParaRPr>
          </a:p>
        </p:txBody>
      </p:sp>
      <p:pic>
        <p:nvPicPr>
          <p:cNvPr id="310275" name="Picture 3" descr="John Baptist Look Lamb of Go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4988" y="3644900"/>
            <a:ext cx="48355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defRPr/>
            </a:pPr>
            <a:r>
              <a:rPr lang="si-LK" sz="4800" dirty="0" smtClean="0">
                <a:solidFill>
                  <a:schemeClr val="tx1"/>
                </a:solidFill>
                <a:latin typeface="Arial" charset="0"/>
                <a:cs typeface="ＭＳ Ｐゴシック" charset="0"/>
              </a:rPr>
              <a:t>පාස්කු බැටළුවා </a:t>
            </a:r>
            <a:endParaRPr lang="en-US" sz="4800" dirty="0">
              <a:solidFill>
                <a:schemeClr val="tx1"/>
              </a:solidFill>
              <a:latin typeface="Arial" charset="0"/>
              <a:cs typeface="ＭＳ Ｐゴシック" charset="0"/>
            </a:endParaRPr>
          </a:p>
        </p:txBody>
      </p:sp>
      <p:pic>
        <p:nvPicPr>
          <p:cNvPr id="310277" name="Picture 11" descr="lamb">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78" name="Picture 1" descr="lamb.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2700" y="1573213"/>
            <a:ext cx="4368800"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3" descr="matzah strip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372600" cy="704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2322" name="Title 1"/>
          <p:cNvSpPr>
            <a:spLocks noGrp="1"/>
          </p:cNvSpPr>
          <p:nvPr>
            <p:ph type="ctrTitle"/>
          </p:nvPr>
        </p:nvSpPr>
        <p:spPr>
          <a:xfrm>
            <a:off x="685800" y="111720"/>
            <a:ext cx="7772400" cy="914400"/>
          </a:xfrm>
        </p:spPr>
        <p:txBody>
          <a:bodyPr/>
          <a:lstStyle/>
          <a:p>
            <a:r>
              <a:rPr lang="si-LK" sz="5400" b="1" dirty="0">
                <a:solidFill>
                  <a:schemeClr val="bg1"/>
                </a:solidFill>
                <a:effectLst>
                  <a:glow rad="127000">
                    <a:schemeClr val="tx1">
                      <a:alpha val="98000"/>
                    </a:schemeClr>
                  </a:glow>
                </a:effectLst>
                <a:latin typeface="Arial" charset="0"/>
                <a:ea typeface="ヒラギノ角ゴ Pro W3" charset="0"/>
                <a:cs typeface="ヒラギノ角ゴ Pro W3" charset="0"/>
              </a:rPr>
              <a:t>මත්සා  තුනක්</a:t>
            </a:r>
            <a:endParaRPr lang="en-US" sz="5400" b="1" dirty="0">
              <a:latin typeface="Arial" charset="0"/>
              <a:ea typeface="ヒラギノ角ゴ Pro W3" charset="0"/>
              <a:cs typeface="ヒラギノ角ゴ Pro W3" charset="0"/>
            </a:endParaRPr>
          </a:p>
        </p:txBody>
      </p:sp>
      <p:sp>
        <p:nvSpPr>
          <p:cNvPr id="312323" name="Subtitle 2"/>
          <p:cNvSpPr>
            <a:spLocks noGrp="1"/>
          </p:cNvSpPr>
          <p:nvPr>
            <p:ph type="subTitle" idx="1"/>
          </p:nvPr>
        </p:nvSpPr>
        <p:spPr>
          <a:xfrm>
            <a:off x="1447800" y="1026120"/>
            <a:ext cx="6400800" cy="674688"/>
          </a:xfrm>
        </p:spPr>
        <p:txBody>
          <a:bodyPr/>
          <a:lstStyle/>
          <a:p>
            <a:r>
              <a:rPr lang="si-LK" b="1" i="1" dirty="0">
                <a:solidFill>
                  <a:schemeClr val="bg1"/>
                </a:solidFill>
                <a:effectLst>
                  <a:glow rad="127000">
                    <a:schemeClr val="tx1">
                      <a:alpha val="98000"/>
                    </a:schemeClr>
                  </a:glow>
                </a:effectLst>
                <a:latin typeface="Arial" charset="0"/>
                <a:ea typeface="ヒラギノ角ゴ Pro W3" charset="0"/>
                <a:cs typeface="ヒラギノ角ゴ Pro W3" charset="0"/>
              </a:rPr>
              <a:t>ඉරි වැටුණු සහ සිදුරු කළ </a:t>
            </a:r>
            <a:r>
              <a:rPr lang="en-US" b="1" i="1" dirty="0">
                <a:solidFill>
                  <a:schemeClr val="bg1"/>
                </a:solidFill>
                <a:effectLst>
                  <a:glow rad="127000">
                    <a:schemeClr val="tx1">
                      <a:alpha val="98000"/>
                    </a:schemeClr>
                  </a:glow>
                </a:effectLst>
                <a:latin typeface="Arial" charset="0"/>
                <a:ea typeface="ヒラギノ角ゴ Pro W3" charset="0"/>
                <a:cs typeface="ヒラギノ角ゴ Pro W3" charset="0"/>
              </a:rPr>
              <a:t>…</a:t>
            </a:r>
          </a:p>
          <a:p>
            <a:endParaRPr lang="en-US" b="1" i="1" dirty="0">
              <a:latin typeface="Arial" charset="0"/>
              <a:ea typeface="ヒラギノ角ゴ Pro W3" charset="0"/>
              <a:cs typeface="ヒラギノ角ゴ Pro W3" charset="0"/>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3346"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7" name="Title 1"/>
          <p:cNvSpPr>
            <a:spLocks noGrp="1"/>
          </p:cNvSpPr>
          <p:nvPr>
            <p:ph type="ctrTitle"/>
          </p:nvPr>
        </p:nvSpPr>
        <p:spPr>
          <a:xfrm>
            <a:off x="0" y="-76200"/>
            <a:ext cx="9144000" cy="914400"/>
          </a:xfrm>
          <a:solidFill>
            <a:schemeClr val="tx1"/>
          </a:solidFill>
        </p:spPr>
        <p:txBody>
          <a:bodyPr/>
          <a:lstStyle/>
          <a:p>
            <a:r>
              <a:rPr lang="si-LK" sz="3600" b="1" dirty="0" smtClean="0">
                <a:solidFill>
                  <a:srgbClr val="FFFFFF"/>
                </a:solidFill>
                <a:latin typeface="Arial" charset="0"/>
                <a:ea typeface="ヒラギノ角ゴ Pro W3" charset="0"/>
                <a:cs typeface="ヒラギノ角ゴ Pro W3" charset="0"/>
              </a:rPr>
              <a:t>පාස්කුව මෙහෙයවන්නා සහ මත්සා </a:t>
            </a:r>
            <a:endParaRPr lang="en-US" sz="3600" b="1" dirty="0">
              <a:solidFill>
                <a:srgbClr val="FFFFFF"/>
              </a:solidFill>
              <a:latin typeface="Arial" charset="0"/>
              <a:ea typeface="ヒラギノ角ゴ Pro W3" charset="0"/>
              <a:cs typeface="ヒラギノ角ゴ Pro W3"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4370" name="Title 1"/>
          <p:cNvSpPr>
            <a:spLocks noGrp="1"/>
          </p:cNvSpPr>
          <p:nvPr>
            <p:ph type="ctrTitle"/>
          </p:nvPr>
        </p:nvSpPr>
        <p:spPr>
          <a:xfrm>
            <a:off x="0" y="-76200"/>
            <a:ext cx="9144000" cy="914400"/>
          </a:xfrm>
        </p:spPr>
        <p:txBody>
          <a:bodyPr/>
          <a:lstStyle/>
          <a:p>
            <a:r>
              <a:rPr lang="si-LK" sz="3600" b="1" dirty="0" smtClean="0">
                <a:solidFill>
                  <a:srgbClr val="FFFFFF"/>
                </a:solidFill>
                <a:latin typeface="Arial" charset="0"/>
                <a:ea typeface="ヒラギノ角ゴ Pro W3" charset="0"/>
                <a:cs typeface="ヒラギノ角ゴ Pro W3" charset="0"/>
              </a:rPr>
              <a:t>යේසුස් වහන්සේ ජුදාස්ට මත්සා දෙමින් </a:t>
            </a:r>
            <a:endParaRPr lang="en-US" sz="3600" b="1" dirty="0">
              <a:solidFill>
                <a:srgbClr val="FFFFFF"/>
              </a:solidFill>
              <a:latin typeface="Arial" charset="0"/>
              <a:ea typeface="ヒラギノ角ゴ Pro W3" charset="0"/>
              <a:cs typeface="ヒラギノ角ゴ Pro W3" charset="0"/>
            </a:endParaRPr>
          </a:p>
        </p:txBody>
      </p:sp>
      <p:sp>
        <p:nvSpPr>
          <p:cNvPr id="314371" name="Subtitle 2"/>
          <p:cNvSpPr>
            <a:spLocks noGrp="1"/>
          </p:cNvSpPr>
          <p:nvPr>
            <p:ph type="subTitle" idx="1"/>
          </p:nvPr>
        </p:nvSpPr>
        <p:spPr>
          <a:xfrm>
            <a:off x="1447800" y="838200"/>
            <a:ext cx="6400800" cy="674688"/>
          </a:xfrm>
        </p:spPr>
        <p:txBody>
          <a:bodyPr/>
          <a:lstStyle/>
          <a:p>
            <a:r>
              <a:rPr lang="en-US" b="1" i="1">
                <a:latin typeface="Arial" charset="0"/>
                <a:ea typeface="ヒラギノ角ゴ Pro W3" charset="0"/>
                <a:cs typeface="ヒラギノ角ゴ Pro W3" charset="0"/>
              </a:rPr>
              <a:t>Striped and pierced…</a:t>
            </a:r>
          </a:p>
        </p:txBody>
      </p:sp>
      <p:pic>
        <p:nvPicPr>
          <p:cNvPr id="31437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88" y="760413"/>
            <a:ext cx="9144000"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7381"/>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solidFill>
                <a:srgbClr val="2F1311"/>
              </a:solidFill>
              <a:latin typeface="Tahoma" pitchFamily="22" charset="-52"/>
              <a:ea typeface="+mn-ea"/>
              <a:cs typeface="+mn-cs"/>
            </a:endParaRPr>
          </a:p>
        </p:txBody>
      </p:sp>
      <p:sp>
        <p:nvSpPr>
          <p:cNvPr id="315394"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145</a:t>
            </a:r>
          </a:p>
        </p:txBody>
      </p:sp>
      <p:pic>
        <p:nvPicPr>
          <p:cNvPr id="315395" name="Picture 6"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396" name="Picture 7"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7300" y="9906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5397" name="Picture 8"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37338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8" name="Text Box 11"/>
          <p:cNvSpPr txBox="1">
            <a:spLocks noChangeArrowheads="1"/>
          </p:cNvSpPr>
          <p:nvPr/>
        </p:nvSpPr>
        <p:spPr bwMode="auto">
          <a:xfrm>
            <a:off x="367717" y="2348880"/>
            <a:ext cx="21160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a:defRPr sz="2400" b="1">
                <a:solidFill>
                  <a:srgbClr val="2F1311"/>
                </a:solidFill>
                <a:effectLst>
                  <a:glow rad="228600">
                    <a:srgbClr val="FFFFFF">
                      <a:alpha val="91000"/>
                    </a:srgbClr>
                  </a:glow>
                </a:effectLst>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si-LK" dirty="0"/>
              <a:t>පවිත්‍රකිරීම  </a:t>
            </a:r>
            <a:endParaRPr lang="en-US" dirty="0"/>
          </a:p>
        </p:txBody>
      </p:sp>
      <p:sp>
        <p:nvSpPr>
          <p:cNvPr id="315399" name="Text Box 12"/>
          <p:cNvSpPr txBox="1">
            <a:spLocks noChangeArrowheads="1"/>
          </p:cNvSpPr>
          <p:nvPr/>
        </p:nvSpPr>
        <p:spPr bwMode="auto">
          <a:xfrm>
            <a:off x="3306001" y="2377514"/>
            <a:ext cx="14100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smtClean="0">
                <a:solidFill>
                  <a:srgbClr val="2F1311"/>
                </a:solidFill>
                <a:effectLst>
                  <a:glow rad="228600">
                    <a:srgbClr val="FFFFFF"/>
                  </a:glow>
                </a:effectLst>
              </a:rPr>
              <a:t>පීඩාවන්</a:t>
            </a:r>
            <a:endParaRPr lang="en-US" sz="1800" b="1" dirty="0">
              <a:solidFill>
                <a:srgbClr val="2F1311"/>
              </a:solidFill>
              <a:effectLst>
                <a:glow rad="228600">
                  <a:srgbClr val="FFFFFF"/>
                </a:glow>
              </a:effectLst>
            </a:endParaRPr>
          </a:p>
        </p:txBody>
      </p:sp>
      <p:sp>
        <p:nvSpPr>
          <p:cNvPr id="174093" name="Text Box 13"/>
          <p:cNvSpPr txBox="1">
            <a:spLocks noChangeArrowheads="1"/>
          </p:cNvSpPr>
          <p:nvPr/>
        </p:nvSpPr>
        <p:spPr bwMode="auto">
          <a:xfrm>
            <a:off x="919043" y="5168280"/>
            <a:ext cx="10133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smtClean="0">
                <a:solidFill>
                  <a:srgbClr val="2F1311"/>
                </a:solidFill>
                <a:effectLst>
                  <a:glow rad="228600">
                    <a:srgbClr val="FFFFFF"/>
                  </a:glow>
                </a:effectLst>
              </a:rPr>
              <a:t>මිදීම</a:t>
            </a:r>
            <a:r>
              <a:rPr lang="si-LK" sz="1800" b="1" dirty="0" smtClean="0">
                <a:solidFill>
                  <a:srgbClr val="2F1311"/>
                </a:solidFill>
                <a:effectLst>
                  <a:glow rad="228600">
                    <a:srgbClr val="FFFFFF"/>
                  </a:glow>
                </a:effectLst>
              </a:rPr>
              <a:t> </a:t>
            </a:r>
            <a:endParaRPr lang="en-US" sz="1800" b="1" dirty="0">
              <a:solidFill>
                <a:srgbClr val="2F1311"/>
              </a:solidFill>
              <a:effectLst>
                <a:glow rad="228600">
                  <a:srgbClr val="FFFFFF"/>
                </a:glow>
              </a:effectLst>
            </a:endParaRPr>
          </a:p>
        </p:txBody>
      </p:sp>
      <p:sp>
        <p:nvSpPr>
          <p:cNvPr id="174082" name="Rectangle 2"/>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si-LK" sz="3200" dirty="0" smtClean="0">
                <a:ea typeface="+mj-ea"/>
                <a:cs typeface="+mj-cs"/>
              </a:rPr>
              <a:t>කුසලාන හතර</a:t>
            </a:r>
            <a:r>
              <a:rPr lang="en-US" sz="3200" dirty="0" smtClean="0">
                <a:ea typeface="+mj-ea"/>
                <a:cs typeface="+mj-cs"/>
              </a:rPr>
              <a:t> (</a:t>
            </a:r>
            <a:r>
              <a:rPr lang="si-LK" sz="3200" dirty="0" smtClean="0">
                <a:ea typeface="+mj-ea"/>
                <a:cs typeface="+mj-cs"/>
              </a:rPr>
              <a:t>නික්මයාම</a:t>
            </a:r>
            <a:r>
              <a:rPr lang="en-US" sz="3200" dirty="0" smtClean="0">
                <a:ea typeface="+mj-ea"/>
                <a:cs typeface="+mj-cs"/>
              </a:rPr>
              <a:t>. </a:t>
            </a:r>
            <a:r>
              <a:rPr lang="en-US" sz="3200" dirty="0">
                <a:ea typeface="+mj-ea"/>
                <a:cs typeface="+mj-cs"/>
              </a:rPr>
              <a:t>6:6-7)</a:t>
            </a:r>
          </a:p>
        </p:txBody>
      </p:sp>
      <p:sp>
        <p:nvSpPr>
          <p:cNvPr id="315402" name="TextBox 13"/>
          <p:cNvSpPr txBox="1">
            <a:spLocks noChangeArrowheads="1"/>
          </p:cNvSpPr>
          <p:nvPr/>
        </p:nvSpPr>
        <p:spPr bwMode="auto">
          <a:xfrm>
            <a:off x="4724400" y="1295400"/>
            <a:ext cx="4419600" cy="1938992"/>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2000" dirty="0">
                <a:solidFill>
                  <a:srgbClr val="FFFFFF"/>
                </a:solidFill>
              </a:rPr>
              <a:t>‘මම වනාහි සමිඳාණන් වහන්සේ </a:t>
            </a:r>
            <a:r>
              <a:rPr lang="si-LK" sz="2000" dirty="0" smtClean="0">
                <a:solidFill>
                  <a:srgbClr val="FFFFFF"/>
                </a:solidFill>
              </a:rPr>
              <a:t>ය.මාගේ සෙනග මෙන් </a:t>
            </a:r>
            <a:r>
              <a:rPr lang="si-LK" sz="2000" dirty="0">
                <a:solidFill>
                  <a:srgbClr val="FFFFFF"/>
                </a:solidFill>
              </a:rPr>
              <a:t>නුඹල</a:t>
            </a:r>
            <a:r>
              <a:rPr lang="si-LK" sz="2000" dirty="0" smtClean="0">
                <a:solidFill>
                  <a:srgbClr val="FFFFFF"/>
                </a:solidFill>
              </a:rPr>
              <a:t>ාව </a:t>
            </a:r>
            <a:r>
              <a:rPr lang="si-LK" sz="2000" dirty="0" smtClean="0">
                <a:solidFill>
                  <a:srgbClr val="FFFF00"/>
                </a:solidFill>
              </a:rPr>
              <a:t>බාරගෙන</a:t>
            </a:r>
            <a:r>
              <a:rPr lang="si-LK" sz="2000" dirty="0" smtClean="0">
                <a:solidFill>
                  <a:srgbClr val="FFFFFF"/>
                </a:solidFill>
              </a:rPr>
              <a:t>, </a:t>
            </a:r>
            <a:r>
              <a:rPr lang="si-LK" sz="2000" dirty="0">
                <a:solidFill>
                  <a:srgbClr val="FFFFFF"/>
                </a:solidFill>
              </a:rPr>
              <a:t>මාගේ හස්තය දිගු කොට දරුණු ලෙස ඔවුන්ට දඬුවම් දෙමි’. </a:t>
            </a:r>
            <a:endParaRPr lang="en-US" sz="2000" dirty="0">
              <a:solidFill>
                <a:srgbClr val="FFFFFF"/>
              </a:solidFill>
            </a:endParaRPr>
          </a:p>
          <a:p>
            <a:r>
              <a:rPr lang="en-US" sz="2000" dirty="0" smtClean="0">
                <a:solidFill>
                  <a:srgbClr val="FFFFFF"/>
                </a:solidFill>
              </a:rPr>
              <a:t>. </a:t>
            </a:r>
            <a:endParaRPr lang="en-US" sz="2000" dirty="0">
              <a:solidFill>
                <a:srgbClr val="FFFFFF"/>
              </a:solidFill>
            </a:endParaRPr>
          </a:p>
          <a:p>
            <a:endParaRPr lang="en-US" sz="2000" dirty="0">
              <a:solidFill>
                <a:srgbClr val="FFFFFF"/>
              </a:solidFill>
            </a:endParaRPr>
          </a:p>
        </p:txBody>
      </p:sp>
      <p:sp>
        <p:nvSpPr>
          <p:cNvPr id="315403" name="TextBox 14"/>
          <p:cNvSpPr txBox="1">
            <a:spLocks noChangeArrowheads="1"/>
          </p:cNvSpPr>
          <p:nvPr/>
        </p:nvSpPr>
        <p:spPr bwMode="auto">
          <a:xfrm>
            <a:off x="4724400" y="3068960"/>
            <a:ext cx="4419600" cy="707886"/>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2000" dirty="0">
                <a:solidFill>
                  <a:srgbClr val="FFFFFF"/>
                </a:solidFill>
              </a:rPr>
              <a:t>ඔවුන්ගේ වහල් සේවයෙන් </a:t>
            </a:r>
            <a:r>
              <a:rPr lang="si-LK" sz="2000" dirty="0">
                <a:solidFill>
                  <a:srgbClr val="FFFF00"/>
                </a:solidFill>
              </a:rPr>
              <a:t>නුඔලාව නිදහස් කරන්නෙමි</a:t>
            </a:r>
            <a:endParaRPr lang="en-US" sz="2000" dirty="0">
              <a:solidFill>
                <a:srgbClr val="FFFFFF"/>
              </a:solidFill>
            </a:endParaRPr>
          </a:p>
        </p:txBody>
      </p:sp>
      <p:sp>
        <p:nvSpPr>
          <p:cNvPr id="16" name="TextBox 15"/>
          <p:cNvSpPr txBox="1">
            <a:spLocks noChangeArrowheads="1"/>
          </p:cNvSpPr>
          <p:nvPr/>
        </p:nvSpPr>
        <p:spPr bwMode="auto">
          <a:xfrm>
            <a:off x="4724400" y="4005064"/>
            <a:ext cx="4419600" cy="1015663"/>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2000" dirty="0">
                <a:solidFill>
                  <a:srgbClr val="FFFFFF"/>
                </a:solidFill>
              </a:rPr>
              <a:t>මිසර වාසීන් නුඹලා පිට පටවා ඇති බරපතල වැඩවලින් නුඹලා </a:t>
            </a:r>
            <a:r>
              <a:rPr lang="si-LK" sz="2000" dirty="0">
                <a:solidFill>
                  <a:srgbClr val="FFFF00"/>
                </a:solidFill>
              </a:rPr>
              <a:t>මුදා</a:t>
            </a:r>
            <a:r>
              <a:rPr lang="en-US" sz="2000" dirty="0" smtClean="0">
                <a:solidFill>
                  <a:srgbClr val="FFFFFF"/>
                </a:solidFill>
              </a:rPr>
              <a:t>. </a:t>
            </a:r>
            <a:endParaRPr lang="en-US" sz="2000" dirty="0">
              <a:solidFill>
                <a:srgbClr val="FFFFFF"/>
              </a:solidFill>
            </a:endParaRPr>
          </a:p>
          <a:p>
            <a:endParaRPr lang="en-US" sz="2000" dirty="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3" grpId="0"/>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17442" name="Picture 2" descr="Pesach Backgroun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20200" y="0"/>
            <a:ext cx="9128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3" name="Title 1"/>
          <p:cNvSpPr>
            <a:spLocks noGrp="1"/>
          </p:cNvSpPr>
          <p:nvPr>
            <p:ph type="ctrTitle"/>
          </p:nvPr>
        </p:nvSpPr>
        <p:spPr>
          <a:xfrm>
            <a:off x="-36513" y="1844675"/>
            <a:ext cx="9144001" cy="4032250"/>
          </a:xfrm>
        </p:spPr>
        <p:txBody>
          <a:bodyPr/>
          <a:lstStyle/>
          <a:p>
            <a:r>
              <a:rPr lang="si-LK" sz="4000" dirty="0" smtClean="0"/>
              <a:t> </a:t>
            </a:r>
            <a:r>
              <a:rPr lang="si-LK" sz="5400" dirty="0" smtClean="0"/>
              <a:t>'</a:t>
            </a:r>
            <a:r>
              <a:rPr lang="si-LK" sz="5400" dirty="0"/>
              <a:t>'ඔබ උදෙසා දෙනු ලබන මාගේ ශරී</a:t>
            </a:r>
            <a:r>
              <a:rPr lang="si-LK" sz="5400" dirty="0" smtClean="0"/>
              <a:t>රය; </a:t>
            </a:r>
            <a:r>
              <a:rPr lang="si-LK" sz="5400" dirty="0"/>
              <a:t>මා සිහි කිරීම පිණිස මෙ‍ය කරන්නැ''යි වදාළ සේක. </a:t>
            </a:r>
            <a:r>
              <a:rPr lang="en-US" sz="5400" b="1" i="1" dirty="0" smtClean="0">
                <a:solidFill>
                  <a:srgbClr val="3F2B15"/>
                </a:solidFill>
                <a:latin typeface="Times New Roman" charset="0"/>
                <a:ea typeface="ヒラギノ角ゴ Pro W3" charset="0"/>
                <a:cs typeface="Times New Roman" charset="0"/>
              </a:rPr>
              <a:t>.</a:t>
            </a:r>
            <a:endParaRPr lang="en-US" sz="5400" b="1" i="1" dirty="0">
              <a:solidFill>
                <a:srgbClr val="3F2B15"/>
              </a:solidFill>
              <a:latin typeface="Times New Roman" charset="0"/>
              <a:ea typeface="ヒラギノ角ゴ Pro W3" charset="0"/>
              <a:cs typeface="Times New Roman" charset="0"/>
            </a:endParaRPr>
          </a:p>
        </p:txBody>
      </p:sp>
      <p:sp>
        <p:nvSpPr>
          <p:cNvPr id="317444" name="Title 1"/>
          <p:cNvSpPr txBox="1">
            <a:spLocks/>
          </p:cNvSpPr>
          <p:nvPr/>
        </p:nvSpPr>
        <p:spPr bwMode="auto">
          <a:xfrm>
            <a:off x="0" y="6237312"/>
            <a:ext cx="9144000" cy="5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3600" b="1" dirty="0" smtClean="0">
                <a:solidFill>
                  <a:srgbClr val="001F00"/>
                </a:solidFill>
                <a:latin typeface="Times New Roman" charset="0"/>
                <a:ea typeface="ヒラギノ角ゴ Pro W3" charset="0"/>
                <a:cs typeface="ヒラギノ角ゴ Pro W3" charset="0"/>
              </a:rPr>
              <a:t>ලූක්</a:t>
            </a:r>
            <a:r>
              <a:rPr lang="en-US" sz="3600" b="1" dirty="0" smtClean="0">
                <a:solidFill>
                  <a:srgbClr val="001F00"/>
                </a:solidFill>
                <a:latin typeface="Times New Roman" charset="0"/>
                <a:ea typeface="ヒラギノ角ゴ Pro W3" charset="0"/>
                <a:cs typeface="ヒラギノ角ゴ Pro W3" charset="0"/>
              </a:rPr>
              <a:t> </a:t>
            </a:r>
            <a:r>
              <a:rPr lang="en-US" sz="3600" b="1" dirty="0">
                <a:solidFill>
                  <a:srgbClr val="001F00"/>
                </a:solidFill>
                <a:latin typeface="Times New Roman" charset="0"/>
                <a:ea typeface="ヒラギノ角ゴ Pro W3" charset="0"/>
                <a:cs typeface="ヒラギノ角ゴ Pro W3" charset="0"/>
              </a:rPr>
              <a:t>22:19</a:t>
            </a:r>
            <a:endParaRPr lang="en-US" sz="3600" b="1" i="1" dirty="0">
              <a:solidFill>
                <a:srgbClr val="001F00"/>
              </a:solidFill>
              <a:latin typeface="Times New Roman" charset="0"/>
              <a:ea typeface="ヒラギノ角ゴ Pro W3" charset="0"/>
              <a:cs typeface="ヒラギノ角ゴ Pro W3" charset="0"/>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8466"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0" y="0"/>
            <a:ext cx="9128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67" name="Title 1"/>
          <p:cNvSpPr>
            <a:spLocks noGrp="1"/>
          </p:cNvSpPr>
          <p:nvPr>
            <p:ph type="ctrTitle"/>
          </p:nvPr>
        </p:nvSpPr>
        <p:spPr>
          <a:xfrm>
            <a:off x="0" y="2493963"/>
            <a:ext cx="9144000" cy="3743325"/>
          </a:xfrm>
        </p:spPr>
        <p:txBody>
          <a:bodyPr/>
          <a:lstStyle/>
          <a:p>
            <a:r>
              <a:rPr lang="si-LK" sz="4800" dirty="0" smtClean="0"/>
              <a:t> </a:t>
            </a:r>
            <a:r>
              <a:rPr lang="si-LK" sz="5400" dirty="0"/>
              <a:t>''මේ කුසලාන ඔබ උදෙසා වගුරුවනු ලබන මාගේ රුධිරයෙන් කළ නව ගිවිසු</a:t>
            </a:r>
            <a:r>
              <a:rPr lang="si-LK" sz="5400" dirty="0" smtClean="0"/>
              <a:t>මය</a:t>
            </a:r>
            <a:r>
              <a:rPr lang="si-LK" sz="5400" dirty="0"/>
              <a:t>.</a:t>
            </a:r>
            <a:endParaRPr lang="en-US" sz="5400" b="1" i="1" dirty="0">
              <a:solidFill>
                <a:srgbClr val="3F2B15"/>
              </a:solidFill>
              <a:latin typeface="Times New Roman" charset="0"/>
              <a:ea typeface="ヒラギノ角ゴ Pro W3" charset="0"/>
              <a:cs typeface="Times New Roman" charset="0"/>
            </a:endParaRPr>
          </a:p>
        </p:txBody>
      </p:sp>
      <p:sp>
        <p:nvSpPr>
          <p:cNvPr id="318468"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3600" b="1" dirty="0" smtClean="0">
                <a:solidFill>
                  <a:srgbClr val="001F00"/>
                </a:solidFill>
                <a:latin typeface="Times New Roman" charset="0"/>
                <a:ea typeface="ヒラギノ角ゴ Pro W3" charset="0"/>
                <a:cs typeface="ヒラギノ角ゴ Pro W3" charset="0"/>
              </a:rPr>
              <a:t>ලූක්</a:t>
            </a:r>
            <a:r>
              <a:rPr lang="en-US" sz="3600" b="1" dirty="0" smtClean="0">
                <a:solidFill>
                  <a:srgbClr val="001F00"/>
                </a:solidFill>
                <a:latin typeface="Times New Roman" charset="0"/>
                <a:ea typeface="ヒラギノ角ゴ Pro W3" charset="0"/>
                <a:cs typeface="ヒラギノ角ゴ Pro W3" charset="0"/>
              </a:rPr>
              <a:t> </a:t>
            </a:r>
            <a:r>
              <a:rPr lang="en-US" sz="3600" b="1" dirty="0">
                <a:solidFill>
                  <a:srgbClr val="001F00"/>
                </a:solidFill>
                <a:latin typeface="Times New Roman" charset="0"/>
                <a:ea typeface="ヒラギノ角ゴ Pro W3" charset="0"/>
                <a:cs typeface="ヒラギノ角ゴ Pro W3" charset="0"/>
              </a:rPr>
              <a:t>22:20</a:t>
            </a:r>
            <a:endParaRPr lang="en-US" sz="3600" b="1" i="1" dirty="0">
              <a:solidFill>
                <a:srgbClr val="001F00"/>
              </a:solidFill>
              <a:latin typeface="Times New Roman" charset="0"/>
              <a:ea typeface="ヒラギノ角ゴ Pro W3" charset="0"/>
              <a:cs typeface="ヒラギノ角ゴ Pro W3" charset="0"/>
            </a:endParaRPr>
          </a:p>
        </p:txBody>
      </p:sp>
      <p:sp>
        <p:nvSpPr>
          <p:cNvPr id="6" name="Title 1"/>
          <p:cNvSpPr txBox="1">
            <a:spLocks/>
          </p:cNvSpPr>
          <p:nvPr/>
        </p:nvSpPr>
        <p:spPr bwMode="auto">
          <a:xfrm>
            <a:off x="76200" y="1700213"/>
            <a:ext cx="449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si-LK" sz="2800" b="1" i="1" dirty="0" smtClean="0">
                <a:solidFill>
                  <a:srgbClr val="FFFFFF"/>
                </a:solidFill>
                <a:effectLst>
                  <a:outerShdw blurRad="50800" dist="88900" dir="2700000" algn="tl" rotWithShape="0">
                    <a:srgbClr val="000000"/>
                  </a:outerShdw>
                </a:effectLst>
                <a:latin typeface="Arial" charset="0"/>
                <a:ea typeface="ヒラギノ角ゴ Pro W3" charset="0"/>
              </a:rPr>
              <a:t>කුසලානය </a:t>
            </a:r>
            <a:r>
              <a:rPr lang="en-US" sz="2800" b="1" i="1" dirty="0" smtClean="0">
                <a:solidFill>
                  <a:srgbClr val="FFFFFF"/>
                </a:solidFill>
                <a:effectLst>
                  <a:outerShdw blurRad="50800" dist="88900" dir="2700000" algn="tl" rotWithShape="0">
                    <a:srgbClr val="000000"/>
                  </a:outerShdw>
                </a:effectLst>
                <a:latin typeface="Arial" charset="0"/>
                <a:ea typeface="ヒラギノ角ゴ Pro W3" charset="0"/>
              </a:rPr>
              <a:t>(</a:t>
            </a:r>
            <a:r>
              <a:rPr lang="si-LK" sz="2800" b="1" i="1" dirty="0" smtClean="0">
                <a:solidFill>
                  <a:srgbClr val="FFFFFF"/>
                </a:solidFill>
                <a:effectLst>
                  <a:outerShdw blurRad="50800" dist="88900" dir="2700000" algn="tl" rotWithShape="0">
                    <a:srgbClr val="000000"/>
                  </a:outerShdw>
                </a:effectLst>
                <a:latin typeface="Arial" charset="0"/>
                <a:ea typeface="ヒラギノ角ゴ Pro W3" charset="0"/>
              </a:rPr>
              <a:t>බව්තිස්මය නොවේ</a:t>
            </a:r>
            <a:r>
              <a:rPr lang="en-US" sz="2800" b="1" i="1" dirty="0" smtClean="0">
                <a:solidFill>
                  <a:srgbClr val="FFFFFF"/>
                </a:solidFill>
                <a:effectLst>
                  <a:outerShdw blurRad="50800" dist="88900" dir="2700000" algn="tl" rotWithShape="0">
                    <a:srgbClr val="000000"/>
                  </a:outerShdw>
                </a:effectLst>
                <a:latin typeface="Arial" charset="0"/>
                <a:ea typeface="ヒラギノ角ゴ Pro W3" charset="0"/>
              </a:rPr>
              <a:t>)</a:t>
            </a:r>
            <a:r>
              <a:rPr lang="si-LK" sz="2800" b="1" i="1" dirty="0" smtClean="0">
                <a:solidFill>
                  <a:srgbClr val="FFFFFF"/>
                </a:solidFill>
                <a:effectLst>
                  <a:outerShdw blurRad="50800" dist="88900" dir="2700000" algn="tl" rotWithShape="0">
                    <a:srgbClr val="000000"/>
                  </a:outerShdw>
                </a:effectLst>
                <a:latin typeface="Arial" charset="0"/>
                <a:ea typeface="ヒラギノ角ゴ Pro W3" charset="0"/>
              </a:rPr>
              <a:t> නව ගිවිසුමක සලකුණයි </a:t>
            </a:r>
            <a:endParaRPr lang="en-US" sz="2800" b="1" i="1" dirty="0">
              <a:solidFill>
                <a:srgbClr val="FFFFFF"/>
              </a:solidFill>
              <a:effectLst>
                <a:outerShdw blurRad="50800" dist="88900" dir="2700000" algn="tl" rotWithShape="0">
                  <a:srgbClr val="000000"/>
                </a:outerShdw>
              </a:effectLst>
              <a:latin typeface="Arial" charset="0"/>
              <a:ea typeface="ヒラギノ角ゴ Pro W3"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9490"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9491"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eaLnBrk="1" hangingPunct="1"/>
            <a:endParaRPr lang="en-US" sz="2000">
              <a:solidFill>
                <a:srgbClr val="FFFFFF"/>
              </a:solidFill>
              <a:latin typeface="Times New Roman"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eaLnBrk="1" hangingPunct="1">
              <a:defRPr/>
            </a:pPr>
            <a:endParaRPr lang="en-US" sz="2000">
              <a:solidFill>
                <a:srgbClr val="FFFFFF"/>
              </a:solidFill>
              <a:latin typeface="Times New Roman" charset="0"/>
            </a:endParaRPr>
          </a:p>
        </p:txBody>
      </p:sp>
      <p:sp>
        <p:nvSpPr>
          <p:cNvPr id="104454" name="Rectangle 6"/>
          <p:cNvSpPr>
            <a:spLocks noChangeArrowheads="1"/>
          </p:cNvSpPr>
          <p:nvPr/>
        </p:nvSpPr>
        <p:spPr bwMode="auto">
          <a:xfrm>
            <a:off x="1158875" y="1690688"/>
            <a:ext cx="2338388" cy="335989"/>
          </a:xfrm>
          <a:prstGeom prst="rect">
            <a:avLst/>
          </a:prstGeom>
          <a:noFill/>
          <a:ln w="12700">
            <a:noFill/>
            <a:miter lim="800000"/>
            <a:headEnd/>
            <a:tailEnd/>
          </a:ln>
          <a:effectLst/>
        </p:spPr>
        <p:txBody>
          <a:bodyPr lIns="90488" tIns="44450" rIns="90488" bIns="44450">
            <a:spAutoFit/>
          </a:bodyPr>
          <a:lstStyle/>
          <a:p>
            <a:pPr>
              <a:defRPr/>
            </a:pPr>
            <a:r>
              <a:rPr lang="si-LK" sz="1600" dirty="0" smtClean="0">
                <a:solidFill>
                  <a:srgbClr val="FFFFFF"/>
                </a:solidFill>
                <a:effectLst>
                  <a:outerShdw blurRad="38100" dist="38100" dir="2700000" algn="tl">
                    <a:srgbClr val="000000"/>
                  </a:outerShdw>
                </a:effectLst>
                <a:latin typeface="Kosher-Normal" charset="0"/>
                <a:cs typeface="Kosher-Normal" charset="0"/>
              </a:rPr>
              <a:t>නෝවාගේ ගිවිසුම </a:t>
            </a:r>
            <a:endParaRPr lang="en-US" sz="1600" dirty="0">
              <a:solidFill>
                <a:srgbClr val="FFFFFF"/>
              </a:solidFill>
              <a:effectLst>
                <a:outerShdw blurRad="38100" dist="38100" dir="2700000" algn="tl">
                  <a:srgbClr val="000000"/>
                </a:outerShdw>
              </a:effectLst>
              <a:latin typeface="Kosher-Normal" charset="0"/>
              <a:cs typeface="Kosher-Normal" charset="0"/>
            </a:endParaRPr>
          </a:p>
        </p:txBody>
      </p:sp>
      <p:sp>
        <p:nvSpPr>
          <p:cNvPr id="104455" name="Rectangle 7"/>
          <p:cNvSpPr>
            <a:spLocks noChangeArrowheads="1"/>
          </p:cNvSpPr>
          <p:nvPr/>
        </p:nvSpPr>
        <p:spPr bwMode="auto">
          <a:xfrm>
            <a:off x="-36512" y="947738"/>
            <a:ext cx="683568" cy="119776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si-LK" sz="800" b="1" dirty="0">
                <a:solidFill>
                  <a:srgbClr val="FFFFFF"/>
                </a:solidFill>
                <a:effectLst>
                  <a:outerShdw blurRad="38100" dist="38100" dir="2700000" algn="tl">
                    <a:srgbClr val="000000"/>
                  </a:outerShdw>
                </a:effectLst>
                <a:latin typeface="Arial" charset="0"/>
                <a:cs typeface="Arial" charset="0"/>
              </a:rPr>
              <a:t>ආදම් දෙවියන් වහන්සේ සමග පාලනය කරයි (උත්පත්ති 1:26, 28; 2:19)</a:t>
            </a:r>
            <a:endParaRPr lang="en-US" sz="800" b="1" dirty="0">
              <a:solidFill>
                <a:srgbClr val="FFFFFF"/>
              </a:solidFill>
              <a:effectLst>
                <a:outerShdw blurRad="38100" dist="38100" dir="2700000" algn="tl">
                  <a:srgbClr val="000000"/>
                </a:outerShdw>
              </a:effectLst>
              <a:latin typeface="Arial" charset="0"/>
              <a:cs typeface="Arial" charset="0"/>
            </a:endParaRPr>
          </a:p>
        </p:txBody>
      </p:sp>
      <p:sp>
        <p:nvSpPr>
          <p:cNvPr id="104456" name="Rectangle 8"/>
          <p:cNvSpPr>
            <a:spLocks noChangeArrowheads="1"/>
          </p:cNvSpPr>
          <p:nvPr/>
        </p:nvSpPr>
        <p:spPr bwMode="auto">
          <a:xfrm>
            <a:off x="685800" y="947738"/>
            <a:ext cx="876300" cy="73609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si-LK" sz="700" b="1" dirty="0">
                <a:solidFill>
                  <a:srgbClr val="FFFFFF"/>
                </a:solidFill>
                <a:effectLst>
                  <a:outerShdw blurRad="38100" dist="38100" dir="2700000" algn="tl">
                    <a:srgbClr val="000000"/>
                  </a:outerShdw>
                </a:effectLst>
                <a:latin typeface="Arial" charset="0"/>
                <a:cs typeface="Arial" charset="0"/>
              </a:rPr>
              <a:t>සාතන් මේ ලෝකයේ දෙවියා ලෙස පාලනය කරයි (උත්පත්ති 3:15;</a:t>
            </a:r>
          </a:p>
          <a:p>
            <a:pPr algn="ctr">
              <a:defRPr/>
            </a:pPr>
            <a:r>
              <a:rPr lang="si-LK" sz="700" b="1" dirty="0">
                <a:solidFill>
                  <a:srgbClr val="FFFFFF"/>
                </a:solidFill>
                <a:effectLst>
                  <a:outerShdw blurRad="38100" dist="38100" dir="2700000" algn="tl">
                    <a:srgbClr val="000000"/>
                  </a:outerShdw>
                </a:effectLst>
                <a:latin typeface="Arial" charset="0"/>
                <a:cs typeface="Arial" charset="0"/>
              </a:rPr>
              <a:t>2 කොරි. 4: 4)</a:t>
            </a:r>
            <a:endParaRPr lang="en-US" sz="700" b="1" dirty="0">
              <a:solidFill>
                <a:srgbClr val="FFFFFF"/>
              </a:solidFill>
              <a:effectLst>
                <a:outerShdw blurRad="38100" dist="38100" dir="2700000" algn="tl">
                  <a:srgbClr val="000000"/>
                </a:outerShdw>
              </a:effectLst>
              <a:latin typeface="Arial" charset="0"/>
              <a:cs typeface="Arial" charset="0"/>
            </a:endParaRPr>
          </a:p>
        </p:txBody>
      </p:sp>
      <p:sp>
        <p:nvSpPr>
          <p:cNvPr id="104457" name="Rectangle 9"/>
          <p:cNvSpPr>
            <a:spLocks noChangeArrowheads="1"/>
          </p:cNvSpPr>
          <p:nvPr/>
        </p:nvSpPr>
        <p:spPr bwMode="auto">
          <a:xfrm rot="16200000" flipH="1">
            <a:off x="-618332" y="3678082"/>
            <a:ext cx="3700463"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si-LK" sz="2400" b="1" dirty="0" smtClean="0">
                <a:solidFill>
                  <a:srgbClr val="FFFFFF"/>
                </a:solidFill>
                <a:latin typeface="Kosher-Normal" pitchFamily="24" charset="0"/>
                <a:ea typeface="ＭＳ Ｐゴシック" charset="-128"/>
                <a:cs typeface="ＭＳ Ｐゴシック" charset="-128"/>
              </a:rPr>
              <a:t>අබ්‍රහම්ගේ ගිවිසුම </a:t>
            </a:r>
            <a:endParaRPr lang="en-US" sz="2400" b="1" dirty="0">
              <a:solidFill>
                <a:srgbClr val="FFFFFF"/>
              </a:solidFill>
              <a:latin typeface="Kosher-Normal" pitchFamily="24" charset="0"/>
              <a:ea typeface="ＭＳ Ｐゴシック" charset="-128"/>
              <a:cs typeface="ＭＳ Ｐゴシック" charset="-128"/>
            </a:endParaRPr>
          </a:p>
        </p:txBody>
      </p:sp>
      <p:sp>
        <p:nvSpPr>
          <p:cNvPr id="319497"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eaLnBrk="1" hangingPunct="1"/>
            <a:endParaRPr lang="en-US" sz="2000">
              <a:solidFill>
                <a:srgbClr val="FFFFFF"/>
              </a:solidFill>
              <a:latin typeface="Times New Roman" charset="0"/>
            </a:endParaRPr>
          </a:p>
        </p:txBody>
      </p:sp>
      <p:sp>
        <p:nvSpPr>
          <p:cNvPr id="319498"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eaLnBrk="1" hangingPunct="1"/>
            <a:endParaRPr lang="en-US" sz="2000">
              <a:solidFill>
                <a:srgbClr val="FFFFFF"/>
              </a:solidFill>
              <a:latin typeface="Times New Roman" charset="0"/>
            </a:endParaRPr>
          </a:p>
        </p:txBody>
      </p:sp>
      <p:sp>
        <p:nvSpPr>
          <p:cNvPr id="319499"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eaLnBrk="1" hangingPunct="1"/>
            <a:endParaRPr lang="en-US" sz="2000">
              <a:solidFill>
                <a:srgbClr val="FFFFFF"/>
              </a:solidFill>
              <a:latin typeface="Times New Roman" charset="0"/>
            </a:endParaRPr>
          </a:p>
        </p:txBody>
      </p:sp>
      <p:sp>
        <p:nvSpPr>
          <p:cNvPr id="104461" name="Rectangle 13"/>
          <p:cNvSpPr>
            <a:spLocks noChangeArrowheads="1"/>
          </p:cNvSpPr>
          <p:nvPr/>
        </p:nvSpPr>
        <p:spPr bwMode="auto">
          <a:xfrm>
            <a:off x="2035175" y="2166938"/>
            <a:ext cx="2663825" cy="335989"/>
          </a:xfrm>
          <a:prstGeom prst="rect">
            <a:avLst/>
          </a:prstGeom>
          <a:noFill/>
          <a:ln w="12700">
            <a:noFill/>
            <a:miter lim="800000"/>
            <a:headEnd/>
            <a:tailEnd/>
          </a:ln>
          <a:effectLst/>
        </p:spPr>
        <p:txBody>
          <a:bodyPr lIns="90488" tIns="44450" rIns="90488" bIns="44450">
            <a:spAutoFit/>
          </a:bodyPr>
          <a:lstStyle/>
          <a:p>
            <a:pPr>
              <a:defRPr/>
            </a:pPr>
            <a:r>
              <a:rPr lang="si-LK" sz="1600" b="1" dirty="0" smtClean="0">
                <a:solidFill>
                  <a:srgbClr val="FFFFFF"/>
                </a:solidFill>
                <a:effectLst>
                  <a:outerShdw blurRad="38100" dist="38100" dir="2700000" algn="tl">
                    <a:srgbClr val="000000"/>
                  </a:outerShdw>
                </a:effectLst>
                <a:latin typeface="Kosher-Normal" charset="0"/>
                <a:cs typeface="Kosher-Normal" charset="0"/>
              </a:rPr>
              <a:t>දේශයේ ගිවිසුම </a:t>
            </a:r>
            <a:endParaRPr lang="en-US" sz="1600" b="1" dirty="0">
              <a:solidFill>
                <a:srgbClr val="FFFFFF"/>
              </a:solidFill>
              <a:effectLst>
                <a:outerShdw blurRad="38100" dist="38100" dir="2700000" algn="tl">
                  <a:srgbClr val="000000"/>
                </a:outerShdw>
              </a:effectLst>
              <a:latin typeface="Kosher-Normal" charset="0"/>
              <a:cs typeface="Kosher-Normal"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eaLnBrk="1" hangingPunct="1">
              <a:defRPr/>
            </a:pPr>
            <a:endParaRPr lang="en-US" sz="2000">
              <a:solidFill>
                <a:srgbClr val="FFFFFF"/>
              </a:solidFill>
              <a:latin typeface="Times New Roman" charset="0"/>
            </a:endParaRPr>
          </a:p>
        </p:txBody>
      </p:sp>
      <p:sp>
        <p:nvSpPr>
          <p:cNvPr id="104463" name="Rectangle 15"/>
          <p:cNvSpPr>
            <a:spLocks noChangeArrowheads="1"/>
          </p:cNvSpPr>
          <p:nvPr/>
        </p:nvSpPr>
        <p:spPr bwMode="auto">
          <a:xfrm>
            <a:off x="2581275" y="3335338"/>
            <a:ext cx="3065463" cy="335989"/>
          </a:xfrm>
          <a:prstGeom prst="rect">
            <a:avLst/>
          </a:prstGeom>
          <a:noFill/>
          <a:ln w="12700">
            <a:noFill/>
            <a:miter lim="800000"/>
            <a:headEnd/>
            <a:tailEnd/>
          </a:ln>
          <a:effectLst/>
        </p:spPr>
        <p:txBody>
          <a:bodyPr lIns="90488" tIns="44450" rIns="90488" bIns="44450">
            <a:spAutoFit/>
          </a:bodyPr>
          <a:lstStyle/>
          <a:p>
            <a:pPr>
              <a:defRPr/>
            </a:pPr>
            <a:r>
              <a:rPr lang="si-LK" sz="1600" b="1" dirty="0" smtClean="0">
                <a:solidFill>
                  <a:srgbClr val="FFFFFF"/>
                </a:solidFill>
                <a:effectLst>
                  <a:outerShdw blurRad="38100" dist="38100" dir="2700000" algn="tl">
                    <a:srgbClr val="000000"/>
                  </a:outerShdw>
                </a:effectLst>
                <a:latin typeface="Kosher-Normal" charset="0"/>
                <a:cs typeface="Kosher-Normal" charset="0"/>
              </a:rPr>
              <a:t>දාවිත්ගේ ගිවිසුම </a:t>
            </a:r>
            <a:endParaRPr lang="en-US" sz="1600" b="1" dirty="0">
              <a:solidFill>
                <a:srgbClr val="FFFFFF"/>
              </a:solidFill>
              <a:effectLst>
                <a:outerShdw blurRad="38100" dist="38100" dir="2700000" algn="tl">
                  <a:srgbClr val="000000"/>
                </a:outerShdw>
              </a:effectLst>
              <a:latin typeface="Kosher-Normal" charset="0"/>
              <a:cs typeface="Kosher-Normal" charset="0"/>
            </a:endParaRPr>
          </a:p>
        </p:txBody>
      </p:sp>
      <p:sp>
        <p:nvSpPr>
          <p:cNvPr id="104464" name="Rectangle 16"/>
          <p:cNvSpPr>
            <a:spLocks noChangeArrowheads="1"/>
          </p:cNvSpPr>
          <p:nvPr/>
        </p:nvSpPr>
        <p:spPr bwMode="auto">
          <a:xfrm>
            <a:off x="3140075" y="4443413"/>
            <a:ext cx="2513013" cy="335989"/>
          </a:xfrm>
          <a:prstGeom prst="rect">
            <a:avLst/>
          </a:prstGeom>
          <a:noFill/>
          <a:ln w="12700">
            <a:noFill/>
            <a:miter lim="800000"/>
            <a:headEnd/>
            <a:tailEnd/>
          </a:ln>
          <a:effectLst/>
        </p:spPr>
        <p:txBody>
          <a:bodyPr lIns="90488" tIns="44450" rIns="90488" bIns="44450">
            <a:spAutoFit/>
          </a:bodyPr>
          <a:lstStyle/>
          <a:p>
            <a:pPr>
              <a:defRPr/>
            </a:pPr>
            <a:r>
              <a:rPr lang="si-LK" sz="1600" b="1" dirty="0" smtClean="0">
                <a:solidFill>
                  <a:srgbClr val="FFFFFF"/>
                </a:solidFill>
                <a:effectLst>
                  <a:outerShdw blurRad="38100" dist="38100" dir="2700000" algn="tl">
                    <a:srgbClr val="000000"/>
                  </a:outerShdw>
                </a:effectLst>
                <a:latin typeface="Kosher-Normal" charset="0"/>
                <a:cs typeface="Kosher-Normal" charset="0"/>
              </a:rPr>
              <a:t>නව ගිවිසුම </a:t>
            </a:r>
            <a:endParaRPr lang="en-US" sz="1600" b="1" dirty="0">
              <a:solidFill>
                <a:srgbClr val="FFFFFF"/>
              </a:solidFill>
              <a:effectLst>
                <a:outerShdw blurRad="38100" dist="38100" dir="2700000" algn="tl">
                  <a:srgbClr val="000000"/>
                </a:outerShdw>
              </a:effectLst>
              <a:latin typeface="Kosher-Normal" charset="0"/>
              <a:cs typeface="Kosher-Normal" charset="0"/>
            </a:endParaRPr>
          </a:p>
        </p:txBody>
      </p:sp>
      <p:sp>
        <p:nvSpPr>
          <p:cNvPr id="104465" name="Rectangle 17"/>
          <p:cNvSpPr>
            <a:spLocks noChangeArrowheads="1"/>
          </p:cNvSpPr>
          <p:nvPr/>
        </p:nvSpPr>
        <p:spPr bwMode="auto">
          <a:xfrm>
            <a:off x="1958975" y="5662613"/>
            <a:ext cx="350361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si-LK" sz="1600" dirty="0">
                <a:solidFill>
                  <a:srgbClr val="FFFFFF"/>
                </a:solidFill>
                <a:latin typeface="Kosher-Normal"/>
                <a:ea typeface="ＭＳ Ｐゴシック" charset="-128"/>
                <a:cs typeface="Kosher-Normal"/>
              </a:rPr>
              <a:t>මෝසෙස්ගේ ගිවිසුම</a:t>
            </a:r>
            <a:endParaRPr lang="en-US" sz="1600" dirty="0">
              <a:solidFill>
                <a:srgbClr val="FFFFFF"/>
              </a:solidFill>
              <a:latin typeface="Kosher-Normal"/>
              <a:ea typeface="ＭＳ Ｐゴシック" charset="-128"/>
              <a:cs typeface="Kosher-Normal"/>
            </a:endParaRPr>
          </a:p>
        </p:txBody>
      </p:sp>
      <p:grpSp>
        <p:nvGrpSpPr>
          <p:cNvPr id="319505" name="Group 18"/>
          <p:cNvGrpSpPr>
            <a:grpSpLocks/>
          </p:cNvGrpSpPr>
          <p:nvPr/>
        </p:nvGrpSpPr>
        <p:grpSpPr bwMode="auto">
          <a:xfrm>
            <a:off x="5721350" y="1336675"/>
            <a:ext cx="165100" cy="279400"/>
            <a:chOff x="3584" y="867"/>
            <a:chExt cx="104" cy="176"/>
          </a:xfrm>
        </p:grpSpPr>
        <p:sp>
          <p:nvSpPr>
            <p:cNvPr id="319593"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9594"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a:noFill/>
                </a14:hiddenFill>
              </a:ext>
            </a:extLst>
          </p:spPr>
          <p:txBody>
            <a:bodyPr/>
            <a:lstStyle/>
            <a:p>
              <a:endParaRPr lang="en-US" sz="1600"/>
            </a:p>
          </p:txBody>
        </p:sp>
      </p:grpSp>
      <p:sp>
        <p:nvSpPr>
          <p:cNvPr id="104469" name="Rectangle 21"/>
          <p:cNvSpPr>
            <a:spLocks noChangeArrowheads="1"/>
          </p:cNvSpPr>
          <p:nvPr/>
        </p:nvSpPr>
        <p:spPr bwMode="auto">
          <a:xfrm>
            <a:off x="1752600" y="947738"/>
            <a:ext cx="1806575"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si-LK" sz="700" b="1" dirty="0">
                <a:solidFill>
                  <a:srgbClr val="FFFFFF"/>
                </a:solidFill>
                <a:effectLst>
                  <a:outerShdw blurRad="38100" dist="38100" dir="2700000" algn="tl">
                    <a:srgbClr val="000000"/>
                  </a:outerShdw>
                </a:effectLst>
                <a:latin typeface="Arial" charset="0"/>
                <a:cs typeface="Arial" charset="0"/>
              </a:rPr>
              <a:t>ආබ්රහම් සමඟ ඇති කරගත් ගිවිසුම නම්, ඉශ්රායෙල් හරහා මිනිසාගේ පාලනය "පූජක රාජ්යයක්" ලෙස යලි ස්ථාපිත කිරීමයි (උත්පත්ති 12: 1-3, එළිදරව් 19: 6)</a:t>
            </a:r>
            <a:endParaRPr lang="en-US" sz="700" b="1" dirty="0">
              <a:solidFill>
                <a:srgbClr val="FFFFFF"/>
              </a:solidFill>
              <a:effectLst>
                <a:outerShdw blurRad="38100" dist="38100" dir="2700000" algn="tl">
                  <a:srgbClr val="000000"/>
                </a:outerShdw>
              </a:effectLst>
              <a:latin typeface="Arial" charset="0"/>
              <a:cs typeface="Arial" charset="0"/>
            </a:endParaRPr>
          </a:p>
        </p:txBody>
      </p:sp>
      <p:sp>
        <p:nvSpPr>
          <p:cNvPr id="104470" name="Rectangle 22"/>
          <p:cNvSpPr>
            <a:spLocks noChangeArrowheads="1"/>
          </p:cNvSpPr>
          <p:nvPr/>
        </p:nvSpPr>
        <p:spPr bwMode="auto">
          <a:xfrm>
            <a:off x="79375" y="730250"/>
            <a:ext cx="1708833" cy="259045"/>
          </a:xfrm>
          <a:prstGeom prst="rect">
            <a:avLst/>
          </a:prstGeom>
          <a:noFill/>
          <a:ln w="12700">
            <a:noFill/>
            <a:miter lim="800000"/>
            <a:headEnd/>
            <a:tailEnd/>
          </a:ln>
          <a:effectLst/>
        </p:spPr>
        <p:txBody>
          <a:bodyPr wrap="none" lIns="90488" tIns="44450" rIns="90488" bIns="44450">
            <a:spAutoFit/>
          </a:bodyPr>
          <a:lstStyle/>
          <a:p>
            <a:pPr>
              <a:defRPr/>
            </a:pPr>
            <a:r>
              <a:rPr lang="si-LK" sz="1100" b="1" dirty="0" smtClean="0">
                <a:solidFill>
                  <a:srgbClr val="FFA040"/>
                </a:solidFill>
                <a:effectLst>
                  <a:outerShdw blurRad="38100" dist="38100" dir="2700000" algn="tl">
                    <a:srgbClr val="000000"/>
                  </a:outerShdw>
                </a:effectLst>
                <a:latin typeface="Arial" charset="0"/>
                <a:cs typeface="Arial" charset="0"/>
              </a:rPr>
              <a:t>රාජ්‍යයේ ඉගැන්වීම </a:t>
            </a:r>
            <a:r>
              <a:rPr lang="en-US" sz="1100" b="1" dirty="0" smtClean="0">
                <a:solidFill>
                  <a:srgbClr val="FFA040"/>
                </a:solidFill>
                <a:effectLst>
                  <a:outerShdw blurRad="38100" dist="38100" dir="2700000" algn="tl">
                    <a:srgbClr val="000000"/>
                  </a:outerShdw>
                </a:effectLst>
                <a:latin typeface="Arial" charset="0"/>
                <a:cs typeface="Arial" charset="0"/>
              </a:rPr>
              <a:t>...</a:t>
            </a:r>
            <a:endParaRPr lang="en-US" sz="1100" b="1" dirty="0">
              <a:solidFill>
                <a:srgbClr val="FFA040"/>
              </a:solidFill>
              <a:effectLst>
                <a:outerShdw blurRad="38100" dist="38100" dir="2700000" algn="tl">
                  <a:srgbClr val="000000"/>
                </a:outerShdw>
              </a:effectLst>
              <a:latin typeface="Arial" charset="0"/>
              <a:cs typeface="Arial" charset="0"/>
            </a:endParaRPr>
          </a:p>
        </p:txBody>
      </p:sp>
      <p:sp>
        <p:nvSpPr>
          <p:cNvPr id="319508"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9509"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endParaRPr lang="en-US" sz="1600"/>
          </a:p>
        </p:txBody>
      </p:sp>
      <p:sp>
        <p:nvSpPr>
          <p:cNvPr id="104473" name="Rectangle 25"/>
          <p:cNvSpPr>
            <a:spLocks noChangeArrowheads="1"/>
          </p:cNvSpPr>
          <p:nvPr/>
        </p:nvSpPr>
        <p:spPr bwMode="auto">
          <a:xfrm>
            <a:off x="395536" y="1614488"/>
            <a:ext cx="737047"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a:defRPr/>
            </a:pPr>
            <a:r>
              <a:rPr lang="si-LK" sz="700" b="1" dirty="0">
                <a:solidFill>
                  <a:srgbClr val="FFFFFF"/>
                </a:solidFill>
                <a:effectLst>
                  <a:outerShdw blurRad="38100" dist="38100" dir="2700000" algn="tl">
                    <a:srgbClr val="000000"/>
                  </a:outerShdw>
                </a:effectLst>
                <a:latin typeface="Arial" charset="0"/>
                <a:cs typeface="Arial" charset="0"/>
              </a:rPr>
              <a:t>මිනිසාගේ වැටීම (උත්පත්ති. 3)</a:t>
            </a:r>
            <a:endParaRPr lang="en-US" sz="700" b="1" dirty="0">
              <a:solidFill>
                <a:srgbClr val="FFFFFF"/>
              </a:solidFill>
              <a:effectLst>
                <a:outerShdw blurRad="38100" dist="38100" dir="2700000" algn="tl">
                  <a:srgbClr val="000000"/>
                </a:outerShdw>
              </a:effectLst>
              <a:latin typeface="Arial" charset="0"/>
              <a:cs typeface="Arial" charset="0"/>
            </a:endParaRPr>
          </a:p>
        </p:txBody>
      </p:sp>
      <p:sp>
        <p:nvSpPr>
          <p:cNvPr id="104474" name="Rectangle 26"/>
          <p:cNvSpPr>
            <a:spLocks noChangeArrowheads="1"/>
          </p:cNvSpPr>
          <p:nvPr/>
        </p:nvSpPr>
        <p:spPr bwMode="auto">
          <a:xfrm>
            <a:off x="3379788" y="947738"/>
            <a:ext cx="1304925" cy="73609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si-LK" sz="700" b="1" dirty="0">
                <a:solidFill>
                  <a:srgbClr val="FFFFFF"/>
                </a:solidFill>
                <a:effectLst>
                  <a:outerShdw blurRad="38100" dist="38100" dir="2700000" algn="tl">
                    <a:srgbClr val="000000"/>
                  </a:outerShdw>
                </a:effectLst>
                <a:latin typeface="Arial" charset="0"/>
                <a:cs typeface="Arial" charset="0"/>
              </a:rPr>
              <a:t>ඊශ්රායෙලයේ පූජක රාජ්යයක් ලෙස ජාතීන්ට සාක්ෂි දැරීම අසමත් වීම නිසාවෙන්  විදේශීය පාලනය යටතේ පිටුවහල් කරනු ලැබිය. </a:t>
            </a:r>
            <a:endParaRPr lang="en-US" sz="700" b="1" dirty="0">
              <a:solidFill>
                <a:srgbClr val="FFFFFF"/>
              </a:solidFill>
              <a:effectLst>
                <a:outerShdw blurRad="38100" dist="38100" dir="2700000" algn="tl">
                  <a:srgbClr val="000000"/>
                </a:outerShdw>
              </a:effectLst>
              <a:latin typeface="Arial" charset="0"/>
              <a:cs typeface="Arial" charset="0"/>
            </a:endParaRPr>
          </a:p>
        </p:txBody>
      </p:sp>
      <p:sp>
        <p:nvSpPr>
          <p:cNvPr id="104475" name="Rectangle 27"/>
          <p:cNvSpPr>
            <a:spLocks noChangeArrowheads="1"/>
          </p:cNvSpPr>
          <p:nvPr/>
        </p:nvSpPr>
        <p:spPr bwMode="auto">
          <a:xfrm>
            <a:off x="3131840" y="4797152"/>
            <a:ext cx="2003797" cy="73609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defRPr/>
            </a:pPr>
            <a:r>
              <a:rPr lang="si-LK" sz="700" b="1" dirty="0">
                <a:solidFill>
                  <a:srgbClr val="FFFFFF"/>
                </a:solidFill>
                <a:latin typeface="Arial" pitchFamily="24" charset="0"/>
                <a:ea typeface="ＭＳ Ｐゴシック" charset="-128"/>
                <a:cs typeface="ＭＳ Ｐゴシック" charset="-128"/>
              </a:rPr>
              <a:t>යෙරෙමියා 31: 31-34 පොරොන්දු දෙයි:</a:t>
            </a:r>
          </a:p>
          <a:p>
            <a:pPr>
              <a:defRPr/>
            </a:pPr>
            <a:r>
              <a:rPr lang="si-LK" sz="700" b="1" dirty="0">
                <a:solidFill>
                  <a:srgbClr val="FFFFFF"/>
                </a:solidFill>
                <a:latin typeface="Arial" pitchFamily="24" charset="0"/>
                <a:ea typeface="ＭＳ Ｐゴシック" charset="-128"/>
                <a:cs typeface="ＭＳ Ｐゴシック" charset="-128"/>
              </a:rPr>
              <a:t>සමාව</a:t>
            </a:r>
          </a:p>
          <a:p>
            <a:pPr>
              <a:defRPr/>
            </a:pPr>
            <a:r>
              <a:rPr lang="si-LK" sz="700" b="1" dirty="0">
                <a:solidFill>
                  <a:srgbClr val="FFFFFF"/>
                </a:solidFill>
                <a:latin typeface="Arial" pitchFamily="24" charset="0"/>
                <a:ea typeface="ＭＳ Ｐゴシック" charset="-128"/>
                <a:cs typeface="ＭＳ Ｐゴシック" charset="-128"/>
              </a:rPr>
              <a:t>වාසය කරන ආත්මය</a:t>
            </a:r>
          </a:p>
          <a:p>
            <a:pPr>
              <a:defRPr/>
            </a:pPr>
            <a:r>
              <a:rPr lang="si-LK" sz="700" b="1" dirty="0">
                <a:solidFill>
                  <a:srgbClr val="FFFFFF"/>
                </a:solidFill>
                <a:latin typeface="Arial" pitchFamily="24" charset="0"/>
                <a:ea typeface="ＭＳ Ｐゴシック" charset="-128"/>
                <a:cs typeface="ＭＳ Ｐゴシック" charset="-128"/>
              </a:rPr>
              <a:t>නව හදවත, ස්වභාවය, මනස</a:t>
            </a:r>
          </a:p>
          <a:p>
            <a:pPr>
              <a:defRPr/>
            </a:pPr>
            <a:r>
              <a:rPr lang="si-LK" sz="700" b="1" dirty="0">
                <a:solidFill>
                  <a:srgbClr val="FFFFFF"/>
                </a:solidFill>
                <a:latin typeface="Arial" pitchFamily="24" charset="0"/>
                <a:ea typeface="ＭＳ Ｐゴシック" charset="-128"/>
                <a:cs typeface="ＭＳ Ｐゴシック" charset="-128"/>
              </a:rPr>
              <a:t>ඊශ්රායෙලය සහ යූදා යලි එක් කිරීම</a:t>
            </a:r>
          </a:p>
          <a:p>
            <a:pPr>
              <a:defRPr/>
            </a:pPr>
            <a:r>
              <a:rPr lang="si-LK" sz="700" b="1" dirty="0">
                <a:solidFill>
                  <a:srgbClr val="FFFFFF"/>
                </a:solidFill>
                <a:latin typeface="Arial" pitchFamily="24" charset="0"/>
                <a:ea typeface="ＭＳ Ｐゴシック" charset="-128"/>
                <a:cs typeface="ＭＳ Ｐゴシック" charset="-128"/>
              </a:rPr>
              <a:t>ශුභාරංච</a:t>
            </a:r>
            <a:r>
              <a:rPr lang="si-LK" sz="700" b="1" dirty="0" smtClean="0">
                <a:solidFill>
                  <a:srgbClr val="FFFFFF"/>
                </a:solidFill>
                <a:latin typeface="Arial" pitchFamily="24" charset="0"/>
                <a:ea typeface="ＭＳ Ｐゴシック" charset="-128"/>
                <a:cs typeface="ＭＳ Ｐゴシック" charset="-128"/>
              </a:rPr>
              <a:t>ිය අවශ</a:t>
            </a:r>
            <a:r>
              <a:rPr lang="si-LK" sz="700" b="1" dirty="0">
                <a:solidFill>
                  <a:srgbClr val="FFFFFF"/>
                </a:solidFill>
                <a:latin typeface="Arial" pitchFamily="24" charset="0"/>
                <a:ea typeface="ＭＳ Ｐゴシック" charset="-128"/>
                <a:cs typeface="ＭＳ Ｐゴシック" charset="-128"/>
              </a:rPr>
              <a:t>්ය නෑ</a:t>
            </a:r>
            <a:endParaRPr lang="en-US" sz="700" b="1" dirty="0">
              <a:solidFill>
                <a:srgbClr val="FFFFFF"/>
              </a:solidFill>
              <a:latin typeface="Arial" pitchFamily="24" charset="0"/>
              <a:ea typeface="ＭＳ Ｐゴシック" charset="-128"/>
              <a:cs typeface="ＭＳ Ｐゴシック" charset="-128"/>
            </a:endParaRPr>
          </a:p>
        </p:txBody>
      </p:sp>
      <p:sp>
        <p:nvSpPr>
          <p:cNvPr id="104476" name="Rectangle 28"/>
          <p:cNvSpPr>
            <a:spLocks noChangeArrowheads="1"/>
          </p:cNvSpPr>
          <p:nvPr/>
        </p:nvSpPr>
        <p:spPr bwMode="auto">
          <a:xfrm>
            <a:off x="2682875" y="3632200"/>
            <a:ext cx="2494788"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si-LK" sz="700" b="1" dirty="0">
                <a:solidFill>
                  <a:srgbClr val="FFFFFF"/>
                </a:solidFill>
                <a:latin typeface="Arial" pitchFamily="24" charset="0"/>
                <a:ea typeface="ＭＳ Ｐゴシック" charset="-128"/>
                <a:cs typeface="ＭＳ Ｐゴシック" charset="-128"/>
              </a:rPr>
              <a:t>2 සාමුවෙල් 7: 12-16 සදහටම පොරොන්දු විම:</a:t>
            </a:r>
          </a:p>
          <a:p>
            <a:pPr>
              <a:defRPr/>
            </a:pPr>
            <a:r>
              <a:rPr lang="si-LK" sz="700" b="1" dirty="0">
                <a:solidFill>
                  <a:srgbClr val="FFFFFF"/>
                </a:solidFill>
                <a:latin typeface="Arial" pitchFamily="24" charset="0"/>
                <a:ea typeface="ＭＳ Ｐゴシック" charset="-128"/>
                <a:cs typeface="ＭＳ Ｐゴシック" charset="-128"/>
              </a:rPr>
              <a:t>පුත්රයෝ ("නිවස" කවදාවත් නැති නොවේ)</a:t>
            </a:r>
          </a:p>
          <a:p>
            <a:pPr>
              <a:defRPr/>
            </a:pPr>
            <a:r>
              <a:rPr lang="si-LK" sz="700" b="1" dirty="0">
                <a:solidFill>
                  <a:srgbClr val="FFFFFF"/>
                </a:solidFill>
                <a:latin typeface="Arial" pitchFamily="24" charset="0"/>
                <a:ea typeface="ＭＳ Ｐゴシック" charset="-128"/>
                <a:cs typeface="ＭＳ Ｐゴシック" charset="-128"/>
              </a:rPr>
              <a:t>රාජධානිය (දේශපාලන රාජවංශය)</a:t>
            </a:r>
          </a:p>
          <a:p>
            <a:pPr>
              <a:defRPr/>
            </a:pPr>
            <a:r>
              <a:rPr lang="si-LK" sz="700" b="1" dirty="0">
                <a:solidFill>
                  <a:srgbClr val="FFFFFF"/>
                </a:solidFill>
                <a:latin typeface="Arial" pitchFamily="24" charset="0"/>
                <a:ea typeface="ＭＳ Ｐゴシック" charset="-128"/>
                <a:cs typeface="ＭＳ Ｐゴシック" charset="-128"/>
              </a:rPr>
              <a:t>සිංහාසනය (පරම්පරාවෙන් පාලනය කිරීමට අයිතිය)</a:t>
            </a:r>
          </a:p>
          <a:p>
            <a:pPr>
              <a:defRPr/>
            </a:pPr>
            <a:r>
              <a:rPr lang="si-LK" sz="700" b="1" dirty="0">
                <a:solidFill>
                  <a:srgbClr val="FFFFFF"/>
                </a:solidFill>
                <a:latin typeface="Arial" pitchFamily="24" charset="0"/>
                <a:ea typeface="ＭＳ Ｐゴシック" charset="-128"/>
                <a:cs typeface="ＭＳ Ｐゴシック" charset="-128"/>
              </a:rPr>
              <a:t>දේවමාලිගාව (පුත්‍රයා ගොඩනගයි)</a:t>
            </a:r>
            <a:endParaRPr lang="en-US" sz="700" b="1" dirty="0">
              <a:solidFill>
                <a:srgbClr val="FFFFFF"/>
              </a:solidFill>
              <a:latin typeface="Arial" pitchFamily="24" charset="0"/>
              <a:ea typeface="ＭＳ Ｐゴシック" charset="-128"/>
              <a:cs typeface="ＭＳ Ｐゴシック" charset="-128"/>
            </a:endParaRPr>
          </a:p>
        </p:txBody>
      </p:sp>
      <p:sp>
        <p:nvSpPr>
          <p:cNvPr id="104477" name="Rectangle 29"/>
          <p:cNvSpPr>
            <a:spLocks noChangeArrowheads="1"/>
          </p:cNvSpPr>
          <p:nvPr/>
        </p:nvSpPr>
        <p:spPr bwMode="auto">
          <a:xfrm>
            <a:off x="2301875" y="2479675"/>
            <a:ext cx="3200400"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si-LK" sz="700" b="1" dirty="0">
                <a:solidFill>
                  <a:srgbClr val="FFFFFF"/>
                </a:solidFill>
                <a:latin typeface="Arial" pitchFamily="24" charset="0"/>
                <a:ea typeface="ＭＳ Ｐゴシック" charset="-128"/>
                <a:cs typeface="ＭＳ Ｐゴシック" charset="-128"/>
              </a:rPr>
              <a:t>උත්පත්ති 15:18 (සස:ද්වි. 30: 1-10) පොරොන්දු:</a:t>
            </a:r>
          </a:p>
          <a:p>
            <a:pPr>
              <a:defRPr/>
            </a:pPr>
            <a:r>
              <a:rPr lang="si-LK" sz="700" b="1" dirty="0">
                <a:solidFill>
                  <a:srgbClr val="FFFFFF"/>
                </a:solidFill>
                <a:latin typeface="Arial" pitchFamily="24" charset="0"/>
                <a:ea typeface="ＭＳ Ｐゴシック" charset="-128"/>
                <a:cs typeface="ＭＳ Ｐゴシック" charset="-128"/>
              </a:rPr>
              <a:t>ඊජිප්තුවේ වාඩි හි සිට යුප්රටීස් ගඟ දක්වා (යෙසායා 27:12)</a:t>
            </a:r>
          </a:p>
          <a:p>
            <a:pPr>
              <a:defRPr/>
            </a:pPr>
            <a:r>
              <a:rPr lang="si-LK" sz="700" b="1" dirty="0">
                <a:solidFill>
                  <a:srgbClr val="FFFFFF"/>
                </a:solidFill>
                <a:latin typeface="Arial" pitchFamily="24" charset="0"/>
                <a:ea typeface="ＭＳ Ｐゴシック" charset="-128"/>
                <a:cs typeface="ＭＳ Ｐゴシック" charset="-128"/>
              </a:rPr>
              <a:t>දේශයේ සදාකාලික භූමි අයිතිය (උත්පත්ති 17: 8) විප්‍රවාස /ප්‍රතිස්ථාපනයෙන් පසුව </a:t>
            </a:r>
          </a:p>
          <a:p>
            <a:pPr>
              <a:defRPr/>
            </a:pPr>
            <a:r>
              <a:rPr lang="si-LK" sz="700" b="1" dirty="0">
                <a:solidFill>
                  <a:srgbClr val="FFFFFF"/>
                </a:solidFill>
                <a:latin typeface="Arial" pitchFamily="24" charset="0"/>
                <a:ea typeface="ＭＳ Ｐゴシック" charset="-128"/>
                <a:cs typeface="ＭＳ Ｐゴシック" charset="-128"/>
              </a:rPr>
              <a:t>මුළු ලොවම දේශය තුලින් ආශීර්වාද කර ඇත (යෙසායා 14: 1-2)</a:t>
            </a:r>
            <a:endParaRPr lang="en-US" sz="700" b="1" dirty="0">
              <a:solidFill>
                <a:srgbClr val="FFFFFF"/>
              </a:solidFill>
              <a:latin typeface="Arial" pitchFamily="24" charset="0"/>
              <a:ea typeface="ＭＳ Ｐゴシック" charset="-128"/>
              <a:cs typeface="ＭＳ Ｐゴシック" charset="-128"/>
            </a:endParaRPr>
          </a:p>
        </p:txBody>
      </p:sp>
      <p:sp>
        <p:nvSpPr>
          <p:cNvPr id="104478" name="Rectangle 30"/>
          <p:cNvSpPr>
            <a:spLocks noChangeArrowheads="1"/>
          </p:cNvSpPr>
          <p:nvPr/>
        </p:nvSpPr>
        <p:spPr bwMode="auto">
          <a:xfrm>
            <a:off x="5937026" y="955675"/>
            <a:ext cx="1011238" cy="8438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si-LK" sz="700" b="1" dirty="0">
                <a:solidFill>
                  <a:srgbClr val="FFFFFF"/>
                </a:solidFill>
                <a:effectLst>
                  <a:outerShdw blurRad="38100" dist="38100" dir="2700000" algn="tl">
                    <a:srgbClr val="000000"/>
                  </a:outerShdw>
                </a:effectLst>
                <a:latin typeface="Arial" charset="0"/>
                <a:cs typeface="Arial" charset="0"/>
              </a:rPr>
              <a:t>යේසුස් වහන්සේ තම රාජ්යය අභිරහස් ලෙස සභා මුහුණුවරකට පත්කරයි ( මතෙව්. 13 )</a:t>
            </a:r>
            <a:endParaRPr lang="en-US" sz="700" b="1" dirty="0">
              <a:solidFill>
                <a:srgbClr val="FFFFFF"/>
              </a:solidFill>
              <a:effectLst>
                <a:outerShdw blurRad="38100" dist="38100" dir="2700000" algn="tl">
                  <a:srgbClr val="000000"/>
                </a:outerShdw>
              </a:effectLst>
              <a:latin typeface="Arial" charset="0"/>
              <a:cs typeface="Arial" charset="0"/>
            </a:endParaRPr>
          </a:p>
        </p:txBody>
      </p:sp>
      <p:sp>
        <p:nvSpPr>
          <p:cNvPr id="104479" name="Rectangle 31"/>
          <p:cNvSpPr>
            <a:spLocks noChangeArrowheads="1"/>
          </p:cNvSpPr>
          <p:nvPr/>
        </p:nvSpPr>
        <p:spPr bwMode="auto">
          <a:xfrm>
            <a:off x="4675188" y="947738"/>
            <a:ext cx="1076325"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si-LK" sz="700" b="1" dirty="0">
                <a:solidFill>
                  <a:srgbClr val="FFFFFF"/>
                </a:solidFill>
                <a:effectLst>
                  <a:outerShdw blurRad="38100" dist="38100" dir="2700000" algn="tl">
                    <a:srgbClr val="000000"/>
                  </a:outerShdw>
                </a:effectLst>
                <a:latin typeface="Arial" charset="0"/>
                <a:cs typeface="Arial" charset="0"/>
              </a:rPr>
              <a:t>ඊස්රායලය මෙසියස්ගේ රාජ්‍යය ප්රතික්ෂේප කරයි (මතෙව් 12: 41-42, 23: 37-39)</a:t>
            </a:r>
            <a:endParaRPr lang="en-US" sz="700" b="1" dirty="0">
              <a:solidFill>
                <a:srgbClr val="FFFFFF"/>
              </a:solidFill>
              <a:effectLst>
                <a:outerShdw blurRad="38100" dist="38100" dir="2700000" algn="tl">
                  <a:srgbClr val="000000"/>
                </a:outerShdw>
              </a:effectLst>
              <a:latin typeface="Arial" charset="0"/>
              <a:cs typeface="Arial" charset="0"/>
            </a:endParaRPr>
          </a:p>
        </p:txBody>
      </p:sp>
      <p:sp>
        <p:nvSpPr>
          <p:cNvPr id="104480" name="Rectangle 32"/>
          <p:cNvSpPr>
            <a:spLocks noChangeArrowheads="1"/>
          </p:cNvSpPr>
          <p:nvPr/>
        </p:nvSpPr>
        <p:spPr bwMode="auto">
          <a:xfrm>
            <a:off x="6732588" y="949325"/>
            <a:ext cx="1076325" cy="8438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si-LK" sz="700" b="1" dirty="0">
                <a:solidFill>
                  <a:srgbClr val="FFFFFF"/>
                </a:solidFill>
                <a:effectLst>
                  <a:outerShdw blurRad="38100" dist="38100" dir="2700000" algn="tl">
                    <a:srgbClr val="000000"/>
                  </a:outerShdw>
                </a:effectLst>
                <a:latin typeface="Arial" charset="0"/>
                <a:cs typeface="Arial" charset="0"/>
              </a:rPr>
              <a:t>ක්‍රිස්තුස් විසින් ඊශ්රායෙල් සතුරන්ව සහ ජාතින්ගේ විශ්වාසයන් යටත් කරයි (රෝම 11: 26-27)</a:t>
            </a:r>
            <a:endParaRPr lang="en-US" sz="700" b="1" dirty="0">
              <a:solidFill>
                <a:srgbClr val="FFFFFF"/>
              </a:solidFill>
              <a:effectLst>
                <a:outerShdw blurRad="38100" dist="38100" dir="2700000" algn="tl">
                  <a:srgbClr val="000000"/>
                </a:outerShdw>
              </a:effectLst>
              <a:latin typeface="Arial" charset="0"/>
              <a:cs typeface="Arial" charset="0"/>
            </a:endParaRPr>
          </a:p>
        </p:txBody>
      </p:sp>
      <p:sp>
        <p:nvSpPr>
          <p:cNvPr id="319518" name="AutoShape 33"/>
          <p:cNvSpPr>
            <a:spLocks noChangeArrowheads="1"/>
          </p:cNvSpPr>
          <p:nvPr/>
        </p:nvSpPr>
        <p:spPr bwMode="auto">
          <a:xfrm rot="16200000">
            <a:off x="5859760"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000">
              <a:solidFill>
                <a:srgbClr val="FFFFFF"/>
              </a:solidFill>
              <a:latin typeface="Arial" charset="0"/>
              <a:cs typeface="Arial" charset="0"/>
            </a:endParaRPr>
          </a:p>
        </p:txBody>
      </p:sp>
      <p:sp>
        <p:nvSpPr>
          <p:cNvPr id="319519"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000">
              <a:solidFill>
                <a:srgbClr val="FFFFFF"/>
              </a:solidFill>
              <a:latin typeface="Times New Roman" charset="0"/>
            </a:endParaRPr>
          </a:p>
        </p:txBody>
      </p:sp>
      <p:sp>
        <p:nvSpPr>
          <p:cNvPr id="319520"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eaLnBrk="1" hangingPunct="1"/>
            <a:endParaRPr lang="en-US" sz="2000">
              <a:solidFill>
                <a:srgbClr val="FFFFFF"/>
              </a:solidFill>
              <a:latin typeface="Times New Roman" charset="0"/>
            </a:endParaRPr>
          </a:p>
        </p:txBody>
      </p:sp>
      <p:sp>
        <p:nvSpPr>
          <p:cNvPr id="319521"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000">
              <a:solidFill>
                <a:srgbClr val="FFFFFF"/>
              </a:solidFill>
              <a:latin typeface="Times New Roman" charset="0"/>
            </a:endParaRPr>
          </a:p>
        </p:txBody>
      </p:sp>
      <p:sp>
        <p:nvSpPr>
          <p:cNvPr id="319522"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000">
              <a:solidFill>
                <a:srgbClr val="FFFFFF"/>
              </a:solidFill>
              <a:latin typeface="Times New Roman" charset="0"/>
            </a:endParaRPr>
          </a:p>
        </p:txBody>
      </p:sp>
      <p:sp>
        <p:nvSpPr>
          <p:cNvPr id="104486" name="Rectangle 38"/>
          <p:cNvSpPr>
            <a:spLocks noChangeArrowheads="1"/>
          </p:cNvSpPr>
          <p:nvPr/>
        </p:nvSpPr>
        <p:spPr bwMode="auto">
          <a:xfrm>
            <a:off x="5818188" y="2479675"/>
            <a:ext cx="1719262" cy="8438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si-LK" sz="700" b="1" dirty="0">
                <a:solidFill>
                  <a:srgbClr val="FFFFFF"/>
                </a:solidFill>
                <a:latin typeface="Arial" pitchFamily="24" charset="0"/>
                <a:ea typeface="ＭＳ Ｐゴシック" charset="-128"/>
                <a:cs typeface="ＭＳ Ｐゴシック" charset="-128"/>
              </a:rPr>
              <a:t>සියවස් 19 ක් පුරා ඉශ්‍ර්යෙල් විනිශ්චයටත් අවතැන් වීමටත් පාත්‍ර වුයේ, මෙසියස් ප්රතික්ෂේප කිරීම නිසාය (ක්රි.ව. 70-</a:t>
            </a:r>
            <a:r>
              <a:rPr lang="en-US" sz="700" b="1" dirty="0">
                <a:solidFill>
                  <a:srgbClr val="FFFFFF"/>
                </a:solidFill>
                <a:latin typeface="Arial" pitchFamily="24" charset="0"/>
                <a:ea typeface="ＭＳ Ｐゴシック" charset="-128"/>
                <a:cs typeface="ＭＳ Ｐゴシック" charset="-128"/>
              </a:rPr>
              <a:t>AD 1948) </a:t>
            </a:r>
            <a:r>
              <a:rPr lang="si-LK" sz="700" b="1" dirty="0">
                <a:solidFill>
                  <a:srgbClr val="FFFFFF"/>
                </a:solidFill>
                <a:latin typeface="Arial" pitchFamily="24" charset="0"/>
                <a:ea typeface="ＭＳ Ｐゴシック" charset="-128"/>
                <a:cs typeface="ＭＳ Ｐゴシック" charset="-128"/>
              </a:rPr>
              <a:t>නමුත් දැන් අර්ධ වශයෙන් ප්‍රතිස්ථාපනය වී ඇත. (එසකි. 37: 1-7)</a:t>
            </a:r>
            <a:endParaRPr lang="en-US" sz="700" b="1" dirty="0">
              <a:solidFill>
                <a:srgbClr val="FFFFFF"/>
              </a:solidFill>
              <a:latin typeface="Arial" pitchFamily="24" charset="0"/>
              <a:ea typeface="ＭＳ Ｐゴシック" charset="-128"/>
              <a:cs typeface="ＭＳ Ｐゴシック" charset="-128"/>
            </a:endParaRPr>
          </a:p>
        </p:txBody>
      </p:sp>
      <p:sp>
        <p:nvSpPr>
          <p:cNvPr id="104487" name="Rectangle 39"/>
          <p:cNvSpPr>
            <a:spLocks noChangeArrowheads="1"/>
          </p:cNvSpPr>
          <p:nvPr/>
        </p:nvSpPr>
        <p:spPr bwMode="auto">
          <a:xfrm>
            <a:off x="6054725" y="3389313"/>
            <a:ext cx="1336675" cy="628377"/>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si-LK" sz="700" b="1" dirty="0">
                <a:solidFill>
                  <a:srgbClr val="000000"/>
                </a:solidFill>
                <a:latin typeface="Arial" pitchFamily="24" charset="0"/>
                <a:ea typeface="ＭＳ Ｐゴシック" charset="-128"/>
                <a:cs typeface="ＭＳ Ｐゴシック" charset="-128"/>
              </a:rPr>
              <a:t>ක්රිස්තුස් වහන්සේ ආත්මික දේව මාලිගයක් වන ඔහුගේ සභාවේ ප්‍රධානියාය (එපී 2: 19-22; 2 කොරි 6:16)</a:t>
            </a:r>
            <a:endParaRPr lang="en-US" sz="700" b="1" dirty="0">
              <a:solidFill>
                <a:srgbClr val="000000"/>
              </a:solidFill>
              <a:latin typeface="Arial" pitchFamily="24" charset="0"/>
              <a:ea typeface="ＭＳ Ｐゴシック" charset="-128"/>
              <a:cs typeface="ＭＳ Ｐゴシック" charset="-128"/>
            </a:endParaRPr>
          </a:p>
        </p:txBody>
      </p:sp>
      <p:sp>
        <p:nvSpPr>
          <p:cNvPr id="104488" name="Rectangle 40"/>
          <p:cNvSpPr>
            <a:spLocks noChangeArrowheads="1"/>
          </p:cNvSpPr>
          <p:nvPr/>
        </p:nvSpPr>
        <p:spPr bwMode="auto">
          <a:xfrm>
            <a:off x="5935663" y="4740275"/>
            <a:ext cx="1397000" cy="52065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si-LK" sz="700" b="1" dirty="0">
                <a:solidFill>
                  <a:srgbClr val="000000"/>
                </a:solidFill>
                <a:latin typeface="Arial" pitchFamily="24" charset="0"/>
                <a:ea typeface="ＭＳ Ｐゴシック" charset="-128"/>
                <a:cs typeface="ＭＳ Ｐゴシック" charset="-128"/>
              </a:rPr>
              <a:t>මෝසෙස්ගේ ව්යවස්ථාව නව ගිවිසුමේ මූලික අංග තුන වෙනුවට (ලූක් 22:20; 2 කොරි 3: 6)</a:t>
            </a:r>
            <a:endParaRPr lang="en-US" sz="700" b="1" dirty="0">
              <a:solidFill>
                <a:srgbClr val="000000"/>
              </a:solidFill>
              <a:latin typeface="Arial" pitchFamily="24" charset="0"/>
              <a:ea typeface="ＭＳ Ｐゴシック" charset="-128"/>
              <a:cs typeface="ＭＳ Ｐゴシック" charset="-128"/>
            </a:endParaRPr>
          </a:p>
        </p:txBody>
      </p:sp>
      <p:sp>
        <p:nvSpPr>
          <p:cNvPr id="319526"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000">
              <a:solidFill>
                <a:srgbClr val="FFFFFF"/>
              </a:solidFill>
              <a:latin typeface="Arial" charset="0"/>
              <a:cs typeface="Arial" charset="0"/>
            </a:endParaRPr>
          </a:p>
        </p:txBody>
      </p:sp>
      <p:sp>
        <p:nvSpPr>
          <p:cNvPr id="319527"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491" name="Rectangle 43"/>
          <p:cNvSpPr>
            <a:spLocks noChangeArrowheads="1"/>
          </p:cNvSpPr>
          <p:nvPr/>
        </p:nvSpPr>
        <p:spPr bwMode="auto">
          <a:xfrm>
            <a:off x="7620000" y="2057400"/>
            <a:ext cx="1546225"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si-LK" sz="800" b="1" dirty="0" smtClean="0">
                <a:solidFill>
                  <a:srgbClr val="FFFFFF"/>
                </a:solidFill>
                <a:latin typeface="Arial" pitchFamily="24" charset="0"/>
                <a:ea typeface="ＭＳ Ｐゴシック" charset="-128"/>
                <a:cs typeface="ＭＳ Ｐゴシック" charset="-128"/>
              </a:rPr>
              <a:t>මෙසියානු    රාජ්‍යය </a:t>
            </a:r>
            <a:r>
              <a:rPr lang="en-US" sz="800" b="1" dirty="0" smtClean="0">
                <a:solidFill>
                  <a:srgbClr val="FFFFFF"/>
                </a:solidFill>
                <a:latin typeface="Arial" pitchFamily="24" charset="0"/>
                <a:ea typeface="ＭＳ Ｐゴシック" charset="-128"/>
                <a:cs typeface="ＭＳ Ｐゴシック" charset="-128"/>
              </a:rPr>
              <a:t>    </a:t>
            </a:r>
            <a:endParaRPr lang="en-US" sz="800" b="1" dirty="0">
              <a:solidFill>
                <a:srgbClr val="FFFFFF"/>
              </a:solidFill>
              <a:latin typeface="Arial" pitchFamily="24" charset="0"/>
              <a:ea typeface="ＭＳ Ｐゴシック" charset="-128"/>
              <a:cs typeface="ＭＳ Ｐゴシック" charset="-128"/>
            </a:endParaRPr>
          </a:p>
        </p:txBody>
      </p:sp>
      <p:sp>
        <p:nvSpPr>
          <p:cNvPr id="319529"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493" name="Rectangle 45"/>
          <p:cNvSpPr>
            <a:spLocks noChangeArrowheads="1"/>
          </p:cNvSpPr>
          <p:nvPr/>
        </p:nvSpPr>
        <p:spPr bwMode="auto">
          <a:xfrm>
            <a:off x="7696200" y="2192338"/>
            <a:ext cx="1556320"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defRPr/>
            </a:pPr>
            <a:r>
              <a:rPr lang="si-LK" sz="900" b="1" dirty="0" smtClean="0">
                <a:solidFill>
                  <a:srgbClr val="FFFFFF"/>
                </a:solidFill>
                <a:latin typeface="Arial" pitchFamily="24" charset="0"/>
                <a:ea typeface="ＭＳ Ｐゴシック" charset="-128"/>
                <a:cs typeface="ＭＳ Ｐゴシック" charset="-128"/>
              </a:rPr>
              <a:t>ශශ්‍රය </a:t>
            </a:r>
            <a:r>
              <a:rPr lang="en-US" sz="900" b="1" dirty="0" smtClean="0">
                <a:solidFill>
                  <a:srgbClr val="FFFFFF"/>
                </a:solidFill>
                <a:latin typeface="Arial" pitchFamily="24" charset="0"/>
                <a:ea typeface="ＭＳ Ｐゴシック" charset="-128"/>
                <a:cs typeface="ＭＳ Ｐゴシック" charset="-128"/>
              </a:rPr>
              <a:t>    </a:t>
            </a:r>
            <a:r>
              <a:rPr lang="si-LK" sz="900" b="1" dirty="0" smtClean="0">
                <a:solidFill>
                  <a:srgbClr val="FFFFFF"/>
                </a:solidFill>
                <a:latin typeface="Arial" pitchFamily="24" charset="0"/>
                <a:ea typeface="ＭＳ Ｐゴシック" charset="-128"/>
                <a:cs typeface="ＭＳ Ｐゴシック" charset="-128"/>
              </a:rPr>
              <a:t>  </a:t>
            </a:r>
            <a:r>
              <a:rPr lang="en-US" sz="900" b="1" dirty="0" smtClean="0">
                <a:solidFill>
                  <a:srgbClr val="FFFFFF"/>
                </a:solidFill>
                <a:latin typeface="Arial" pitchFamily="24" charset="0"/>
                <a:ea typeface="ＭＳ Ｐゴシック" charset="-128"/>
                <a:cs typeface="ＭＳ Ｐゴシック" charset="-128"/>
              </a:rPr>
              <a:t> </a:t>
            </a:r>
            <a:r>
              <a:rPr lang="si-LK" sz="900" b="1" dirty="0" smtClean="0">
                <a:solidFill>
                  <a:srgbClr val="FFFFFF"/>
                </a:solidFill>
                <a:latin typeface="Arial" pitchFamily="24" charset="0"/>
                <a:ea typeface="ＭＳ Ｐゴシック" charset="-128"/>
                <a:cs typeface="ＭＳ Ｐゴシック" charset="-128"/>
              </a:rPr>
              <a:t>සදාකාලික </a:t>
            </a:r>
            <a:endParaRPr lang="en-US" sz="900" b="1" dirty="0">
              <a:solidFill>
                <a:srgbClr val="FFFFFF"/>
              </a:solidFill>
              <a:latin typeface="Arial" pitchFamily="24" charset="0"/>
              <a:ea typeface="ＭＳ Ｐゴシック" charset="-128"/>
              <a:cs typeface="ＭＳ Ｐゴシック" charset="-128"/>
            </a:endParaRPr>
          </a:p>
        </p:txBody>
      </p:sp>
      <p:sp>
        <p:nvSpPr>
          <p:cNvPr id="104494" name="Rectangle 46"/>
          <p:cNvSpPr>
            <a:spLocks noChangeArrowheads="1"/>
          </p:cNvSpPr>
          <p:nvPr/>
        </p:nvSpPr>
        <p:spPr bwMode="auto">
          <a:xfrm>
            <a:off x="7659688" y="2411413"/>
            <a:ext cx="911225" cy="8438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si-LK" sz="700" b="1" dirty="0">
                <a:solidFill>
                  <a:srgbClr val="FFFFFF"/>
                </a:solidFill>
                <a:latin typeface="Arial" pitchFamily="24" charset="0"/>
                <a:ea typeface="ＭＳ Ｐゴシック" charset="-128"/>
                <a:cs typeface="ＭＳ Ｐゴシック" charset="-128"/>
              </a:rPr>
              <a:t>සම්පූර්ණ ප්රතිස්ථාපනය (එසක 37: 8-28) යෙරුසලම ලෝකයේ  අගනුවර</a:t>
            </a:r>
          </a:p>
          <a:p>
            <a:pPr algn="ctr">
              <a:defRPr/>
            </a:pPr>
            <a:r>
              <a:rPr lang="si-LK" sz="700" b="1" dirty="0">
                <a:solidFill>
                  <a:srgbClr val="FFFFFF"/>
                </a:solidFill>
                <a:latin typeface="Arial" pitchFamily="24" charset="0"/>
                <a:ea typeface="ＭＳ Ｐゴシック" charset="-128"/>
                <a:cs typeface="ＭＳ Ｐゴシック" charset="-128"/>
              </a:rPr>
              <a:t>(යෙසායා 2: 1-5)</a:t>
            </a:r>
            <a:endParaRPr lang="en-US" sz="700" b="1" dirty="0">
              <a:solidFill>
                <a:srgbClr val="FFFFFF"/>
              </a:solidFill>
              <a:latin typeface="Arial" pitchFamily="24" charset="0"/>
              <a:ea typeface="ＭＳ Ｐゴシック" charset="-128"/>
              <a:cs typeface="ＭＳ Ｐゴシック" charset="-128"/>
            </a:endParaRPr>
          </a:p>
        </p:txBody>
      </p:sp>
      <p:sp>
        <p:nvSpPr>
          <p:cNvPr id="104495" name="Rectangle 47"/>
          <p:cNvSpPr>
            <a:spLocks noChangeArrowheads="1"/>
          </p:cNvSpPr>
          <p:nvPr/>
        </p:nvSpPr>
        <p:spPr bwMode="auto">
          <a:xfrm>
            <a:off x="8412163" y="2411413"/>
            <a:ext cx="730250" cy="412934"/>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si-LK" sz="700" b="1" dirty="0">
                <a:solidFill>
                  <a:srgbClr val="FFFFFF"/>
                </a:solidFill>
                <a:latin typeface="Arial" pitchFamily="24" charset="0"/>
                <a:ea typeface="ＭＳ Ｐゴシック" charset="-128"/>
                <a:cs typeface="ＭＳ Ｐゴシック" charset="-128"/>
              </a:rPr>
              <a:t>නව යෙරුසලම</a:t>
            </a:r>
          </a:p>
          <a:p>
            <a:pPr algn="ctr">
              <a:defRPr/>
            </a:pPr>
            <a:r>
              <a:rPr lang="si-LK" sz="700" b="1" dirty="0">
                <a:solidFill>
                  <a:srgbClr val="FFFFFF"/>
                </a:solidFill>
                <a:latin typeface="Arial" pitchFamily="24" charset="0"/>
                <a:ea typeface="ＭＳ Ｐゴシック" charset="-128"/>
                <a:cs typeface="ＭＳ Ｐゴシック" charset="-128"/>
              </a:rPr>
              <a:t>(එළි. 21-22)</a:t>
            </a:r>
            <a:endParaRPr lang="en-US" sz="700" b="1" dirty="0">
              <a:solidFill>
                <a:srgbClr val="FFFFFF"/>
              </a:solidFill>
              <a:latin typeface="Arial" pitchFamily="24" charset="0"/>
              <a:ea typeface="ＭＳ Ｐゴシック" charset="-128"/>
              <a:cs typeface="ＭＳ Ｐゴシック" charset="-128"/>
            </a:endParaRPr>
          </a:p>
        </p:txBody>
      </p:sp>
      <p:sp>
        <p:nvSpPr>
          <p:cNvPr id="104496" name="Rectangle 48"/>
          <p:cNvSpPr>
            <a:spLocks noChangeArrowheads="1"/>
          </p:cNvSpPr>
          <p:nvPr/>
        </p:nvSpPr>
        <p:spPr bwMode="auto">
          <a:xfrm>
            <a:off x="7724775" y="3389313"/>
            <a:ext cx="803275"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si-LK" sz="700" b="1" dirty="0">
                <a:solidFill>
                  <a:srgbClr val="000000"/>
                </a:solidFill>
                <a:latin typeface="Arial" pitchFamily="24" charset="0"/>
                <a:ea typeface="ＭＳ Ｐゴシック" charset="-128"/>
                <a:cs typeface="ＭＳ Ｐゴシック" charset="-128"/>
              </a:rPr>
              <a:t>ක්රිස්තුස් ලෝකය පාලනය කරයි(යෙසා. 11)සාන්තුවරයන් සමඟ (එළි. 5:10; 20: 4-6)</a:t>
            </a:r>
            <a:endParaRPr lang="en-US" sz="700" b="1" dirty="0">
              <a:solidFill>
                <a:srgbClr val="000000"/>
              </a:solidFill>
              <a:latin typeface="Arial" pitchFamily="24" charset="0"/>
              <a:ea typeface="ＭＳ Ｐゴシック" charset="-128"/>
              <a:cs typeface="ＭＳ Ｐゴシック" charset="-128"/>
            </a:endParaRPr>
          </a:p>
        </p:txBody>
      </p:sp>
      <p:sp>
        <p:nvSpPr>
          <p:cNvPr id="104497" name="Rectangle 49"/>
          <p:cNvSpPr>
            <a:spLocks noChangeArrowheads="1"/>
          </p:cNvSpPr>
          <p:nvPr/>
        </p:nvSpPr>
        <p:spPr bwMode="auto">
          <a:xfrm>
            <a:off x="7850188" y="947738"/>
            <a:ext cx="1076325"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si-LK" sz="700" b="1" dirty="0">
                <a:solidFill>
                  <a:srgbClr val="FFFFFF"/>
                </a:solidFill>
                <a:effectLst>
                  <a:outerShdw blurRad="38100" dist="38100" dir="2700000" algn="tl">
                    <a:srgbClr val="000000"/>
                  </a:outerShdw>
                </a:effectLst>
                <a:latin typeface="Arial" charset="0"/>
                <a:cs typeface="Arial" charset="0"/>
              </a:rPr>
              <a:t>ක්රිස්තුස් වහන්සේ සාන්තුවරයන් සමග සියල්ල පාලනය කරයි (එපී 1: 9-10; එළි 20: 1-6, 22: 5 බි) </a:t>
            </a:r>
            <a:endParaRPr lang="en-US" sz="700" b="1" dirty="0">
              <a:solidFill>
                <a:srgbClr val="FFFFFF"/>
              </a:solidFill>
              <a:effectLst>
                <a:outerShdw blurRad="38100" dist="38100" dir="2700000" algn="tl">
                  <a:srgbClr val="000000"/>
                </a:outerShdw>
              </a:effectLst>
              <a:latin typeface="Arial" charset="0"/>
              <a:cs typeface="Arial" charset="0"/>
            </a:endParaRPr>
          </a:p>
        </p:txBody>
      </p:sp>
      <p:grpSp>
        <p:nvGrpSpPr>
          <p:cNvPr id="319535" name="Group 50"/>
          <p:cNvGrpSpPr>
            <a:grpSpLocks/>
          </p:cNvGrpSpPr>
          <p:nvPr/>
        </p:nvGrpSpPr>
        <p:grpSpPr bwMode="auto">
          <a:xfrm>
            <a:off x="4679950" y="4954588"/>
            <a:ext cx="76200" cy="304800"/>
            <a:chOff x="2928" y="3216"/>
            <a:chExt cx="48" cy="192"/>
          </a:xfrm>
        </p:grpSpPr>
        <p:sp>
          <p:nvSpPr>
            <p:cNvPr id="319590"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9591"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9592"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600"/>
            </a:p>
          </p:txBody>
        </p:sp>
      </p:grpSp>
      <p:grpSp>
        <p:nvGrpSpPr>
          <p:cNvPr id="319536" name="Group 54"/>
          <p:cNvGrpSpPr>
            <a:grpSpLocks/>
          </p:cNvGrpSpPr>
          <p:nvPr/>
        </p:nvGrpSpPr>
        <p:grpSpPr bwMode="auto">
          <a:xfrm>
            <a:off x="4946650" y="5301208"/>
            <a:ext cx="76200" cy="212725"/>
            <a:chOff x="3072" y="3418"/>
            <a:chExt cx="48" cy="134"/>
          </a:xfrm>
        </p:grpSpPr>
        <p:sp>
          <p:nvSpPr>
            <p:cNvPr id="319587"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9588"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9589"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600"/>
            </a:p>
          </p:txBody>
        </p:sp>
      </p:grpSp>
      <p:sp>
        <p:nvSpPr>
          <p:cNvPr id="104506" name="Rectangle 58"/>
          <p:cNvSpPr>
            <a:spLocks noChangeArrowheads="1"/>
          </p:cNvSpPr>
          <p:nvPr/>
        </p:nvSpPr>
        <p:spPr bwMode="auto">
          <a:xfrm rot="16200000">
            <a:off x="1445927" y="2558050"/>
            <a:ext cx="772096"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si-LK" sz="1400" b="1" dirty="0" smtClean="0">
                <a:solidFill>
                  <a:srgbClr val="FFFFFF"/>
                </a:solidFill>
                <a:latin typeface="Nadianne" charset="0"/>
                <a:ea typeface="ＭＳ Ｐゴシック" charset="-128"/>
                <a:cs typeface="ＭＳ Ｐゴシック" charset="-128"/>
              </a:rPr>
              <a:t>දේශය </a:t>
            </a:r>
            <a:endParaRPr lang="en-US" sz="1400" b="1" dirty="0">
              <a:solidFill>
                <a:srgbClr val="FFFFFF"/>
              </a:solidFill>
              <a:latin typeface="Nadianne" charset="0"/>
              <a:ea typeface="ＭＳ Ｐゴシック" charset="-128"/>
              <a:cs typeface="ＭＳ Ｐゴシック" charset="-128"/>
            </a:endParaRPr>
          </a:p>
        </p:txBody>
      </p:sp>
      <p:sp>
        <p:nvSpPr>
          <p:cNvPr id="104507" name="Rectangle 59"/>
          <p:cNvSpPr>
            <a:spLocks noChangeArrowheads="1"/>
          </p:cNvSpPr>
          <p:nvPr/>
        </p:nvSpPr>
        <p:spPr bwMode="auto">
          <a:xfrm rot="16200000">
            <a:off x="1884860" y="3708194"/>
            <a:ext cx="662578"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si-LK" sz="1400" b="1" dirty="0" smtClean="0">
                <a:solidFill>
                  <a:srgbClr val="FFFFFF"/>
                </a:solidFill>
                <a:latin typeface="Nadianne" charset="0"/>
                <a:ea typeface="ＭＳ Ｐゴシック" charset="-128"/>
                <a:cs typeface="ＭＳ Ｐゴシック" charset="-128"/>
              </a:rPr>
              <a:t>බීජය </a:t>
            </a:r>
            <a:endParaRPr lang="en-US" sz="1400" b="1" dirty="0">
              <a:solidFill>
                <a:srgbClr val="FFFFFF"/>
              </a:solidFill>
              <a:latin typeface="Nadianne" charset="0"/>
              <a:ea typeface="ＭＳ Ｐゴシック" charset="-128"/>
              <a:cs typeface="ＭＳ Ｐゴシック" charset="-128"/>
            </a:endParaRPr>
          </a:p>
        </p:txBody>
      </p:sp>
      <p:sp>
        <p:nvSpPr>
          <p:cNvPr id="104508" name="Rectangle 60"/>
          <p:cNvSpPr>
            <a:spLocks noChangeArrowheads="1"/>
          </p:cNvSpPr>
          <p:nvPr/>
        </p:nvSpPr>
        <p:spPr bwMode="auto">
          <a:xfrm rot="16200000">
            <a:off x="2262347" y="4912312"/>
            <a:ext cx="123793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si-LK" sz="1400" b="1" dirty="0" smtClean="0">
                <a:solidFill>
                  <a:srgbClr val="FFFFFF"/>
                </a:solidFill>
                <a:latin typeface="Nadianne" charset="0"/>
                <a:ea typeface="ＭＳ Ｐゴシック" charset="-128"/>
                <a:cs typeface="ＭＳ Ｐゴシック" charset="-128"/>
              </a:rPr>
              <a:t>ආශීර්වාදය </a:t>
            </a:r>
            <a:endParaRPr lang="en-US" sz="1400" b="1" dirty="0">
              <a:solidFill>
                <a:srgbClr val="FFFFFF"/>
              </a:solidFill>
              <a:latin typeface="Nadianne" charset="0"/>
              <a:ea typeface="ＭＳ Ｐゴシック" charset="-128"/>
              <a:cs typeface="ＭＳ Ｐゴシック" charset="-128"/>
            </a:endParaRPr>
          </a:p>
        </p:txBody>
      </p:sp>
      <p:sp>
        <p:nvSpPr>
          <p:cNvPr id="104509" name="Rectangle 61"/>
          <p:cNvSpPr>
            <a:spLocks noChangeArrowheads="1"/>
          </p:cNvSpPr>
          <p:nvPr/>
        </p:nvSpPr>
        <p:spPr bwMode="auto">
          <a:xfrm rot="16200000">
            <a:off x="912699" y="3668815"/>
            <a:ext cx="1432151"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si-LK" sz="1200" b="1" dirty="0" smtClean="0">
                <a:solidFill>
                  <a:srgbClr val="FFFFFF"/>
                </a:solidFill>
                <a:latin typeface="Arial" pitchFamily="24" charset="0"/>
                <a:ea typeface="ＭＳ Ｐゴシック" charset="-128"/>
                <a:cs typeface="ＭＳ Ｐゴシック" charset="-128"/>
              </a:rPr>
              <a:t>උත්පත්ති </a:t>
            </a:r>
            <a:r>
              <a:rPr lang="en-US" sz="1200" b="1" dirty="0" smtClean="0">
                <a:solidFill>
                  <a:srgbClr val="FFFFFF"/>
                </a:solidFill>
                <a:latin typeface="Arial" pitchFamily="24" charset="0"/>
                <a:ea typeface="ＭＳ Ｐゴシック" charset="-128"/>
                <a:cs typeface="ＭＳ Ｐゴシック" charset="-128"/>
              </a:rPr>
              <a:t> </a:t>
            </a:r>
            <a:r>
              <a:rPr lang="en-US" sz="1200" b="1" dirty="0">
                <a:solidFill>
                  <a:srgbClr val="FFFFFF"/>
                </a:solidFill>
                <a:latin typeface="Arial" pitchFamily="24" charset="0"/>
                <a:ea typeface="ＭＳ Ｐゴシック" charset="-128"/>
                <a:cs typeface="ＭＳ Ｐゴシック" charset="-128"/>
              </a:rPr>
              <a:t>12:1-3</a:t>
            </a:r>
          </a:p>
        </p:txBody>
      </p:sp>
      <p:sp>
        <p:nvSpPr>
          <p:cNvPr id="104510" name="Rectangle 62"/>
          <p:cNvSpPr>
            <a:spLocks noChangeArrowheads="1"/>
          </p:cNvSpPr>
          <p:nvPr/>
        </p:nvSpPr>
        <p:spPr bwMode="auto">
          <a:xfrm>
            <a:off x="8416925" y="3389313"/>
            <a:ext cx="750888" cy="736099"/>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si-LK" sz="700" b="1" dirty="0">
                <a:solidFill>
                  <a:srgbClr val="000000"/>
                </a:solidFill>
                <a:latin typeface="Arial" pitchFamily="24" charset="0"/>
                <a:ea typeface="ＭＳ Ｐゴシック" charset="-128"/>
                <a:cs typeface="ＭＳ Ｐゴシック" charset="-128"/>
              </a:rPr>
              <a:t>පියාගේ රාජ්යය ක්‍රිස්තුස්ට භාර දෙන්නේය (1 කො.15:24)</a:t>
            </a:r>
            <a:endParaRPr lang="en-US" sz="700" b="1" dirty="0">
              <a:solidFill>
                <a:srgbClr val="000000"/>
              </a:solidFill>
              <a:latin typeface="Arial" pitchFamily="24" charset="0"/>
              <a:ea typeface="ＭＳ Ｐゴシック" charset="-128"/>
              <a:cs typeface="ＭＳ Ｐゴシック" charset="-128"/>
            </a:endParaRPr>
          </a:p>
        </p:txBody>
      </p:sp>
      <p:grpSp>
        <p:nvGrpSpPr>
          <p:cNvPr id="319542"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eaLnBrk="1" hangingPunct="1">
                <a:defRPr/>
              </a:pPr>
              <a:endParaRPr lang="en-US" sz="2000">
                <a:solidFill>
                  <a:srgbClr val="FFFFFF"/>
                </a:solidFill>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eaLnBrk="1" hangingPunct="1">
                <a:defRPr/>
              </a:pPr>
              <a:endParaRPr lang="en-US" sz="2000">
                <a:solidFill>
                  <a:srgbClr val="FFFFFF"/>
                </a:solidFill>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1" hangingPunct="1">
                <a:defRPr/>
              </a:pPr>
              <a:endParaRPr lang="en-US" sz="2000">
                <a:solidFill>
                  <a:srgbClr val="FFFFFF"/>
                </a:solidFill>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eaLnBrk="1" hangingPunct="1">
                <a:defRPr/>
              </a:pPr>
              <a:endParaRPr lang="en-US" sz="2000">
                <a:solidFill>
                  <a:srgbClr val="FFFFFF"/>
                </a:solidFill>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eaLnBrk="1" hangingPunct="1">
                <a:defRPr/>
              </a:pPr>
              <a:endParaRPr lang="en-US" sz="2000">
                <a:solidFill>
                  <a:srgbClr val="FFFFFF"/>
                </a:solidFill>
                <a:latin typeface="Times New Roman" pitchFamily="-112" charset="0"/>
                <a:ea typeface="ＭＳ Ｐゴシック" charset="-128"/>
                <a:cs typeface="ＭＳ Ｐゴシック" charset="-128"/>
              </a:endParaRPr>
            </a:p>
          </p:txBody>
        </p:sp>
      </p:grpSp>
      <p:grpSp>
        <p:nvGrpSpPr>
          <p:cNvPr id="319543" name="Group 69"/>
          <p:cNvGrpSpPr>
            <a:grpSpLocks/>
          </p:cNvGrpSpPr>
          <p:nvPr/>
        </p:nvGrpSpPr>
        <p:grpSpPr bwMode="auto">
          <a:xfrm>
            <a:off x="4832350" y="5053013"/>
            <a:ext cx="1184275" cy="104775"/>
            <a:chOff x="3024" y="3278"/>
            <a:chExt cx="746" cy="66"/>
          </a:xfrm>
        </p:grpSpPr>
        <p:sp>
          <p:nvSpPr>
            <p:cNvPr id="319580"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9581"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eaLnBrk="1" hangingPunct="1"/>
              <a:endParaRPr lang="en-US" sz="2000">
                <a:solidFill>
                  <a:srgbClr val="FFFFFF"/>
                </a:solidFill>
                <a:latin typeface="Times New Roman" charset="0"/>
              </a:endParaRPr>
            </a:p>
          </p:txBody>
        </p:sp>
      </p:grpSp>
      <p:grpSp>
        <p:nvGrpSpPr>
          <p:cNvPr id="319544" name="Group 72"/>
          <p:cNvGrpSpPr>
            <a:grpSpLocks/>
          </p:cNvGrpSpPr>
          <p:nvPr/>
        </p:nvGrpSpPr>
        <p:grpSpPr bwMode="auto">
          <a:xfrm>
            <a:off x="5060950" y="5364163"/>
            <a:ext cx="3001963" cy="104775"/>
            <a:chOff x="3168" y="3458"/>
            <a:chExt cx="1891" cy="66"/>
          </a:xfrm>
        </p:grpSpPr>
        <p:sp>
          <p:nvSpPr>
            <p:cNvPr id="319578"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9579"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eaLnBrk="1" hangingPunct="1"/>
              <a:endParaRPr lang="en-US" sz="2000">
                <a:solidFill>
                  <a:srgbClr val="FFFFFF"/>
                </a:solidFill>
                <a:latin typeface="Times New Roman" charset="0"/>
              </a:endParaRPr>
            </a:p>
          </p:txBody>
        </p:sp>
      </p:grpSp>
      <p:sp>
        <p:nvSpPr>
          <p:cNvPr id="104524" name="Rectangle 76"/>
          <p:cNvSpPr>
            <a:spLocks noChangeArrowheads="1"/>
          </p:cNvSpPr>
          <p:nvPr/>
        </p:nvSpPr>
        <p:spPr bwMode="auto">
          <a:xfrm>
            <a:off x="0" y="6353421"/>
            <a:ext cx="9144000" cy="505267"/>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si-LK" sz="900" b="1" dirty="0">
                <a:solidFill>
                  <a:srgbClr val="FFFFFF"/>
                </a:solidFill>
                <a:effectLst>
                  <a:outerShdw blurRad="38100" dist="38100" dir="2700000" algn="tl">
                    <a:srgbClr val="000000"/>
                  </a:outerShdw>
                </a:effectLst>
                <a:latin typeface="Arial" charset="0"/>
                <a:cs typeface="Arial" charset="0"/>
              </a:rPr>
              <a:t>ශුද්ධ ලියවිල්ල ද්විත්ව රාජ්යයක ගිවිසුමක් අවධාරණය කරයි. ආබ්රහම් සිට ක්රිස්තුස් දක්වා ඊශ්රායෙ</a:t>
            </a:r>
            <a:r>
              <a:rPr lang="si-LK" sz="900" b="1" dirty="0" smtClean="0">
                <a:solidFill>
                  <a:srgbClr val="FFFFFF"/>
                </a:solidFill>
                <a:effectLst>
                  <a:outerShdw blurRad="38100" dist="38100" dir="2700000" algn="tl">
                    <a:srgbClr val="000000"/>
                  </a:outerShdw>
                </a:effectLst>
                <a:latin typeface="Arial" charset="0"/>
                <a:cs typeface="Arial" charset="0"/>
              </a:rPr>
              <a:t>ලය </a:t>
            </a:r>
            <a:r>
              <a:rPr lang="si-LK" sz="900" b="1" dirty="0">
                <a:solidFill>
                  <a:srgbClr val="FFFFFF"/>
                </a:solidFill>
                <a:effectLst>
                  <a:outerShdw blurRad="38100" dist="38100" dir="2700000" algn="tl">
                    <a:srgbClr val="000000"/>
                  </a:outerShdw>
                </a:effectLst>
                <a:latin typeface="Arial" charset="0"/>
                <a:cs typeface="Arial" charset="0"/>
              </a:rPr>
              <a:t>සභාවක් (අඛණ්ඩතාවය</a:t>
            </a:r>
            <a:r>
              <a:rPr lang="si-LK" sz="900" b="1" dirty="0" smtClean="0">
                <a:solidFill>
                  <a:srgbClr val="FFFFFF"/>
                </a:solidFill>
                <a:effectLst>
                  <a:outerShdw blurRad="38100" dist="38100" dir="2700000" algn="tl">
                    <a:srgbClr val="000000"/>
                  </a:outerShdw>
                </a:effectLst>
                <a:latin typeface="Arial" charset="0"/>
                <a:cs typeface="Arial" charset="0"/>
              </a:rPr>
              <a:t>) ල</a:t>
            </a:r>
            <a:r>
              <a:rPr lang="si-LK" sz="900" b="1" dirty="0">
                <a:solidFill>
                  <a:srgbClr val="FFFFFF"/>
                </a:solidFill>
                <a:effectLst>
                  <a:outerShdw blurRad="38100" dist="38100" dir="2700000" algn="tl">
                    <a:srgbClr val="000000"/>
                  </a:outerShdw>
                </a:effectLst>
                <a:latin typeface="Arial" charset="0"/>
                <a:cs typeface="Arial" charset="0"/>
              </a:rPr>
              <a:t>ෙස පුලුල් කර ඇතත් එය කිසිදා ජාතියක්,   ලෙස "නව ඊස්රායලය" (විසන්ධිවිම) වන්නේ නැත. ඊශ්රායෙලය නැවතත් </a:t>
            </a:r>
            <a:r>
              <a:rPr lang="si-LK" sz="900" b="1" dirty="0" smtClean="0">
                <a:solidFill>
                  <a:srgbClr val="FFFFFF"/>
                </a:solidFill>
                <a:effectLst>
                  <a:outerShdw blurRad="38100" dist="38100" dir="2700000" algn="tl">
                    <a:srgbClr val="000000"/>
                  </a:outerShdw>
                </a:effectLst>
                <a:latin typeface="Arial" charset="0"/>
                <a:cs typeface="Arial" charset="0"/>
              </a:rPr>
              <a:t>තම ප</a:t>
            </a:r>
            <a:r>
              <a:rPr lang="si-LK" sz="900" b="1" dirty="0">
                <a:solidFill>
                  <a:srgbClr val="FFFFFF"/>
                </a:solidFill>
                <a:effectLst>
                  <a:outerShdw blurRad="38100" dist="38100" dir="2700000" algn="tl">
                    <a:srgbClr val="000000"/>
                  </a:outerShdw>
                </a:effectLst>
                <a:latin typeface="Arial" charset="0"/>
                <a:cs typeface="Arial" charset="0"/>
              </a:rPr>
              <a:t>්‍රීතිය අත්දකින්නේ   ක්රිස්තුස් වහන්සේගේ දෙවැනි පැමිණීම කෙරෙහි විශ්වාස කිරීමෙන් පසුවය.</a:t>
            </a:r>
            <a:endParaRPr lang="en-US" sz="900" b="1" dirty="0">
              <a:solidFill>
                <a:srgbClr val="FFFFFF"/>
              </a:solidFill>
              <a:effectLst>
                <a:outerShdw blurRad="38100" dist="38100" dir="2700000" algn="tl">
                  <a:srgbClr val="000000"/>
                </a:outerShdw>
              </a:effectLst>
              <a:latin typeface="Arial" charset="0"/>
              <a:cs typeface="Arial" charset="0"/>
            </a:endParaRPr>
          </a:p>
        </p:txBody>
      </p:sp>
      <p:sp>
        <p:nvSpPr>
          <p:cNvPr id="104525" name="Rectangle 77"/>
          <p:cNvSpPr>
            <a:spLocks noChangeArrowheads="1"/>
          </p:cNvSpPr>
          <p:nvPr/>
        </p:nvSpPr>
        <p:spPr bwMode="auto">
          <a:xfrm>
            <a:off x="5030788" y="2055813"/>
            <a:ext cx="702059"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si-LK" sz="800" b="1" dirty="0" smtClean="0">
                <a:solidFill>
                  <a:srgbClr val="FFFFFF"/>
                </a:solidFill>
                <a:latin typeface="Arial" pitchFamily="24" charset="0"/>
                <a:ea typeface="ＭＳ Ｐゴシック" charset="-128"/>
                <a:cs typeface="ＭＳ Ｐゴシック" charset="-128"/>
              </a:rPr>
              <a:t>ඉශ්‍රයෙල් </a:t>
            </a:r>
            <a:endParaRPr lang="en-US" sz="800" b="1" dirty="0">
              <a:solidFill>
                <a:srgbClr val="FFFFFF"/>
              </a:solidFill>
              <a:latin typeface="Arial" pitchFamily="24" charset="0"/>
              <a:ea typeface="ＭＳ Ｐゴシック" charset="-128"/>
              <a:cs typeface="ＭＳ Ｐゴシック" charset="-128"/>
            </a:endParaRPr>
          </a:p>
        </p:txBody>
      </p:sp>
      <p:sp>
        <p:nvSpPr>
          <p:cNvPr id="104526" name="Rectangle 78"/>
          <p:cNvSpPr>
            <a:spLocks noChangeArrowheads="1"/>
          </p:cNvSpPr>
          <p:nvPr/>
        </p:nvSpPr>
        <p:spPr bwMode="auto">
          <a:xfrm>
            <a:off x="6334125" y="2055813"/>
            <a:ext cx="520816"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defRPr/>
            </a:pPr>
            <a:r>
              <a:rPr lang="si-LK" sz="800" b="1" dirty="0" smtClean="0">
                <a:solidFill>
                  <a:srgbClr val="FFFFFF"/>
                </a:solidFill>
                <a:latin typeface="Arial" pitchFamily="24" charset="0"/>
                <a:ea typeface="ＭＳ Ｐゴシック" charset="-128"/>
                <a:cs typeface="ＭＳ Ｐゴシック" charset="-128"/>
              </a:rPr>
              <a:t>සභාව </a:t>
            </a:r>
            <a:endParaRPr lang="en-US" sz="800" b="1" dirty="0">
              <a:solidFill>
                <a:srgbClr val="FFFFFF"/>
              </a:solidFill>
              <a:latin typeface="Arial" pitchFamily="24" charset="0"/>
              <a:ea typeface="ＭＳ Ｐゴシック" charset="-128"/>
              <a:cs typeface="ＭＳ Ｐゴシック" charset="-128"/>
            </a:endParaRPr>
          </a:p>
        </p:txBody>
      </p:sp>
      <p:sp>
        <p:nvSpPr>
          <p:cNvPr id="104527" name="Rectangle 79"/>
          <p:cNvSpPr>
            <a:spLocks noChangeArrowheads="1"/>
          </p:cNvSpPr>
          <p:nvPr/>
        </p:nvSpPr>
        <p:spPr bwMode="auto">
          <a:xfrm>
            <a:off x="4863960" y="2200275"/>
            <a:ext cx="849593" cy="19749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a:defRPr/>
            </a:pPr>
            <a:r>
              <a:rPr lang="si-LK" sz="700" b="1" dirty="0">
                <a:solidFill>
                  <a:srgbClr val="FFFFFF"/>
                </a:solidFill>
                <a:latin typeface="Arial" pitchFamily="24" charset="0"/>
                <a:ea typeface="ＭＳ Ｐゴシック" charset="-128"/>
                <a:cs typeface="ＭＳ Ｐゴシック" charset="-128"/>
              </a:rPr>
              <a:t>(ජාතික දැක්ම)</a:t>
            </a:r>
            <a:endParaRPr lang="en-US" sz="700" b="1" dirty="0">
              <a:solidFill>
                <a:srgbClr val="FFFFFF"/>
              </a:solidFill>
              <a:latin typeface="Arial" pitchFamily="24" charset="0"/>
              <a:ea typeface="ＭＳ Ｐゴシック" charset="-128"/>
              <a:cs typeface="ＭＳ Ｐゴシック" charset="-128"/>
            </a:endParaRPr>
          </a:p>
        </p:txBody>
      </p:sp>
      <p:graphicFrame>
        <p:nvGraphicFramePr>
          <p:cNvPr id="319549" name="Object 2"/>
          <p:cNvGraphicFramePr>
            <a:graphicFrameLocks/>
          </p:cNvGraphicFramePr>
          <p:nvPr>
            <p:extLst>
              <p:ext uri="{D42A27DB-BD31-4B8C-83A1-F6EECF244321}">
                <p14:modId xmlns:p14="http://schemas.microsoft.com/office/powerpoint/2010/main" val="3590502619"/>
              </p:ext>
            </p:extLst>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spid="_x0000_s319851" name="Microsoft ClipArt Gallery" r:id="rId4" imgW="2120900" imgH="2108200" progId="">
                  <p:embed/>
                </p:oleObj>
              </mc:Choice>
              <mc:Fallback>
                <p:oleObj name="Microsoft ClipArt Gallery" r:id="rId4" imgW="2120900" imgH="2108200" progId="">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6078808" y="2200275"/>
            <a:ext cx="1186910" cy="19749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a:defRPr/>
            </a:pPr>
            <a:r>
              <a:rPr lang="si-LK" sz="700" b="1" dirty="0" smtClean="0">
                <a:solidFill>
                  <a:srgbClr val="FFFFFF"/>
                </a:solidFill>
                <a:latin typeface="Arial" pitchFamily="24" charset="0"/>
                <a:ea typeface="ＭＳ Ｐゴシック" charset="-128"/>
                <a:cs typeface="ＭＳ Ｐゴシック" charset="-128"/>
              </a:rPr>
              <a:t>අල</a:t>
            </a:r>
            <a:r>
              <a:rPr lang="si-LK" sz="700" b="1" dirty="0">
                <a:solidFill>
                  <a:srgbClr val="FFFFFF"/>
                </a:solidFill>
                <a:latin typeface="Arial" pitchFamily="24" charset="0"/>
                <a:ea typeface="ＭＳ Ｐゴシック" charset="-128"/>
                <a:cs typeface="ＭＳ Ｐゴシック" charset="-128"/>
              </a:rPr>
              <a:t>ුත් මිනිස</a:t>
            </a:r>
            <a:r>
              <a:rPr lang="si-LK" sz="700" b="1" dirty="0" smtClean="0">
                <a:solidFill>
                  <a:srgbClr val="FFFFFF"/>
                </a:solidFill>
                <a:latin typeface="Arial" pitchFamily="24" charset="0"/>
                <a:ea typeface="ＭＳ Ｐゴシック" charset="-128"/>
                <a:cs typeface="ＭＳ Ｐゴシック" charset="-128"/>
              </a:rPr>
              <a:t>ා </a:t>
            </a:r>
            <a:r>
              <a:rPr lang="si-LK" sz="700" b="1" dirty="0">
                <a:solidFill>
                  <a:srgbClr val="FFFFFF"/>
                </a:solidFill>
                <a:latin typeface="Arial" pitchFamily="24" charset="0"/>
                <a:ea typeface="ＭＳ Ｐゴシック" charset="-128"/>
                <a:cs typeface="ＭＳ Ｐゴシック" charset="-128"/>
              </a:rPr>
              <a:t>(එපී 2:15)</a:t>
            </a:r>
            <a:endParaRPr lang="en-US" sz="700" b="1" dirty="0">
              <a:solidFill>
                <a:srgbClr val="FFFFFF"/>
              </a:solidFill>
              <a:latin typeface="Arial" pitchFamily="24" charset="0"/>
              <a:ea typeface="ＭＳ Ｐゴシック" charset="-128"/>
              <a:cs typeface="ＭＳ Ｐゴシック" charset="-128"/>
            </a:endParaRPr>
          </a:p>
        </p:txBody>
      </p:sp>
      <p:sp>
        <p:nvSpPr>
          <p:cNvPr id="319551"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104531" name="Rectangle 83"/>
          <p:cNvSpPr>
            <a:spLocks noChangeArrowheads="1"/>
          </p:cNvSpPr>
          <p:nvPr/>
        </p:nvSpPr>
        <p:spPr bwMode="auto">
          <a:xfrm>
            <a:off x="8245475" y="5710238"/>
            <a:ext cx="86360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si-LK" sz="600" b="1" i="1" dirty="0">
                <a:solidFill>
                  <a:srgbClr val="FFFFFF"/>
                </a:solidFill>
                <a:latin typeface="Arial" pitchFamily="24" charset="0"/>
                <a:ea typeface="ＭＳ Ｐゴシック" charset="-128"/>
                <a:cs typeface="ＭＳ Ｐゴシック" charset="-128"/>
              </a:rPr>
              <a:t>සයවන සංස්කරණය</a:t>
            </a:r>
          </a:p>
          <a:p>
            <a:pPr>
              <a:defRPr/>
            </a:pPr>
            <a:r>
              <a:rPr lang="si-LK" sz="600" b="1" i="1" dirty="0">
                <a:solidFill>
                  <a:srgbClr val="FFFFFF"/>
                </a:solidFill>
                <a:latin typeface="Arial" pitchFamily="24" charset="0"/>
                <a:ea typeface="ＭＳ Ｐゴシック" charset="-128"/>
                <a:cs typeface="ＭＳ Ｐゴシック" charset="-128"/>
              </a:rPr>
              <a:t>2012 ජූනි 15</a:t>
            </a:r>
            <a:endParaRPr lang="en-US" sz="600" b="1" i="1" dirty="0">
              <a:solidFill>
                <a:srgbClr val="FFFFFF"/>
              </a:solidFill>
              <a:latin typeface="Arial" pitchFamily="24" charset="0"/>
              <a:ea typeface="ＭＳ Ｐゴシック" charset="-128"/>
              <a:cs typeface="ＭＳ Ｐゴシック" charset="-128"/>
            </a:endParaRPr>
          </a:p>
        </p:txBody>
      </p:sp>
      <p:grpSp>
        <p:nvGrpSpPr>
          <p:cNvPr id="319553" name="Group 84"/>
          <p:cNvGrpSpPr>
            <a:grpSpLocks/>
          </p:cNvGrpSpPr>
          <p:nvPr/>
        </p:nvGrpSpPr>
        <p:grpSpPr bwMode="auto">
          <a:xfrm>
            <a:off x="1419225" y="2047875"/>
            <a:ext cx="165100" cy="176213"/>
            <a:chOff x="874" y="1315"/>
            <a:chExt cx="104" cy="111"/>
          </a:xfrm>
        </p:grpSpPr>
        <p:sp>
          <p:nvSpPr>
            <p:cNvPr id="319576"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000">
                <a:solidFill>
                  <a:srgbClr val="FFFFFF"/>
                </a:solidFill>
                <a:latin typeface="Times New Roman" charset="0"/>
              </a:endParaRPr>
            </a:p>
          </p:txBody>
        </p:sp>
        <p:sp>
          <p:nvSpPr>
            <p:cNvPr id="319577"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000">
                <a:solidFill>
                  <a:srgbClr val="FFFFFF"/>
                </a:solidFill>
                <a:latin typeface="Times New Roman" charset="0"/>
              </a:endParaRPr>
            </a:p>
          </p:txBody>
        </p:sp>
      </p:grpSp>
      <p:grpSp>
        <p:nvGrpSpPr>
          <p:cNvPr id="319554" name="Group 87"/>
          <p:cNvGrpSpPr>
            <a:grpSpLocks/>
          </p:cNvGrpSpPr>
          <p:nvPr/>
        </p:nvGrpSpPr>
        <p:grpSpPr bwMode="auto">
          <a:xfrm>
            <a:off x="2336800" y="3294063"/>
            <a:ext cx="288925" cy="222250"/>
            <a:chOff x="1452" y="2100"/>
            <a:chExt cx="182" cy="140"/>
          </a:xfrm>
        </p:grpSpPr>
        <p:sp>
          <p:nvSpPr>
            <p:cNvPr id="319571"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endParaRPr lang="en-US" sz="1600"/>
            </a:p>
          </p:txBody>
        </p:sp>
        <p:sp>
          <p:nvSpPr>
            <p:cNvPr id="319572"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000">
                <a:solidFill>
                  <a:srgbClr val="FFFFFF"/>
                </a:solidFill>
                <a:latin typeface="Times New Roman" charset="0"/>
              </a:endParaRPr>
            </a:p>
          </p:txBody>
        </p:sp>
        <p:sp>
          <p:nvSpPr>
            <p:cNvPr id="319573"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eaLnBrk="1" hangingPunct="1"/>
              <a:endParaRPr lang="en-US" sz="2000">
                <a:solidFill>
                  <a:srgbClr val="FFFFFF"/>
                </a:solidFill>
                <a:latin typeface="Times New Roman" charset="0"/>
              </a:endParaRPr>
            </a:p>
          </p:txBody>
        </p:sp>
        <p:sp>
          <p:nvSpPr>
            <p:cNvPr id="319574"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19575"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600"/>
            </a:p>
          </p:txBody>
        </p:sp>
      </p:grpSp>
      <p:grpSp>
        <p:nvGrpSpPr>
          <p:cNvPr id="319555" name="Group 93"/>
          <p:cNvGrpSpPr>
            <a:grpSpLocks/>
          </p:cNvGrpSpPr>
          <p:nvPr/>
        </p:nvGrpSpPr>
        <p:grpSpPr bwMode="auto">
          <a:xfrm>
            <a:off x="1806575" y="1389063"/>
            <a:ext cx="298450" cy="238125"/>
            <a:chOff x="1118" y="900"/>
            <a:chExt cx="188" cy="150"/>
          </a:xfrm>
        </p:grpSpPr>
        <p:grpSp>
          <p:nvGrpSpPr>
            <p:cNvPr id="319565" name="Group 94"/>
            <p:cNvGrpSpPr>
              <a:grpSpLocks/>
            </p:cNvGrpSpPr>
            <p:nvPr/>
          </p:nvGrpSpPr>
          <p:grpSpPr bwMode="auto">
            <a:xfrm>
              <a:off x="1118" y="900"/>
              <a:ext cx="84" cy="150"/>
              <a:chOff x="1118" y="900"/>
              <a:chExt cx="84" cy="150"/>
            </a:xfrm>
          </p:grpSpPr>
          <p:sp>
            <p:nvSpPr>
              <p:cNvPr id="319569"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000">
                  <a:solidFill>
                    <a:srgbClr val="FFFFFF"/>
                  </a:solidFill>
                  <a:latin typeface="Arial" charset="0"/>
                  <a:cs typeface="Arial" charset="0"/>
                </a:endParaRPr>
              </a:p>
            </p:txBody>
          </p:sp>
          <p:sp>
            <p:nvSpPr>
              <p:cNvPr id="319570"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hangingPunct="1"/>
                <a:endParaRPr lang="en-US" sz="2000">
                  <a:solidFill>
                    <a:srgbClr val="FFFFFF"/>
                  </a:solidFill>
                  <a:latin typeface="Arial" charset="0"/>
                  <a:cs typeface="Arial" charset="0"/>
                </a:endParaRPr>
              </a:p>
            </p:txBody>
          </p:sp>
        </p:grpSp>
        <p:grpSp>
          <p:nvGrpSpPr>
            <p:cNvPr id="319566" name="Group 97"/>
            <p:cNvGrpSpPr>
              <a:grpSpLocks/>
            </p:cNvGrpSpPr>
            <p:nvPr/>
          </p:nvGrpSpPr>
          <p:grpSpPr bwMode="auto">
            <a:xfrm>
              <a:off x="1222" y="900"/>
              <a:ext cx="84" cy="150"/>
              <a:chOff x="1222" y="900"/>
              <a:chExt cx="84" cy="150"/>
            </a:xfrm>
          </p:grpSpPr>
          <p:sp>
            <p:nvSpPr>
              <p:cNvPr id="319567"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1" hangingPunct="1"/>
                <a:endParaRPr lang="en-US" sz="2000">
                  <a:solidFill>
                    <a:srgbClr val="FFFFFF"/>
                  </a:solidFill>
                  <a:latin typeface="Arial" charset="0"/>
                  <a:cs typeface="Arial" charset="0"/>
                </a:endParaRPr>
              </a:p>
            </p:txBody>
          </p:sp>
          <p:sp>
            <p:nvSpPr>
              <p:cNvPr id="319568"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pPr eaLnBrk="1" hangingPunct="1"/>
                <a:endParaRPr lang="en-US" sz="2000">
                  <a:solidFill>
                    <a:srgbClr val="FFFFFF"/>
                  </a:solidFill>
                  <a:latin typeface="Arial" charset="0"/>
                  <a:cs typeface="Arial" charset="0"/>
                </a:endParaRPr>
              </a:p>
            </p:txBody>
          </p:sp>
        </p:grpSp>
      </p:grpSp>
      <p:sp>
        <p:nvSpPr>
          <p:cNvPr id="104548" name="Rectangle 100"/>
          <p:cNvSpPr>
            <a:spLocks noChangeArrowheads="1"/>
          </p:cNvSpPr>
          <p:nvPr/>
        </p:nvSpPr>
        <p:spPr bwMode="auto">
          <a:xfrm>
            <a:off x="7761288" y="4587875"/>
            <a:ext cx="771525" cy="736099"/>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si-LK" sz="700" b="1" dirty="0">
                <a:solidFill>
                  <a:srgbClr val="000000"/>
                </a:solidFill>
                <a:latin typeface="Arial" pitchFamily="24" charset="0"/>
                <a:ea typeface="ＭＳ Ｐゴシック" charset="-128"/>
                <a:cs typeface="ＭＳ Ｐゴシック" charset="-128"/>
              </a:rPr>
              <a:t>ජාතික ප්‍රතිස්ථාපනය සඳහා වූ සියලු අංග 5 සම්පුර්ණවිම (සෙක. 8)</a:t>
            </a:r>
            <a:endParaRPr lang="en-US" sz="700" b="1" dirty="0">
              <a:solidFill>
                <a:srgbClr val="000000"/>
              </a:solidFill>
              <a:latin typeface="Arial" pitchFamily="24" charset="0"/>
              <a:ea typeface="ＭＳ Ｐゴシック" charset="-128"/>
              <a:cs typeface="ＭＳ Ｐゴシック" charset="-128"/>
            </a:endParaRPr>
          </a:p>
        </p:txBody>
      </p:sp>
      <p:sp>
        <p:nvSpPr>
          <p:cNvPr id="104549" name="Rectangle 101"/>
          <p:cNvSpPr>
            <a:spLocks noChangeArrowheads="1"/>
          </p:cNvSpPr>
          <p:nvPr/>
        </p:nvSpPr>
        <p:spPr bwMode="auto">
          <a:xfrm>
            <a:off x="8448675" y="4572000"/>
            <a:ext cx="669925" cy="52065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a:defRPr/>
            </a:pPr>
            <a:r>
              <a:rPr lang="si-LK" sz="700" b="1" dirty="0">
                <a:solidFill>
                  <a:srgbClr val="000000"/>
                </a:solidFill>
                <a:latin typeface="Arial" pitchFamily="24" charset="0"/>
                <a:ea typeface="ＭＳ Ｐゴシック" charset="-128"/>
                <a:cs typeface="ＭＳ Ｐゴシック" charset="-128"/>
              </a:rPr>
              <a:t>සියලු</a:t>
            </a:r>
          </a:p>
          <a:p>
            <a:pPr algn="ctr">
              <a:defRPr/>
            </a:pPr>
            <a:r>
              <a:rPr lang="si-LK" sz="700" b="1" dirty="0">
                <a:solidFill>
                  <a:srgbClr val="000000"/>
                </a:solidFill>
                <a:latin typeface="Arial" pitchFamily="24" charset="0"/>
                <a:ea typeface="ＭＳ Ｐゴシック" charset="-128"/>
                <a:cs typeface="ＭＳ Ｐゴシック" charset="-128"/>
              </a:rPr>
              <a:t>දේ අලුත් විය!</a:t>
            </a:r>
          </a:p>
          <a:p>
            <a:pPr algn="ctr">
              <a:defRPr/>
            </a:pPr>
            <a:r>
              <a:rPr lang="si-LK" sz="700" b="1" dirty="0">
                <a:solidFill>
                  <a:srgbClr val="000000"/>
                </a:solidFill>
                <a:latin typeface="Arial" pitchFamily="24" charset="0"/>
                <a:ea typeface="ＭＳ Ｐゴシック" charset="-128"/>
                <a:cs typeface="ＭＳ Ｐゴシック" charset="-128"/>
              </a:rPr>
              <a:t>(එළි. 21: 5)</a:t>
            </a:r>
            <a:endParaRPr lang="en-US" sz="700" b="1" dirty="0">
              <a:solidFill>
                <a:srgbClr val="000000"/>
              </a:solidFill>
              <a:latin typeface="Arial" pitchFamily="24" charset="0"/>
              <a:ea typeface="ＭＳ Ｐゴシック" charset="-128"/>
              <a:cs typeface="ＭＳ Ｐゴシック" charset="-128"/>
            </a:endParaRPr>
          </a:p>
        </p:txBody>
      </p:sp>
      <p:sp>
        <p:nvSpPr>
          <p:cNvPr id="104550" name="Rectangle 102"/>
          <p:cNvSpPr>
            <a:spLocks noChangeArrowheads="1"/>
          </p:cNvSpPr>
          <p:nvPr/>
        </p:nvSpPr>
        <p:spPr bwMode="auto">
          <a:xfrm>
            <a:off x="2055813" y="5926138"/>
            <a:ext cx="3738562"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defRPr/>
            </a:pPr>
            <a:r>
              <a:rPr lang="si-LK" sz="700" b="1" dirty="0">
                <a:solidFill>
                  <a:srgbClr val="FFFFFF"/>
                </a:solidFill>
                <a:latin typeface="Arial" pitchFamily="24" charset="0"/>
                <a:ea typeface="ＭＳ Ｐゴシック" charset="-128"/>
                <a:cs typeface="ＭＳ Ｐゴシック" charset="-128"/>
              </a:rPr>
              <a:t>තාවකාලික (ගලාති.3:19) සහ කොන්දේසි ඇතිව (ද්විතී.28) පාපය කියාදීම (රෝම 7: 7) සහ ඉශ්රායෙල් සුදානම් කිරීම (ගලාති 3: 23-25)</a:t>
            </a:r>
            <a:endParaRPr lang="en-US" sz="700" b="1" dirty="0">
              <a:solidFill>
                <a:srgbClr val="FFFFFF"/>
              </a:solidFill>
              <a:latin typeface="Arial" pitchFamily="24" charset="0"/>
              <a:ea typeface="ＭＳ Ｐゴシック" charset="-128"/>
              <a:cs typeface="ＭＳ Ｐゴシック" charset="-128"/>
            </a:endParaRPr>
          </a:p>
        </p:txBody>
      </p:sp>
      <p:sp>
        <p:nvSpPr>
          <p:cNvPr id="104551" name="Rectangle 103"/>
          <p:cNvSpPr>
            <a:spLocks noChangeArrowheads="1"/>
          </p:cNvSpPr>
          <p:nvPr/>
        </p:nvSpPr>
        <p:spPr bwMode="auto">
          <a:xfrm>
            <a:off x="5894388" y="5765800"/>
            <a:ext cx="1820862"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a:defRPr/>
            </a:pPr>
            <a:r>
              <a:rPr lang="si-LK" sz="700" b="1" dirty="0">
                <a:solidFill>
                  <a:srgbClr val="FFFFFF"/>
                </a:solidFill>
                <a:latin typeface="Arial" pitchFamily="24" charset="0"/>
                <a:ea typeface="ＭＳ Ｐゴシック" charset="-128"/>
                <a:cs typeface="ＭＳ Ｐゴシック" charset="-128"/>
              </a:rPr>
              <a:t>ව්යවස්ථාව අහෝසි කර, සම්පූර්ණ කර, ඒ වෙනුවට  කුරුසිය යෙදීම (රෝම 7: 1-6, 1 කොරින්ති 9: 19-21, හෙබ්රෙව් 8:13)</a:t>
            </a:r>
            <a:endParaRPr lang="en-US" sz="700" b="1" dirty="0">
              <a:solidFill>
                <a:srgbClr val="FFFFFF"/>
              </a:solidFill>
              <a:latin typeface="Arial" pitchFamily="24" charset="0"/>
              <a:ea typeface="ＭＳ Ｐゴシック" charset="-128"/>
              <a:cs typeface="ＭＳ Ｐゴシック" charset="-128"/>
            </a:endParaRPr>
          </a:p>
        </p:txBody>
      </p:sp>
      <p:sp>
        <p:nvSpPr>
          <p:cNvPr id="104552" name="Rectangle 104"/>
          <p:cNvSpPr>
            <a:spLocks noChangeArrowheads="1"/>
          </p:cNvSpPr>
          <p:nvPr/>
        </p:nvSpPr>
        <p:spPr bwMode="auto">
          <a:xfrm>
            <a:off x="3463925" y="1760538"/>
            <a:ext cx="2417763" cy="212879"/>
          </a:xfrm>
          <a:prstGeom prst="rect">
            <a:avLst/>
          </a:prstGeom>
          <a:noFill/>
          <a:ln w="12700">
            <a:noFill/>
            <a:miter lim="800000"/>
            <a:headEnd/>
            <a:tailEnd/>
          </a:ln>
          <a:effectLst/>
        </p:spPr>
        <p:txBody>
          <a:bodyPr lIns="90488" tIns="44450" rIns="90488" bIns="44450">
            <a:spAutoFit/>
          </a:bodyPr>
          <a:lstStyle/>
          <a:p>
            <a:pPr>
              <a:defRPr/>
            </a:pPr>
            <a:r>
              <a:rPr lang="si-LK" sz="800" b="1" dirty="0" smtClean="0">
                <a:solidFill>
                  <a:srgbClr val="FFFFFF"/>
                </a:solidFill>
                <a:effectLst>
                  <a:outerShdw blurRad="38100" dist="38100" dir="2700000" algn="tl">
                    <a:srgbClr val="000000"/>
                  </a:outerShdw>
                </a:effectLst>
                <a:latin typeface="Arial" charset="0"/>
                <a:cs typeface="Arial" charset="0"/>
              </a:rPr>
              <a:t>උත්පත්ති </a:t>
            </a:r>
            <a:r>
              <a:rPr lang="en-US" sz="800" b="1" dirty="0" smtClean="0">
                <a:solidFill>
                  <a:srgbClr val="FFFFFF"/>
                </a:solidFill>
                <a:effectLst>
                  <a:outerShdw blurRad="38100" dist="38100" dir="2700000" algn="tl">
                    <a:srgbClr val="000000"/>
                  </a:outerShdw>
                </a:effectLst>
                <a:latin typeface="Arial" charset="0"/>
                <a:cs typeface="Arial" charset="0"/>
              </a:rPr>
              <a:t> </a:t>
            </a:r>
            <a:r>
              <a:rPr lang="en-US" sz="800" b="1" dirty="0">
                <a:solidFill>
                  <a:srgbClr val="FFFFFF"/>
                </a:solidFill>
                <a:effectLst>
                  <a:outerShdw blurRad="38100" dist="38100" dir="2700000" algn="tl">
                    <a:srgbClr val="000000"/>
                  </a:outerShdw>
                </a:effectLst>
                <a:latin typeface="Arial" charset="0"/>
                <a:cs typeface="Arial" charset="0"/>
              </a:rPr>
              <a:t>6:18; 9:8-17</a:t>
            </a:r>
          </a:p>
        </p:txBody>
      </p:sp>
      <p:sp>
        <p:nvSpPr>
          <p:cNvPr id="104553" name="Text Box 105"/>
          <p:cNvSpPr txBox="1">
            <a:spLocks noChangeArrowheads="1"/>
          </p:cNvSpPr>
          <p:nvPr/>
        </p:nvSpPr>
        <p:spPr bwMode="auto">
          <a:xfrm>
            <a:off x="9314762" y="158750"/>
            <a:ext cx="483977" cy="4001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000" b="1" dirty="0">
                <a:solidFill>
                  <a:srgbClr val="FFFFFF"/>
                </a:solidFill>
                <a:latin typeface="Arial" pitchFamily="24" charset="0"/>
                <a:ea typeface="ＭＳ Ｐゴシック" charset="-128"/>
                <a:cs typeface="ＭＳ Ｐゴシック" charset="-128"/>
              </a:rPr>
              <a:t>9g</a:t>
            </a:r>
          </a:p>
        </p:txBody>
      </p:sp>
      <p:sp>
        <p:nvSpPr>
          <p:cNvPr id="104554" name="Rectangle 106"/>
          <p:cNvSpPr>
            <a:spLocks noChangeArrowheads="1"/>
          </p:cNvSpPr>
          <p:nvPr/>
        </p:nvSpPr>
        <p:spPr bwMode="auto">
          <a:xfrm>
            <a:off x="-685800" y="3886200"/>
            <a:ext cx="182743" cy="520655"/>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a:defRPr/>
            </a:pPr>
            <a:endParaRPr lang="en-US" sz="2800" b="1">
              <a:solidFill>
                <a:srgbClr val="FFA040"/>
              </a:solidFill>
              <a:effectLst>
                <a:outerShdw blurRad="38100" dist="38100" dir="2700000" algn="tl">
                  <a:srgbClr val="000000"/>
                </a:outerShdw>
              </a:effectLst>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228600"/>
            <a:ext cx="8001000" cy="533400"/>
          </a:xfrm>
          <a:ln w="12700">
            <a:miter lim="800000"/>
            <a:headEnd/>
            <a:tailEnd/>
          </a:ln>
          <a:effectLst>
            <a:outerShdw blurRad="63500" dist="35921" dir="2700000" algn="ctr" rotWithShape="0">
              <a:srgbClr val="000000">
                <a:alpha val="74998"/>
              </a:srgbClr>
            </a:outerShdw>
          </a:effectLst>
          <a:extLst/>
        </p:spPr>
        <p:txBody>
          <a:bodyPr/>
          <a:lstStyle/>
          <a:p>
            <a:pPr>
              <a:defRPr/>
            </a:pPr>
            <a:r>
              <a:rPr lang="si-LK" sz="3600" dirty="0">
                <a:effectLst>
                  <a:glow rad="215900">
                    <a:schemeClr val="bg1">
                      <a:lumMod val="50000"/>
                      <a:alpha val="75000"/>
                    </a:schemeClr>
                  </a:glow>
                </a:effectLst>
                <a:latin typeface="Impact"/>
                <a:cs typeface="Impact"/>
              </a:rPr>
              <a:t>රාජධානිය සහ ගිවිසුම් කා</a:t>
            </a:r>
            <a:r>
              <a:rPr lang="si-LK" sz="3600" dirty="0" smtClean="0">
                <a:effectLst>
                  <a:glow rad="215900">
                    <a:schemeClr val="bg1">
                      <a:lumMod val="50000"/>
                      <a:alpha val="75000"/>
                    </a:schemeClr>
                  </a:glow>
                </a:effectLst>
                <a:latin typeface="Impact"/>
                <a:cs typeface="Impact"/>
              </a:rPr>
              <a:t>ල</a:t>
            </a:r>
            <a:endParaRPr lang="en-US" sz="3600" dirty="0">
              <a:effectLst>
                <a:glow rad="215900">
                  <a:schemeClr val="bg1">
                    <a:lumMod val="50000"/>
                    <a:alpha val="75000"/>
                  </a:schemeClr>
                </a:glow>
              </a:effectLst>
              <a:latin typeface="Impact"/>
              <a:cs typeface="Impact"/>
            </a:endParaRPr>
          </a:p>
        </p:txBody>
      </p:sp>
      <p:sp>
        <p:nvSpPr>
          <p:cNvPr id="107" name="Text Box 105"/>
          <p:cNvSpPr txBox="1">
            <a:spLocks noChangeArrowheads="1"/>
          </p:cNvSpPr>
          <p:nvPr/>
        </p:nvSpPr>
        <p:spPr bwMode="auto">
          <a:xfrm>
            <a:off x="8380735" y="0"/>
            <a:ext cx="726431" cy="70788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a:defRPr/>
            </a:pPr>
            <a:r>
              <a:rPr lang="en-US" sz="2000" b="1" dirty="0">
                <a:solidFill>
                  <a:srgbClr val="FFFFFF"/>
                </a:solidFill>
                <a:latin typeface="Arial" pitchFamily="-111" charset="0"/>
              </a:rPr>
              <a:t>22 &amp;</a:t>
            </a:r>
          </a:p>
          <a:p>
            <a:pPr algn="ctr">
              <a:defRPr/>
            </a:pPr>
            <a:r>
              <a:rPr lang="en-US" sz="2000" b="1" dirty="0">
                <a:solidFill>
                  <a:srgbClr val="FFFFFF"/>
                </a:solidFill>
                <a:latin typeface="Arial" pitchFamily="-111" charset="0"/>
              </a:rPr>
              <a:t>337</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304800" y="381000"/>
            <a:ext cx="3276600" cy="2209800"/>
          </a:xfrm>
          <a:effectLst>
            <a:outerShdw blurRad="38100" dist="35921" dir="2700000" algn="ctr" rotWithShape="0">
              <a:srgbClr val="000000">
                <a:alpha val="99962"/>
              </a:srgbClr>
            </a:outerShdw>
          </a:effectLst>
        </p:spPr>
        <p:txBody>
          <a:bodyPr/>
          <a:lstStyle/>
          <a:p>
            <a:pPr eaLnBrk="1" hangingPunct="1">
              <a:defRPr/>
            </a:pPr>
            <a:r>
              <a:rPr lang="si-LK" dirty="0" smtClean="0">
                <a:latin typeface="Trebuchet MS" charset="0"/>
                <a:ea typeface="Osaka" charset="0"/>
                <a:cs typeface="Osaka" charset="0"/>
              </a:rPr>
              <a:t>අත් වෙනුවට පාද </a:t>
            </a:r>
            <a:endParaRPr lang="en-US" dirty="0">
              <a:latin typeface="Trebuchet MS" charset="0"/>
              <a:ea typeface="Osaka" charset="0"/>
              <a:cs typeface="Osaka" charset="0"/>
            </a:endParaRPr>
          </a:p>
        </p:txBody>
      </p:sp>
      <p:pic>
        <p:nvPicPr>
          <p:cNvPr id="278530" name="Picture 4" descr="Washing 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40163" y="0"/>
            <a:ext cx="5303837" cy="696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dirty="0">
              <a:solidFill>
                <a:srgbClr val="2F1311"/>
              </a:solidFill>
              <a:latin typeface="Tahoma" pitchFamily="22" charset="-52"/>
              <a:ea typeface="+mn-ea"/>
              <a:cs typeface="+mn-cs"/>
            </a:endParaRPr>
          </a:p>
        </p:txBody>
      </p:sp>
      <p:sp>
        <p:nvSpPr>
          <p:cNvPr id="321538"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2F1311"/>
                </a:solidFill>
              </a:rPr>
              <a:t>145</a:t>
            </a:r>
          </a:p>
        </p:txBody>
      </p:sp>
      <p:pic>
        <p:nvPicPr>
          <p:cNvPr id="321539" name="Picture 6"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906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40" name="Picture 7"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7300" y="9906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41" name="Picture 8"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37338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542" name="Picture 9" descr="j028038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7300" y="3733800"/>
            <a:ext cx="303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1543" name="Text Box 11"/>
          <p:cNvSpPr txBox="1">
            <a:spLocks noChangeArrowheads="1"/>
          </p:cNvSpPr>
          <p:nvPr/>
        </p:nvSpPr>
        <p:spPr bwMode="auto">
          <a:xfrm>
            <a:off x="217313" y="2524199"/>
            <a:ext cx="21160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smtClean="0">
                <a:solidFill>
                  <a:srgbClr val="2F1311"/>
                </a:solidFill>
                <a:effectLst>
                  <a:glow rad="228600">
                    <a:srgbClr val="FFFFFF"/>
                  </a:glow>
                </a:effectLst>
              </a:rPr>
              <a:t>පවිත්‍රකිරිම </a:t>
            </a:r>
            <a:endParaRPr lang="en-US" b="1" dirty="0">
              <a:solidFill>
                <a:srgbClr val="2F1311"/>
              </a:solidFill>
              <a:effectLst>
                <a:glow rad="228600">
                  <a:srgbClr val="FFFFFF"/>
                </a:glow>
              </a:effectLst>
            </a:endParaRPr>
          </a:p>
        </p:txBody>
      </p:sp>
      <p:sp>
        <p:nvSpPr>
          <p:cNvPr id="321544" name="Text Box 12"/>
          <p:cNvSpPr txBox="1">
            <a:spLocks noChangeArrowheads="1"/>
          </p:cNvSpPr>
          <p:nvPr/>
        </p:nvSpPr>
        <p:spPr bwMode="auto">
          <a:xfrm>
            <a:off x="3217904" y="2524199"/>
            <a:ext cx="14100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smtClean="0">
                <a:solidFill>
                  <a:srgbClr val="2F1311"/>
                </a:solidFill>
                <a:effectLst>
                  <a:glow rad="228600">
                    <a:srgbClr val="FFFFFF"/>
                  </a:glow>
                </a:effectLst>
              </a:rPr>
              <a:t>පීඩාවන් </a:t>
            </a:r>
            <a:endParaRPr lang="en-US" b="1" dirty="0">
              <a:solidFill>
                <a:srgbClr val="2F1311"/>
              </a:solidFill>
              <a:effectLst>
                <a:glow rad="228600">
                  <a:srgbClr val="FFFFFF"/>
                </a:glow>
              </a:effectLst>
            </a:endParaRPr>
          </a:p>
        </p:txBody>
      </p:sp>
      <p:sp>
        <p:nvSpPr>
          <p:cNvPr id="321545" name="Text Box 13"/>
          <p:cNvSpPr txBox="1">
            <a:spLocks noChangeArrowheads="1"/>
          </p:cNvSpPr>
          <p:nvPr/>
        </p:nvSpPr>
        <p:spPr bwMode="auto">
          <a:xfrm>
            <a:off x="768639" y="5328223"/>
            <a:ext cx="10133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smtClean="0">
                <a:solidFill>
                  <a:srgbClr val="2F1311"/>
                </a:solidFill>
                <a:effectLst>
                  <a:glow rad="228600">
                    <a:srgbClr val="FFFFFF"/>
                  </a:glow>
                </a:effectLst>
              </a:rPr>
              <a:t>මිදීම </a:t>
            </a:r>
            <a:endParaRPr lang="en-US" b="1" dirty="0">
              <a:solidFill>
                <a:srgbClr val="2F1311"/>
              </a:solidFill>
              <a:effectLst>
                <a:glow rad="228600">
                  <a:srgbClr val="FFFFFF"/>
                </a:glow>
              </a:effectLst>
            </a:endParaRPr>
          </a:p>
        </p:txBody>
      </p:sp>
      <p:sp>
        <p:nvSpPr>
          <p:cNvPr id="174094" name="Text Box 14"/>
          <p:cNvSpPr txBox="1">
            <a:spLocks noChangeArrowheads="1"/>
          </p:cNvSpPr>
          <p:nvPr/>
        </p:nvSpPr>
        <p:spPr bwMode="auto">
          <a:xfrm>
            <a:off x="3203848" y="5343599"/>
            <a:ext cx="14381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smtClean="0">
                <a:solidFill>
                  <a:srgbClr val="2F1311"/>
                </a:solidFill>
                <a:effectLst>
                  <a:glow rad="228600">
                    <a:srgbClr val="FFFFFF"/>
                  </a:glow>
                </a:effectLst>
              </a:rPr>
              <a:t>පැසසුම </a:t>
            </a:r>
            <a:endParaRPr lang="en-US" b="1" dirty="0">
              <a:solidFill>
                <a:srgbClr val="2F1311"/>
              </a:solidFill>
              <a:effectLst>
                <a:glow rad="228600">
                  <a:srgbClr val="FFFFFF"/>
                </a:glow>
              </a:effectLst>
            </a:endParaRPr>
          </a:p>
        </p:txBody>
      </p:sp>
      <p:sp>
        <p:nvSpPr>
          <p:cNvPr id="174082" name="Rectangle 2"/>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si-LK" dirty="0" smtClean="0">
                <a:ea typeface="+mj-ea"/>
                <a:cs typeface="+mj-cs"/>
              </a:rPr>
              <a:t>කුසලාන හතර </a:t>
            </a:r>
            <a:r>
              <a:rPr lang="en-US" dirty="0" smtClean="0">
                <a:ea typeface="+mj-ea"/>
                <a:cs typeface="+mj-cs"/>
              </a:rPr>
              <a:t>(</a:t>
            </a:r>
            <a:r>
              <a:rPr lang="si-LK" dirty="0" smtClean="0">
                <a:ea typeface="+mj-ea"/>
                <a:cs typeface="+mj-cs"/>
              </a:rPr>
              <a:t>නික්ම</a:t>
            </a:r>
            <a:r>
              <a:rPr lang="en-US" dirty="0" smtClean="0">
                <a:ea typeface="+mj-ea"/>
                <a:cs typeface="+mj-cs"/>
              </a:rPr>
              <a:t>. </a:t>
            </a:r>
            <a:r>
              <a:rPr lang="en-US" dirty="0">
                <a:ea typeface="+mj-ea"/>
                <a:cs typeface="+mj-cs"/>
              </a:rPr>
              <a:t>6:6-7)</a:t>
            </a:r>
          </a:p>
        </p:txBody>
      </p:sp>
      <p:sp>
        <p:nvSpPr>
          <p:cNvPr id="321548" name="TextBox 13"/>
          <p:cNvSpPr txBox="1">
            <a:spLocks noChangeArrowheads="1"/>
          </p:cNvSpPr>
          <p:nvPr/>
        </p:nvSpPr>
        <p:spPr bwMode="auto">
          <a:xfrm>
            <a:off x="4724400" y="1295400"/>
            <a:ext cx="4419600" cy="1477328"/>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1800" dirty="0">
                <a:solidFill>
                  <a:srgbClr val="FFFFFF"/>
                </a:solidFill>
              </a:rPr>
              <a:t>‘මම වනාහි සමිඳාණන් වහන්සේ ය.මාගේ සෙනග මෙන් නුඹලාව </a:t>
            </a:r>
            <a:r>
              <a:rPr lang="si-LK" sz="1800" dirty="0">
                <a:solidFill>
                  <a:srgbClr val="FFFF00"/>
                </a:solidFill>
              </a:rPr>
              <a:t>බාරගෙන</a:t>
            </a:r>
            <a:r>
              <a:rPr lang="si-LK" sz="1800" dirty="0">
                <a:solidFill>
                  <a:srgbClr val="FFFFFF"/>
                </a:solidFill>
              </a:rPr>
              <a:t>, මාගේ හස්තය දිගු කොට දරුණු ලෙස ඔවුන්ට දඬුවම් දෙමි’. </a:t>
            </a:r>
            <a:endParaRPr lang="en-US" sz="1800" dirty="0">
              <a:solidFill>
                <a:srgbClr val="FFFFFF"/>
              </a:solidFill>
            </a:endParaRPr>
          </a:p>
          <a:p>
            <a:endParaRPr lang="en-US" sz="1800" dirty="0">
              <a:solidFill>
                <a:srgbClr val="FFFFFF"/>
              </a:solidFill>
            </a:endParaRPr>
          </a:p>
        </p:txBody>
      </p:sp>
      <p:sp>
        <p:nvSpPr>
          <p:cNvPr id="321549" name="TextBox 14"/>
          <p:cNvSpPr txBox="1">
            <a:spLocks noChangeArrowheads="1"/>
          </p:cNvSpPr>
          <p:nvPr/>
        </p:nvSpPr>
        <p:spPr bwMode="auto">
          <a:xfrm>
            <a:off x="4724400" y="2743200"/>
            <a:ext cx="4419600" cy="92333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1800" dirty="0">
                <a:solidFill>
                  <a:srgbClr val="FFFFFF"/>
                </a:solidFill>
              </a:rPr>
              <a:t>ඔවුන්ගේ වහල් සේවයෙන් </a:t>
            </a:r>
            <a:r>
              <a:rPr lang="si-LK" sz="1800" dirty="0">
                <a:solidFill>
                  <a:srgbClr val="FFFF00"/>
                </a:solidFill>
              </a:rPr>
              <a:t>නුඔලාව නිදහස් කරන්නෙමි</a:t>
            </a:r>
            <a:endParaRPr lang="en-US" sz="1800" dirty="0">
              <a:solidFill>
                <a:srgbClr val="FFFFFF"/>
              </a:solidFill>
            </a:endParaRPr>
          </a:p>
          <a:p>
            <a:endParaRPr lang="en-US" sz="1800" dirty="0">
              <a:solidFill>
                <a:srgbClr val="FFFFFF"/>
              </a:solidFill>
            </a:endParaRPr>
          </a:p>
        </p:txBody>
      </p:sp>
      <p:sp>
        <p:nvSpPr>
          <p:cNvPr id="321550" name="TextBox 15"/>
          <p:cNvSpPr txBox="1">
            <a:spLocks noChangeArrowheads="1"/>
          </p:cNvSpPr>
          <p:nvPr/>
        </p:nvSpPr>
        <p:spPr bwMode="auto">
          <a:xfrm>
            <a:off x="4724400" y="3733800"/>
            <a:ext cx="4419600" cy="923330"/>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1800" dirty="0">
                <a:solidFill>
                  <a:srgbClr val="FFFFFF"/>
                </a:solidFill>
              </a:rPr>
              <a:t>මිසර වාසීන් නුඹලා පිට පටවා ඇති බරපතල වැඩවලින් නුඹලා </a:t>
            </a:r>
            <a:r>
              <a:rPr lang="si-LK" sz="1800" dirty="0">
                <a:solidFill>
                  <a:srgbClr val="FFFF00"/>
                </a:solidFill>
              </a:rPr>
              <a:t>මුදා</a:t>
            </a:r>
            <a:r>
              <a:rPr lang="en-US" sz="1800" dirty="0">
                <a:solidFill>
                  <a:srgbClr val="FFFFFF"/>
                </a:solidFill>
              </a:rPr>
              <a:t>. </a:t>
            </a:r>
          </a:p>
          <a:p>
            <a:endParaRPr lang="en-US" sz="1800" dirty="0">
              <a:solidFill>
                <a:srgbClr val="FFFFFF"/>
              </a:solidFill>
            </a:endParaRPr>
          </a:p>
        </p:txBody>
      </p:sp>
      <p:sp>
        <p:nvSpPr>
          <p:cNvPr id="17" name="TextBox 16"/>
          <p:cNvSpPr txBox="1">
            <a:spLocks noChangeArrowheads="1"/>
          </p:cNvSpPr>
          <p:nvPr/>
        </p:nvSpPr>
        <p:spPr bwMode="auto">
          <a:xfrm>
            <a:off x="4724400" y="4919663"/>
            <a:ext cx="4419600" cy="1754327"/>
          </a:xfrm>
          <a:prstGeom prst="rect">
            <a:avLst/>
          </a:prstGeom>
          <a:solidFill>
            <a:srgbClr val="66006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baseline="30000" dirty="0" smtClean="0">
                <a:solidFill>
                  <a:srgbClr val="FFFFFF"/>
                </a:solidFill>
              </a:rPr>
              <a:t>7</a:t>
            </a:r>
            <a:r>
              <a:rPr lang="si-LK" sz="1800" dirty="0">
                <a:solidFill>
                  <a:srgbClr val="FFFFFF"/>
                </a:solidFill>
              </a:rPr>
              <a:t>තවද, </a:t>
            </a:r>
            <a:r>
              <a:rPr lang="si-LK" sz="1800" dirty="0">
                <a:solidFill>
                  <a:srgbClr val="FFFF00"/>
                </a:solidFill>
              </a:rPr>
              <a:t>මාගේ ම සෙනඟ මෙන් නුඹලා භාරගෙන, මම නුඹලාගේ දෙවියන් වහන්සේ වන්නෙමි</a:t>
            </a:r>
            <a:r>
              <a:rPr lang="si-LK" sz="1800" dirty="0">
                <a:solidFill>
                  <a:srgbClr val="FFFFFF"/>
                </a:solidFill>
              </a:rPr>
              <a:t>. මිසර වාසීන්ගේ බර වැඩවලින් නුඹලා මුදන, නුඹලාගේ දෙවි සමිඳාණන් වහන්සේ මා බව නුඹලා එවිට දැනගන්නහු ය. </a:t>
            </a:r>
            <a:endParaRPr lang="en-US" sz="1800" dirty="0">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4" grpId="0"/>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875"/>
            <a:ext cx="91440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6" name="Rectangle 2"/>
          <p:cNvSpPr>
            <a:spLocks noGrp="1" noChangeArrowheads="1"/>
          </p:cNvSpPr>
          <p:nvPr>
            <p:ph type="title"/>
          </p:nvPr>
        </p:nvSpPr>
        <p:spPr>
          <a:xfrm>
            <a:off x="457200" y="5029200"/>
            <a:ext cx="8229600" cy="1676400"/>
          </a:xfrm>
          <a:solidFill>
            <a:srgbClr val="000000"/>
          </a:solidFill>
        </p:spPr>
        <p:txBody>
          <a:bodyPr/>
          <a:lstStyle/>
          <a:p>
            <a:r>
              <a:rPr lang="si-LK" sz="3200" dirty="0">
                <a:effectLst/>
                <a:latin typeface="Tahoma" charset="0"/>
                <a:ea typeface="ＭＳ Ｐゴシック" charset="0"/>
                <a:cs typeface="ＭＳ Ｐゴシック" charset="0"/>
              </a:rPr>
              <a:t>"මේ අවුරුද්දේ අපි මෙතන ඉන්නව</a:t>
            </a:r>
            <a:r>
              <a:rPr lang="si-LK" sz="3200" dirty="0" smtClean="0">
                <a:effectLst/>
                <a:latin typeface="Tahoma" charset="0"/>
                <a:ea typeface="ＭＳ Ｐゴシック" charset="0"/>
                <a:cs typeface="ＭＳ Ｐゴシック" charset="0"/>
              </a:rPr>
              <a:t>ා. </a:t>
            </a:r>
            <a:r>
              <a:rPr lang="si-LK" sz="3200" dirty="0">
                <a:effectLst/>
                <a:latin typeface="Tahoma" charset="0"/>
                <a:ea typeface="ＭＳ Ｐゴシック" charset="0"/>
                <a:cs typeface="ＭＳ Ｐゴシック" charset="0"/>
              </a:rPr>
              <a:t>ඊළඟ අවුරුද්දේ යෙරුසලම</a:t>
            </a:r>
            <a:r>
              <a:rPr lang="si-LK" sz="3200" dirty="0" smtClean="0">
                <a:effectLst/>
                <a:latin typeface="Tahoma" charset="0"/>
                <a:ea typeface="ＭＳ Ｐゴシック" charset="0"/>
                <a:cs typeface="ＭＳ Ｐゴシック" charset="0"/>
              </a:rPr>
              <a:t>ේ!"</a:t>
            </a:r>
            <a:endParaRPr lang="en-US" sz="3200" dirty="0">
              <a:effectLst/>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917575"/>
          </a:xfrm>
          <a:extLst/>
        </p:spPr>
        <p:txBody>
          <a:bodyPr/>
          <a:lstStyle/>
          <a:p>
            <a:pPr>
              <a:defRPr/>
            </a:pPr>
            <a:r>
              <a:rPr lang="si-LK" sz="4800" b="1" dirty="0" smtClean="0">
                <a:solidFill>
                  <a:schemeClr val="bg1"/>
                </a:solidFill>
                <a:effectLst>
                  <a:glow rad="127000">
                    <a:schemeClr val="tx1">
                      <a:alpha val="98000"/>
                    </a:schemeClr>
                  </a:glow>
                </a:effectLst>
                <a:latin typeface="Arial" charset="0"/>
                <a:ea typeface="ヒラギノ角ゴ Pro W3" charset="0"/>
                <a:cs typeface="ヒラギノ角ゴ Pro W3" charset="0"/>
              </a:rPr>
              <a:t>එලියාගේ පැමිණීම </a:t>
            </a:r>
            <a:endParaRPr lang="en-US" sz="4800" b="1" dirty="0">
              <a:solidFill>
                <a:schemeClr val="bg1"/>
              </a:solidFill>
              <a:effectLst>
                <a:glow rad="127000">
                  <a:schemeClr val="tx1">
                    <a:alpha val="98000"/>
                  </a:schemeClr>
                </a:glow>
              </a:effectLst>
              <a:latin typeface="Arial" charset="0"/>
              <a:ea typeface="ヒラギノ角ゴ Pro W3" charset="0"/>
              <a:cs typeface="ヒラギノ角ゴ Pro W3" charset="0"/>
            </a:endParaRPr>
          </a:p>
        </p:txBody>
      </p:sp>
      <p:sp>
        <p:nvSpPr>
          <p:cNvPr id="3" name="Title 1"/>
          <p:cNvSpPr txBox="1">
            <a:spLocks/>
          </p:cNvSpPr>
          <p:nvPr/>
        </p:nvSpPr>
        <p:spPr bwMode="auto">
          <a:xfrm>
            <a:off x="1763688" y="2434208"/>
            <a:ext cx="6190456" cy="2434952"/>
          </a:xfrm>
          <a:prstGeom prst="rect">
            <a:avLst/>
          </a:prstGeom>
          <a:noFill/>
          <a:ln>
            <a:noFill/>
          </a:ln>
        </p:spPr>
        <p:txBody>
          <a:bodyPr anchor="ctr"/>
          <a:lstStyle>
            <a:lvl1pPr algn="ctr">
              <a:defRPr sz="4800" b="1">
                <a:solidFill>
                  <a:schemeClr val="bg1"/>
                </a:solidFill>
                <a:effectLst>
                  <a:glow rad="127000">
                    <a:schemeClr val="tx1">
                      <a:alpha val="98000"/>
                    </a:schemeClr>
                  </a:glow>
                </a:effectLst>
                <a:latin typeface="Arial" charset="0"/>
                <a:ea typeface="ヒラギノ角ゴ Pro W3" charset="0"/>
                <a:cs typeface="ヒラギノ角ゴ Pro W3" charset="0"/>
              </a:defRPr>
            </a:lvl1pPr>
            <a:lvl2pPr algn="ctr">
              <a:defRPr sz="4400">
                <a:solidFill>
                  <a:schemeClr val="tx2"/>
                </a:solidFill>
                <a:latin typeface="Arial" charset="0"/>
                <a:ea typeface="ヒラギノ角ゴ Pro W3" pitchFamily="80" charset="-128"/>
                <a:cs typeface="ヒラギノ角ゴ Pro W3" charset="-128"/>
              </a:defRPr>
            </a:lvl2pPr>
            <a:lvl3pPr algn="ctr">
              <a:defRPr sz="4400">
                <a:solidFill>
                  <a:schemeClr val="tx2"/>
                </a:solidFill>
                <a:latin typeface="Arial" charset="0"/>
                <a:ea typeface="ヒラギノ角ゴ Pro W3" pitchFamily="80" charset="-128"/>
                <a:cs typeface="ヒラギノ角ゴ Pro W3" charset="-128"/>
              </a:defRPr>
            </a:lvl3pPr>
            <a:lvl4pPr algn="ctr">
              <a:defRPr sz="4400">
                <a:solidFill>
                  <a:schemeClr val="tx2"/>
                </a:solidFill>
                <a:latin typeface="Arial" charset="0"/>
                <a:ea typeface="ヒラギノ角ゴ Pro W3" pitchFamily="80" charset="-128"/>
                <a:cs typeface="ヒラギノ角ゴ Pro W3" charset="-128"/>
              </a:defRPr>
            </a:lvl4pPr>
            <a:lvl5pPr algn="ctr">
              <a:defRPr sz="4400">
                <a:solidFill>
                  <a:schemeClr val="tx2"/>
                </a:solidFill>
                <a:latin typeface="Arial" charset="0"/>
                <a:ea typeface="ヒラギノ角ゴ Pro W3" pitchFamily="80" charset="-128"/>
                <a:cs typeface="ヒラギノ角ゴ Pro W3" charset="-128"/>
              </a:defRPr>
            </a:lvl5pPr>
            <a:lvl6pPr marL="457200" algn="ctr" fontAlgn="base">
              <a:spcBef>
                <a:spcPct val="0"/>
              </a:spcBef>
              <a:spcAft>
                <a:spcPct val="0"/>
              </a:spcAft>
              <a:defRPr sz="4400">
                <a:solidFill>
                  <a:schemeClr val="tx2"/>
                </a:solidFill>
                <a:latin typeface="Arial" charset="0"/>
                <a:ea typeface="ヒラギノ角ゴ Pro W3" pitchFamily="80" charset="-128"/>
              </a:defRPr>
            </a:lvl6pPr>
            <a:lvl7pPr marL="914400" algn="ctr" fontAlgn="base">
              <a:spcBef>
                <a:spcPct val="0"/>
              </a:spcBef>
              <a:spcAft>
                <a:spcPct val="0"/>
              </a:spcAft>
              <a:defRPr sz="4400">
                <a:solidFill>
                  <a:schemeClr val="tx2"/>
                </a:solidFill>
                <a:latin typeface="Arial" charset="0"/>
                <a:ea typeface="ヒラギノ角ゴ Pro W3" pitchFamily="80" charset="-128"/>
              </a:defRPr>
            </a:lvl7pPr>
            <a:lvl8pPr marL="1371600" algn="ctr" fontAlgn="base">
              <a:spcBef>
                <a:spcPct val="0"/>
              </a:spcBef>
              <a:spcAft>
                <a:spcPct val="0"/>
              </a:spcAft>
              <a:defRPr sz="4400">
                <a:solidFill>
                  <a:schemeClr val="tx2"/>
                </a:solidFill>
                <a:latin typeface="Arial" charset="0"/>
                <a:ea typeface="ヒラギノ角ゴ Pro W3" pitchFamily="80" charset="-128"/>
              </a:defRPr>
            </a:lvl8pPr>
            <a:lvl9pPr marL="1828800" algn="ctr" fontAlgn="base">
              <a:spcBef>
                <a:spcPct val="0"/>
              </a:spcBef>
              <a:spcAft>
                <a:spcPct val="0"/>
              </a:spcAft>
              <a:defRPr sz="4400">
                <a:solidFill>
                  <a:schemeClr val="tx2"/>
                </a:solidFill>
                <a:latin typeface="Arial" charset="0"/>
                <a:ea typeface="ヒラギノ角ゴ Pro W3" pitchFamily="80" charset="-128"/>
              </a:defRPr>
            </a:lvl9pPr>
          </a:lstStyle>
          <a:p>
            <a:pPr marL="571500" indent="-571500" algn="l">
              <a:lnSpc>
                <a:spcPct val="110000"/>
              </a:lnSpc>
              <a:buFont typeface="Arial"/>
              <a:buChar char="•"/>
              <a:defRPr/>
            </a:pPr>
            <a:r>
              <a:rPr lang="si-LK" sz="4000" i="1" dirty="0"/>
              <a:t>අතිරේක ස්ථා</a:t>
            </a:r>
            <a:r>
              <a:rPr lang="si-LK" sz="4000" i="1" dirty="0" smtClean="0"/>
              <a:t>නය ප</a:t>
            </a:r>
            <a:r>
              <a:rPr lang="si-LK" sz="4000" i="1" dirty="0"/>
              <a:t>ිහිටුවීම</a:t>
            </a:r>
          </a:p>
          <a:p>
            <a:pPr marL="571500" indent="-571500" algn="l">
              <a:lnSpc>
                <a:spcPct val="110000"/>
              </a:lnSpc>
              <a:buFont typeface="Arial"/>
              <a:buChar char="•"/>
              <a:defRPr/>
            </a:pPr>
            <a:r>
              <a:rPr lang="si-LK" sz="4000" i="1" dirty="0"/>
              <a:t>5 වන කුසලා</a:t>
            </a:r>
            <a:r>
              <a:rPr lang="si-LK" sz="4000" i="1" dirty="0" smtClean="0"/>
              <a:t>නය </a:t>
            </a:r>
            <a:endParaRPr lang="si-LK" sz="4000" i="1" dirty="0"/>
          </a:p>
          <a:p>
            <a:pPr marL="571500" indent="-571500" algn="l">
              <a:lnSpc>
                <a:spcPct val="110000"/>
              </a:lnSpc>
              <a:buFont typeface="Arial"/>
              <a:buChar char="•"/>
              <a:defRPr/>
            </a:pPr>
            <a:r>
              <a:rPr lang="si-LK" sz="4000" i="1" dirty="0"/>
              <a:t>විවෘත දොර</a:t>
            </a:r>
            <a:endParaRPr lang="en-US" sz="4000" i="1" dirty="0"/>
          </a:p>
        </p:txBody>
      </p:sp>
      <p:sp>
        <p:nvSpPr>
          <p:cNvPr id="4" name="Title 1"/>
          <p:cNvSpPr txBox="1">
            <a:spLocks/>
          </p:cNvSpPr>
          <p:nvPr/>
        </p:nvSpPr>
        <p:spPr bwMode="auto">
          <a:xfrm>
            <a:off x="683568" y="1340768"/>
            <a:ext cx="77724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si-LK" sz="4000" b="1" dirty="0" smtClean="0">
                <a:solidFill>
                  <a:schemeClr val="bg1"/>
                </a:solidFill>
                <a:effectLst>
                  <a:glow rad="127000">
                    <a:schemeClr val="tx1">
                      <a:alpha val="98000"/>
                    </a:schemeClr>
                  </a:glow>
                </a:effectLst>
                <a:latin typeface="Arial" charset="0"/>
                <a:ea typeface="ヒラギノ角ゴ Pro W3" charset="0"/>
                <a:cs typeface="ヒラギノ角ゴ Pro W3" charset="0"/>
              </a:rPr>
              <a:t>එලියා හට ඇත්තේ </a:t>
            </a:r>
            <a:r>
              <a:rPr lang="en-US" sz="4000" b="1" dirty="0" smtClean="0">
                <a:solidFill>
                  <a:schemeClr val="bg1"/>
                </a:solidFill>
                <a:effectLst>
                  <a:glow rad="127000">
                    <a:schemeClr val="tx1">
                      <a:alpha val="98000"/>
                    </a:schemeClr>
                  </a:glow>
                </a:effectLst>
                <a:latin typeface="Arial" charset="0"/>
                <a:ea typeface="ヒラギノ角ゴ Pro W3" charset="0"/>
                <a:cs typeface="ヒラギノ角ゴ Pro W3" charset="0"/>
              </a:rPr>
              <a:t>:</a:t>
            </a:r>
            <a:endParaRPr lang="en-US" sz="4000" b="1" dirty="0">
              <a:solidFill>
                <a:schemeClr val="bg1"/>
              </a:solidFill>
              <a:effectLst>
                <a:glow rad="127000">
                  <a:schemeClr val="tx1">
                    <a:alpha val="98000"/>
                  </a:schemeClr>
                </a:glow>
              </a:effectLst>
              <a:latin typeface="Arial" charset="0"/>
              <a:ea typeface="ヒラギノ角ゴ Pro W3" charset="0"/>
              <a:cs typeface="ヒラギノ角ゴ Pro W3"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26659" name="Picture 2" descr="Pesache bakground.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3723354"/>
            <a:ext cx="9144000" cy="313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6658" name="Title 1"/>
          <p:cNvSpPr>
            <a:spLocks noGrp="1"/>
          </p:cNvSpPr>
          <p:nvPr>
            <p:ph type="ctrTitle"/>
          </p:nvPr>
        </p:nvSpPr>
        <p:spPr>
          <a:xfrm>
            <a:off x="3465" y="-1179512"/>
            <a:ext cx="5760640" cy="1152127"/>
          </a:xfrm>
        </p:spPr>
        <p:txBody>
          <a:bodyPr/>
          <a:lstStyle/>
          <a:p>
            <a:r>
              <a:rPr lang="en-US" sz="9600" b="1" dirty="0" smtClean="0">
                <a:solidFill>
                  <a:srgbClr val="EFE8AD"/>
                </a:solidFill>
                <a:effectLst>
                  <a:outerShdw blurRad="38100" dist="38100" dir="2700000" algn="tl">
                    <a:srgbClr val="000000">
                      <a:alpha val="43137"/>
                    </a:srgbClr>
                  </a:outerShdw>
                </a:effectLst>
                <a:latin typeface="Times New Roman"/>
                <a:ea typeface="ヒラギノ角ゴ Pro W3" charset="0"/>
                <a:cs typeface="Times New Roman"/>
              </a:rPr>
              <a:t>PESACH</a:t>
            </a:r>
            <a:endParaRPr lang="en-US" sz="54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endParaRPr>
          </a:p>
        </p:txBody>
      </p:sp>
      <p:sp>
        <p:nvSpPr>
          <p:cNvPr id="4" name="Title 1"/>
          <p:cNvSpPr txBox="1">
            <a:spLocks/>
          </p:cNvSpPr>
          <p:nvPr/>
        </p:nvSpPr>
        <p:spPr bwMode="auto">
          <a:xfrm>
            <a:off x="-108520" y="3820145"/>
            <a:ext cx="576064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r>
              <a:rPr lang="si-LK" sz="5400" b="1" i="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rPr>
              <a:t>පාස්කු භෝජනය</a:t>
            </a:r>
            <a:endParaRPr lang="en-US" sz="5400" b="1" i="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990600" y="1772816"/>
            <a:ext cx="7325816" cy="1427584"/>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algn="ctr" eaLnBrk="1" hangingPunct="1">
              <a:defRPr/>
            </a:pPr>
            <a:r>
              <a:rPr lang="si-LK" sz="5400" dirty="0" smtClean="0">
                <a:solidFill>
                  <a:schemeClr val="bg1"/>
                </a:solidFill>
                <a:latin typeface="Arial"/>
                <a:cs typeface="Arial"/>
              </a:rPr>
              <a:t>මගේ පාප සෝදලා</a:t>
            </a:r>
            <a:r>
              <a:rPr lang="si-LK" sz="6600" dirty="0" smtClean="0">
                <a:solidFill>
                  <a:schemeClr val="bg1"/>
                </a:solidFill>
                <a:latin typeface="Arial"/>
                <a:cs typeface="Arial"/>
              </a:rPr>
              <a:t>  </a:t>
            </a:r>
            <a:endParaRPr lang="en-US" sz="6600" dirty="0">
              <a:solidFill>
                <a:schemeClr val="bg1"/>
              </a:solidFill>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29"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152400" y="-5334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a:solidFill>
                  <a:srgbClr val="FFFFFF"/>
                </a:solidFill>
                <a:latin typeface="Aramis Regular" charset="0"/>
              </a:rPr>
              <a:t>O Calvary</a:t>
            </a:r>
            <a:r>
              <a:rPr lang="fr-FR" altLang="ja-JP" sz="3600" i="1" dirty="0">
                <a:solidFill>
                  <a:srgbClr val="FFFFFF"/>
                </a:solidFill>
                <a:latin typeface="Aramis Regular" charset="0"/>
              </a:rPr>
              <a:t>'</a:t>
            </a:r>
            <a:r>
              <a:rPr lang="en-US" sz="3600" i="1" dirty="0">
                <a:solidFill>
                  <a:srgbClr val="FFFFFF"/>
                </a:solidFill>
                <a:latin typeface="Aramis Regular" charset="0"/>
              </a:rPr>
              <a:t>s Lamb</a:t>
            </a:r>
            <a:endParaRPr lang="en-US" sz="4000" dirty="0">
              <a:solidFill>
                <a:srgbClr val="000000"/>
              </a:solidFill>
              <a:latin typeface="Calibri" charset="0"/>
            </a:endParaRPr>
          </a:p>
        </p:txBody>
      </p:sp>
      <p:sp>
        <p:nvSpPr>
          <p:cNvPr id="5" name="TextBox 4"/>
          <p:cNvSpPr txBox="1"/>
          <p:nvPr/>
        </p:nvSpPr>
        <p:spPr>
          <a:xfrm>
            <a:off x="381000" y="441325"/>
            <a:ext cx="8583613" cy="3582519"/>
          </a:xfrm>
          <a:prstGeom prst="rect">
            <a:avLst/>
          </a:prstGeom>
          <a:noFill/>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nSpc>
                <a:spcPct val="90000"/>
              </a:lnSpc>
              <a:defRPr/>
            </a:pPr>
            <a:r>
              <a:rPr lang="si-LK" sz="4800" dirty="0" smtClean="0">
                <a:solidFill>
                  <a:schemeClr val="bg1"/>
                </a:solidFill>
                <a:latin typeface="FMSamantha" pitchFamily="2" charset="0"/>
              </a:rPr>
              <a:t>මගේ පාප සෝදලා </a:t>
            </a:r>
            <a:r>
              <a:rPr lang="en-US" sz="4800" dirty="0">
                <a:solidFill>
                  <a:schemeClr val="bg1"/>
                </a:solidFill>
                <a:latin typeface="FMSamantha" pitchFamily="2" charset="0"/>
              </a:rPr>
              <a:t/>
            </a:r>
            <a:br>
              <a:rPr lang="en-US" sz="4800" dirty="0">
                <a:solidFill>
                  <a:schemeClr val="bg1"/>
                </a:solidFill>
                <a:latin typeface="FMSamantha" pitchFamily="2" charset="0"/>
              </a:rPr>
            </a:br>
            <a:r>
              <a:rPr lang="si-LK" sz="4800" dirty="0" smtClean="0">
                <a:solidFill>
                  <a:schemeClr val="bg1"/>
                </a:solidFill>
                <a:latin typeface="FMSamantha" pitchFamily="2" charset="0"/>
              </a:rPr>
              <a:t>මගේ ශාප දුරලලා </a:t>
            </a:r>
            <a:r>
              <a:rPr lang="en-US" sz="4800" dirty="0">
                <a:solidFill>
                  <a:schemeClr val="bg1"/>
                </a:solidFill>
                <a:latin typeface="FMSamantha"/>
              </a:rPr>
              <a:t/>
            </a:r>
            <a:br>
              <a:rPr lang="en-US" sz="4800" dirty="0">
                <a:solidFill>
                  <a:schemeClr val="bg1"/>
                </a:solidFill>
                <a:latin typeface="FMSamantha"/>
              </a:rPr>
            </a:br>
            <a:r>
              <a:rPr lang="si-LK" sz="4800" dirty="0" smtClean="0">
                <a:solidFill>
                  <a:schemeClr val="bg1"/>
                </a:solidFill>
                <a:latin typeface="FMSamantha"/>
              </a:rPr>
              <a:t>ඒ ලේවලින් මා දෝවලා </a:t>
            </a:r>
            <a:r>
              <a:rPr lang="en-US" sz="4800" dirty="0">
                <a:solidFill>
                  <a:schemeClr val="bg1"/>
                </a:solidFill>
                <a:latin typeface="FMSamantha"/>
              </a:rPr>
              <a:t/>
            </a:r>
            <a:br>
              <a:rPr lang="en-US" sz="4800" dirty="0">
                <a:solidFill>
                  <a:schemeClr val="bg1"/>
                </a:solidFill>
                <a:latin typeface="FMSamantha"/>
              </a:rPr>
            </a:br>
            <a:r>
              <a:rPr lang="si-LK" sz="4800" dirty="0" smtClean="0">
                <a:solidFill>
                  <a:schemeClr val="bg1"/>
                </a:solidFill>
                <a:latin typeface="FMSamantha"/>
              </a:rPr>
              <a:t>මා නිදොස් කලා </a:t>
            </a:r>
            <a:r>
              <a:rPr lang="en-US" sz="5400" dirty="0">
                <a:solidFill>
                  <a:schemeClr val="bg1"/>
                </a:solidFill>
                <a:latin typeface="FMSamantha"/>
              </a:rPr>
              <a:t/>
            </a:r>
            <a:br>
              <a:rPr lang="en-US" sz="5400" dirty="0">
                <a:solidFill>
                  <a:schemeClr val="bg1"/>
                </a:solidFill>
                <a:latin typeface="FMSamantha"/>
              </a:rPr>
            </a:br>
            <a:endParaRPr lang="en-US" sz="5400" b="1" dirty="0" smtClean="0">
              <a:solidFill>
                <a:schemeClr val="bg1"/>
              </a:solidFill>
              <a:effectLst>
                <a:outerShdw blurRad="50800" dist="76200" dir="2700000" algn="tl" rotWithShape="0">
                  <a:srgbClr val="000000">
                    <a:alpha val="97000"/>
                  </a:srgbClr>
                </a:outerShdw>
              </a:effectLst>
              <a:latin typeface="Arial"/>
              <a:cs typeface="Arial"/>
            </a:endParaRPr>
          </a:p>
        </p:txBody>
      </p:sp>
    </p:spTree>
    <p:extLst>
      <p:ext uri="{BB962C8B-B14F-4D97-AF65-F5344CB8AC3E}">
        <p14:creationId xmlns:p14="http://schemas.microsoft.com/office/powerpoint/2010/main" val="419053217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152400" y="-5334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a:solidFill>
                  <a:srgbClr val="FFFFFF"/>
                </a:solidFill>
                <a:latin typeface="Aramis Regular" charset="0"/>
              </a:rPr>
              <a:t>O Calvary</a:t>
            </a:r>
            <a:r>
              <a:rPr lang="fr-FR" altLang="ja-JP" sz="3600" i="1" dirty="0">
                <a:solidFill>
                  <a:srgbClr val="FFFFFF"/>
                </a:solidFill>
                <a:latin typeface="Aramis Regular" charset="0"/>
              </a:rPr>
              <a:t>'</a:t>
            </a:r>
            <a:r>
              <a:rPr lang="en-US" sz="3600" i="1" dirty="0">
                <a:solidFill>
                  <a:srgbClr val="FFFFFF"/>
                </a:solidFill>
                <a:latin typeface="Aramis Regular" charset="0"/>
              </a:rPr>
              <a:t>s Lamb</a:t>
            </a:r>
            <a:endParaRPr lang="en-US" sz="4000" dirty="0">
              <a:solidFill>
                <a:srgbClr val="000000"/>
              </a:solidFill>
              <a:latin typeface="Calibri" charset="0"/>
            </a:endParaRPr>
          </a:p>
        </p:txBody>
      </p:sp>
      <p:sp>
        <p:nvSpPr>
          <p:cNvPr id="5" name="TextBox 4"/>
          <p:cNvSpPr txBox="1"/>
          <p:nvPr/>
        </p:nvSpPr>
        <p:spPr>
          <a:xfrm>
            <a:off x="381000" y="441325"/>
            <a:ext cx="8077200" cy="3416320"/>
          </a:xfrm>
          <a:prstGeom prst="rect">
            <a:avLst/>
          </a:prstGeom>
          <a:noFill/>
        </p:spPr>
        <p:txBody>
          <a:bodyPr>
            <a:spAutoFit/>
          </a:bodyPr>
          <a:lstStyle>
            <a:defPPr>
              <a:defRPr lang="en-US"/>
            </a:defPPr>
            <a:lvl1pPr>
              <a:lnSpc>
                <a:spcPct val="90000"/>
              </a:lnSpc>
              <a:defRPr sz="3200" b="1">
                <a:solidFill>
                  <a:schemeClr val="bg1"/>
                </a:solidFill>
                <a:effectLst>
                  <a:outerShdw blurRad="50800" dist="76200" dir="2700000" algn="tl" rotWithShape="0">
                    <a:srgbClr val="000000">
                      <a:alpha val="97000"/>
                    </a:srgbClr>
                  </a:outerShdw>
                </a:effectLst>
                <a:latin typeface="Arial"/>
                <a:cs typeface="Arial"/>
              </a:defRPr>
            </a:lvl1pPr>
            <a:lvl2pPr marL="37931725" indent="-37474525">
              <a:defRPr sz="2400"/>
            </a:lvl2pPr>
            <a:lvl3pPr>
              <a:defRPr sz="2400"/>
            </a:lvl3pPr>
            <a:lvl4pPr>
              <a:defRPr sz="2400"/>
            </a:lvl4pPr>
            <a:lvl5pPr>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a:defRPr/>
            </a:pPr>
            <a:r>
              <a:rPr lang="si-LK" sz="4800" b="0" dirty="0" smtClean="0">
                <a:latin typeface="FMSamantha"/>
              </a:rPr>
              <a:t>ඒ ලේ වලින් ...//</a:t>
            </a:r>
            <a:r>
              <a:rPr lang="en-US" sz="4800" b="0" dirty="0" smtClean="0">
                <a:latin typeface="FMSamantha"/>
              </a:rPr>
              <a:t> </a:t>
            </a:r>
            <a:r>
              <a:rPr lang="en-US" sz="4800" b="0" dirty="0">
                <a:latin typeface="FMSamantha"/>
              </a:rPr>
              <a:t/>
            </a:r>
            <a:br>
              <a:rPr lang="en-US" sz="4800" b="0" dirty="0">
                <a:latin typeface="FMSamantha"/>
              </a:rPr>
            </a:br>
            <a:r>
              <a:rPr lang="si-LK" sz="4800" b="0" dirty="0" smtClean="0">
                <a:latin typeface="FMSamantha"/>
              </a:rPr>
              <a:t>ඒ අනගි ලේ වලින් </a:t>
            </a:r>
            <a:r>
              <a:rPr lang="en-US" sz="4800" b="0" dirty="0">
                <a:latin typeface="FMSamantha"/>
              </a:rPr>
              <a:t/>
            </a:r>
            <a:br>
              <a:rPr lang="en-US" sz="4800" b="0" dirty="0">
                <a:latin typeface="FMSamantha"/>
              </a:rPr>
            </a:br>
            <a:r>
              <a:rPr lang="si-LK" sz="4800" b="0" dirty="0" smtClean="0">
                <a:latin typeface="FMSamantha"/>
              </a:rPr>
              <a:t>ඒ ලේ වලින් </a:t>
            </a:r>
            <a:r>
              <a:rPr lang="si-LK" sz="4800" b="0" dirty="0" smtClean="0">
                <a:effectLst>
                  <a:outerShdw blurRad="38100" dist="38100" dir="2700000" algn="tl">
                    <a:srgbClr val="000000">
                      <a:alpha val="43137"/>
                    </a:srgbClr>
                  </a:outerShdw>
                </a:effectLst>
                <a:latin typeface="FMSamantha"/>
              </a:rPr>
              <a:t>...//</a:t>
            </a:r>
            <a:r>
              <a:rPr lang="en-US" sz="4800" b="0" dirty="0" smtClean="0">
                <a:latin typeface="FMSamantha"/>
              </a:rPr>
              <a:t> </a:t>
            </a:r>
            <a:endParaRPr lang="si-LK" sz="4800" b="0" dirty="0" smtClean="0">
              <a:latin typeface="FMSamantha"/>
            </a:endParaRPr>
          </a:p>
          <a:p>
            <a:pPr>
              <a:defRPr/>
            </a:pPr>
            <a:r>
              <a:rPr lang="si-LK" sz="4800" b="0" dirty="0" smtClean="0"/>
              <a:t>යේසුස්ගේ ලේ වලින් </a:t>
            </a:r>
            <a:r>
              <a:rPr lang="en-US" sz="4800" b="0" dirty="0" smtClean="0"/>
              <a:t/>
            </a:r>
            <a:br>
              <a:rPr lang="en-US" sz="4800" b="0" dirty="0" smtClean="0"/>
            </a:br>
            <a:endParaRPr lang="en-US" sz="4800" b="0" dirty="0" smtClean="0"/>
          </a:p>
        </p:txBody>
      </p:sp>
    </p:spTree>
    <p:extLst>
      <p:ext uri="{BB962C8B-B14F-4D97-AF65-F5344CB8AC3E}">
        <p14:creationId xmlns:p14="http://schemas.microsoft.com/office/powerpoint/2010/main" val="17685289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152400" y="-5334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a:solidFill>
                  <a:srgbClr val="FFFFFF"/>
                </a:solidFill>
                <a:latin typeface="Aramis Regular" charset="0"/>
              </a:rPr>
              <a:t>O Calvary</a:t>
            </a:r>
            <a:r>
              <a:rPr lang="fr-FR" altLang="ja-JP" sz="3600" i="1" dirty="0">
                <a:solidFill>
                  <a:srgbClr val="FFFFFF"/>
                </a:solidFill>
                <a:latin typeface="Aramis Regular" charset="0"/>
              </a:rPr>
              <a:t>'</a:t>
            </a:r>
            <a:r>
              <a:rPr lang="en-US" sz="3600" i="1" dirty="0">
                <a:solidFill>
                  <a:srgbClr val="FFFFFF"/>
                </a:solidFill>
                <a:latin typeface="Aramis Regular" charset="0"/>
              </a:rPr>
              <a:t>s Lamb</a:t>
            </a:r>
            <a:endParaRPr lang="en-US" sz="4000" dirty="0">
              <a:solidFill>
                <a:srgbClr val="000000"/>
              </a:solidFill>
              <a:latin typeface="Calibri" charset="0"/>
            </a:endParaRPr>
          </a:p>
        </p:txBody>
      </p:sp>
      <p:sp>
        <p:nvSpPr>
          <p:cNvPr id="5" name="TextBox 4"/>
          <p:cNvSpPr txBox="1"/>
          <p:nvPr/>
        </p:nvSpPr>
        <p:spPr>
          <a:xfrm>
            <a:off x="381000" y="441325"/>
            <a:ext cx="8077200" cy="3194721"/>
          </a:xfrm>
          <a:prstGeom prst="rect">
            <a:avLst/>
          </a:prstGeom>
          <a:noFill/>
        </p:spPr>
        <p:txBody>
          <a:bodyPr>
            <a:spAutoFit/>
          </a:bodyPr>
          <a:lstStyle>
            <a:defPPr>
              <a:defRPr lang="en-US"/>
            </a:defPPr>
            <a:lvl1pPr>
              <a:lnSpc>
                <a:spcPct val="90000"/>
              </a:lnSpc>
              <a:defRPr sz="3200" b="1">
                <a:solidFill>
                  <a:schemeClr val="bg1"/>
                </a:solidFill>
                <a:effectLst>
                  <a:outerShdw blurRad="50800" dist="76200" dir="2700000" algn="tl" rotWithShape="0">
                    <a:srgbClr val="000000">
                      <a:alpha val="97000"/>
                    </a:srgbClr>
                  </a:outerShdw>
                </a:effectLst>
                <a:latin typeface="Arial"/>
                <a:cs typeface="Arial"/>
              </a:defRPr>
            </a:lvl1pPr>
            <a:lvl2pPr marL="37931725" indent="-37474525">
              <a:defRPr sz="2400"/>
            </a:lvl2pPr>
            <a:lvl3pPr>
              <a:defRPr sz="2400"/>
            </a:lvl3pPr>
            <a:lvl4pPr>
              <a:defRPr sz="2400"/>
            </a:lvl4pPr>
            <a:lvl5pPr>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a:defRPr/>
            </a:pPr>
            <a:r>
              <a:rPr lang="si-LK" sz="4800" b="0" dirty="0" smtClean="0">
                <a:effectLst>
                  <a:outerShdw blurRad="38100" dist="38100" dir="2700000" algn="tl">
                    <a:srgbClr val="000000">
                      <a:alpha val="43137"/>
                    </a:srgbClr>
                  </a:outerShdw>
                </a:effectLst>
                <a:latin typeface="FMSamantha"/>
              </a:rPr>
              <a:t>කුරුසේ දැරූ ඒ ශාපය </a:t>
            </a:r>
          </a:p>
          <a:p>
            <a:pPr>
              <a:defRPr/>
            </a:pPr>
            <a:r>
              <a:rPr lang="si-LK" sz="4800" b="0" dirty="0" smtClean="0">
                <a:effectLst>
                  <a:outerShdw blurRad="38100" dist="38100" dir="2700000" algn="tl">
                    <a:srgbClr val="000000">
                      <a:alpha val="43137"/>
                    </a:srgbClr>
                  </a:outerShdw>
                </a:effectLst>
                <a:latin typeface="FMSamantha"/>
              </a:rPr>
              <a:t>කසෙන් තැලු ඒ දේහය  </a:t>
            </a:r>
            <a:r>
              <a:rPr lang="si-LK" sz="4800" b="0" dirty="0">
                <a:effectLst>
                  <a:outerShdw blurRad="38100" dist="38100" dir="2700000" algn="tl">
                    <a:srgbClr val="000000">
                      <a:alpha val="43137"/>
                    </a:srgbClr>
                  </a:outerShdw>
                </a:effectLst>
                <a:latin typeface="FMSamantha"/>
              </a:rPr>
              <a:t/>
            </a:r>
            <a:br>
              <a:rPr lang="si-LK" sz="4800" b="0" dirty="0">
                <a:effectLst>
                  <a:outerShdw blurRad="38100" dist="38100" dir="2700000" algn="tl">
                    <a:srgbClr val="000000">
                      <a:alpha val="43137"/>
                    </a:srgbClr>
                  </a:outerShdw>
                </a:effectLst>
                <a:latin typeface="FMSamantha"/>
              </a:rPr>
            </a:br>
            <a:r>
              <a:rPr lang="si-LK" sz="4800" b="0" dirty="0" smtClean="0">
                <a:effectLst>
                  <a:outerShdw blurRad="38100" dist="38100" dir="2700000" algn="tl">
                    <a:srgbClr val="000000">
                      <a:alpha val="43137"/>
                    </a:srgbClr>
                  </a:outerShdw>
                </a:effectLst>
                <a:latin typeface="FMSamantha"/>
              </a:rPr>
              <a:t>අයුතුකම් නිසා මගේ </a:t>
            </a:r>
            <a:r>
              <a:rPr lang="en-US" sz="4800" b="0" dirty="0" smtClean="0">
                <a:latin typeface="FMSamantha"/>
              </a:rPr>
              <a:t> </a:t>
            </a:r>
            <a:r>
              <a:rPr lang="si-LK" sz="4800" b="0" dirty="0">
                <a:latin typeface="FMSamantha"/>
              </a:rPr>
              <a:t/>
            </a:r>
            <a:br>
              <a:rPr lang="si-LK" sz="4800" b="0" dirty="0">
                <a:latin typeface="FMSamantha"/>
              </a:rPr>
            </a:br>
            <a:r>
              <a:rPr lang="si-LK" sz="4800" b="0" dirty="0" smtClean="0">
                <a:latin typeface="FMSamantha"/>
              </a:rPr>
              <a:t>පොඩිවුනා එදා </a:t>
            </a:r>
            <a:r>
              <a:rPr lang="en-US" dirty="0" smtClean="0"/>
              <a:t/>
            </a:r>
            <a:br>
              <a:rPr lang="en-US" dirty="0" smtClean="0"/>
            </a:br>
            <a:endParaRPr lang="en-US" dirty="0" smtClean="0"/>
          </a:p>
        </p:txBody>
      </p:sp>
    </p:spTree>
    <p:extLst>
      <p:ext uri="{BB962C8B-B14F-4D97-AF65-F5344CB8AC3E}">
        <p14:creationId xmlns:p14="http://schemas.microsoft.com/office/powerpoint/2010/main" val="134731356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3" descr="Ominous Sky Wallpaper with Cross and Thorns.jpg"/>
          <p:cNvPicPr>
            <a:picLocks noChangeAspect="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52" name="Title 1"/>
          <p:cNvSpPr>
            <a:spLocks/>
          </p:cNvSpPr>
          <p:nvPr/>
        </p:nvSpPr>
        <p:spPr bwMode="auto">
          <a:xfrm>
            <a:off x="152400" y="-5334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en-US" sz="3600" i="1" dirty="0">
                <a:solidFill>
                  <a:srgbClr val="FFFFFF"/>
                </a:solidFill>
                <a:latin typeface="Aramis Regular" charset="0"/>
              </a:rPr>
              <a:t>O Calvary</a:t>
            </a:r>
            <a:r>
              <a:rPr lang="fr-FR" altLang="ja-JP" sz="3600" i="1" dirty="0">
                <a:solidFill>
                  <a:srgbClr val="FFFFFF"/>
                </a:solidFill>
                <a:latin typeface="Aramis Regular" charset="0"/>
              </a:rPr>
              <a:t>'</a:t>
            </a:r>
            <a:r>
              <a:rPr lang="en-US" sz="3600" i="1" dirty="0">
                <a:solidFill>
                  <a:srgbClr val="FFFFFF"/>
                </a:solidFill>
                <a:latin typeface="Aramis Regular" charset="0"/>
              </a:rPr>
              <a:t>s Lamb</a:t>
            </a:r>
            <a:endParaRPr lang="en-US" sz="4000" dirty="0">
              <a:solidFill>
                <a:srgbClr val="000000"/>
              </a:solidFill>
              <a:latin typeface="Calibri" charset="0"/>
            </a:endParaRPr>
          </a:p>
        </p:txBody>
      </p:sp>
      <p:sp>
        <p:nvSpPr>
          <p:cNvPr id="5" name="TextBox 4"/>
          <p:cNvSpPr txBox="1"/>
          <p:nvPr/>
        </p:nvSpPr>
        <p:spPr>
          <a:xfrm>
            <a:off x="381000" y="441325"/>
            <a:ext cx="8077200" cy="3416320"/>
          </a:xfrm>
          <a:prstGeom prst="rect">
            <a:avLst/>
          </a:prstGeom>
          <a:noFill/>
        </p:spPr>
        <p:txBody>
          <a:bodyPr>
            <a:spAutoFit/>
          </a:bodyPr>
          <a:lstStyle>
            <a:defPPr>
              <a:defRPr lang="en-US"/>
            </a:defPPr>
            <a:lvl1pPr>
              <a:lnSpc>
                <a:spcPct val="90000"/>
              </a:lnSpc>
              <a:defRPr sz="3200" b="1">
                <a:solidFill>
                  <a:schemeClr val="bg1"/>
                </a:solidFill>
                <a:effectLst>
                  <a:outerShdw blurRad="50800" dist="76200" dir="2700000" algn="tl" rotWithShape="0">
                    <a:srgbClr val="000000">
                      <a:alpha val="97000"/>
                    </a:srgbClr>
                  </a:outerShdw>
                </a:effectLst>
                <a:latin typeface="Arial"/>
                <a:cs typeface="Arial"/>
              </a:defRPr>
            </a:lvl1pPr>
            <a:lvl2pPr marL="37931725" indent="-37474525">
              <a:defRPr sz="2400"/>
            </a:lvl2pPr>
            <a:lvl3pPr>
              <a:defRPr sz="2400"/>
            </a:lvl3pPr>
            <a:lvl4pPr>
              <a:defRPr sz="2400"/>
            </a:lvl4pPr>
            <a:lvl5pPr>
              <a:defRPr sz="2400"/>
            </a:lvl5pPr>
            <a:lvl6pPr marL="457200" eaLnBrk="0" fontAlgn="base" hangingPunct="0">
              <a:spcBef>
                <a:spcPct val="0"/>
              </a:spcBef>
              <a:spcAft>
                <a:spcPct val="0"/>
              </a:spcAft>
              <a:defRPr sz="2400"/>
            </a:lvl6pPr>
            <a:lvl7pPr marL="914400" eaLnBrk="0" fontAlgn="base" hangingPunct="0">
              <a:spcBef>
                <a:spcPct val="0"/>
              </a:spcBef>
              <a:spcAft>
                <a:spcPct val="0"/>
              </a:spcAft>
              <a:defRPr sz="2400"/>
            </a:lvl7pPr>
            <a:lvl8pPr marL="1371600" eaLnBrk="0" fontAlgn="base" hangingPunct="0">
              <a:spcBef>
                <a:spcPct val="0"/>
              </a:spcBef>
              <a:spcAft>
                <a:spcPct val="0"/>
              </a:spcAft>
              <a:defRPr sz="2400"/>
            </a:lvl8pPr>
            <a:lvl9pPr marL="1828800" eaLnBrk="0" fontAlgn="base" hangingPunct="0">
              <a:spcBef>
                <a:spcPct val="0"/>
              </a:spcBef>
              <a:spcAft>
                <a:spcPct val="0"/>
              </a:spcAft>
              <a:defRPr sz="2400"/>
            </a:lvl9pPr>
          </a:lstStyle>
          <a:p>
            <a:pPr>
              <a:defRPr/>
            </a:pPr>
            <a:r>
              <a:rPr lang="si-LK" sz="4800" b="0" dirty="0" smtClean="0">
                <a:latin typeface="FMSamantha"/>
              </a:rPr>
              <a:t>ඒ ලේ වලින් ...//</a:t>
            </a:r>
            <a:r>
              <a:rPr lang="en-US" sz="4800" b="0" dirty="0" smtClean="0">
                <a:latin typeface="FMSamantha"/>
              </a:rPr>
              <a:t> </a:t>
            </a:r>
            <a:r>
              <a:rPr lang="en-US" sz="4800" b="0" dirty="0">
                <a:latin typeface="FMSamantha"/>
              </a:rPr>
              <a:t/>
            </a:r>
            <a:br>
              <a:rPr lang="en-US" sz="4800" b="0" dirty="0">
                <a:latin typeface="FMSamantha"/>
              </a:rPr>
            </a:br>
            <a:r>
              <a:rPr lang="si-LK" sz="4800" b="0" dirty="0" smtClean="0">
                <a:latin typeface="FMSamantha"/>
              </a:rPr>
              <a:t>ඒ අනගි ලේ වලින් </a:t>
            </a:r>
            <a:r>
              <a:rPr lang="en-US" sz="4800" b="0" dirty="0">
                <a:latin typeface="FMSamantha"/>
              </a:rPr>
              <a:t/>
            </a:r>
            <a:br>
              <a:rPr lang="en-US" sz="4800" b="0" dirty="0">
                <a:latin typeface="FMSamantha"/>
              </a:rPr>
            </a:br>
            <a:r>
              <a:rPr lang="si-LK" sz="4800" b="0" dirty="0" smtClean="0">
                <a:latin typeface="FMSamantha"/>
              </a:rPr>
              <a:t>ඒ ලේ වලින් </a:t>
            </a:r>
            <a:r>
              <a:rPr lang="si-LK" sz="4800" b="0" dirty="0" smtClean="0">
                <a:effectLst>
                  <a:outerShdw blurRad="38100" dist="38100" dir="2700000" algn="tl">
                    <a:srgbClr val="000000">
                      <a:alpha val="43137"/>
                    </a:srgbClr>
                  </a:outerShdw>
                </a:effectLst>
                <a:latin typeface="FMSamantha"/>
              </a:rPr>
              <a:t>...//</a:t>
            </a:r>
            <a:r>
              <a:rPr lang="en-US" sz="4800" b="0" dirty="0" smtClean="0">
                <a:latin typeface="FMSamantha"/>
              </a:rPr>
              <a:t> </a:t>
            </a:r>
            <a:endParaRPr lang="si-LK" sz="4800" b="0" dirty="0" smtClean="0">
              <a:latin typeface="FMSamantha"/>
            </a:endParaRPr>
          </a:p>
          <a:p>
            <a:pPr>
              <a:defRPr/>
            </a:pPr>
            <a:r>
              <a:rPr lang="si-LK" sz="4800" b="0" dirty="0" smtClean="0"/>
              <a:t>යේසුස්ගේ ලේ වලින් </a:t>
            </a:r>
            <a:r>
              <a:rPr lang="en-US" sz="4800" b="0" dirty="0" smtClean="0"/>
              <a:t/>
            </a:r>
            <a:br>
              <a:rPr lang="en-US" sz="4800" b="0" dirty="0" smtClean="0"/>
            </a:br>
            <a:endParaRPr lang="en-US" sz="4800" b="0" dirty="0" smtClean="0"/>
          </a:p>
        </p:txBody>
      </p:sp>
    </p:spTree>
    <p:extLst>
      <p:ext uri="{BB962C8B-B14F-4D97-AF65-F5344CB8AC3E}">
        <p14:creationId xmlns:p14="http://schemas.microsoft.com/office/powerpoint/2010/main" val="389827363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6"/>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
        <p:nvSpPr>
          <p:cNvPr id="8" name="Rectangle 2"/>
          <p:cNvSpPr>
            <a:spLocks noGrp="1" noChangeArrowheads="1"/>
          </p:cNvSpPr>
          <p:nvPr>
            <p:ph type="ctrTitle"/>
          </p:nvPr>
        </p:nvSpPr>
        <p:spPr>
          <a:xfrm>
            <a:off x="2195736" y="836712"/>
            <a:ext cx="4648200" cy="993775"/>
          </a:xfrm>
          <a:effectLst>
            <a:outerShdw blurRad="63500" dist="38099" dir="2700000" algn="ctr" rotWithShape="0">
              <a:schemeClr val="tx1">
                <a:alpha val="74998"/>
              </a:schemeClr>
            </a:outerShdw>
          </a:effectLst>
          <a:extLst/>
        </p:spPr>
        <p:txBody>
          <a:bodyPr/>
          <a:lstStyle/>
          <a:p>
            <a:pPr eaLnBrk="1" hangingPunct="1">
              <a:defRPr/>
            </a:pPr>
            <a:r>
              <a:rPr lang="si-LK" sz="5400" b="1" dirty="0" smtClean="0">
                <a:solidFill>
                  <a:schemeClr val="bg1"/>
                </a:solidFill>
                <a:effectLst>
                  <a:glow rad="228600">
                    <a:schemeClr val="tx1">
                      <a:alpha val="75000"/>
                    </a:schemeClr>
                  </a:glow>
                </a:effectLst>
                <a:ea typeface="+mj-ea"/>
                <a:cs typeface="+mj-cs"/>
              </a:rPr>
              <a:t>කුරුසියේදී  දිවිපිදුවා   </a:t>
            </a:r>
            <a:endParaRPr lang="en-US" sz="5400" b="1" dirty="0">
              <a:solidFill>
                <a:schemeClr val="bg1"/>
              </a:solidFill>
              <a:effectLst>
                <a:glow rad="228600">
                  <a:schemeClr val="tx1">
                    <a:alpha val="75000"/>
                  </a:schemeClr>
                </a:glow>
              </a:effectLs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7" descr="Romans 200 Blue Backgrou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noGrp="1" noChangeArrowheads="1"/>
          </p:cNvSpPr>
          <p:nvPr>
            <p:ph type="title"/>
          </p:nvPr>
        </p:nvSpPr>
        <p:spPr>
          <a:xfrm>
            <a:off x="0" y="277813"/>
            <a:ext cx="9144000" cy="1143000"/>
          </a:xfrm>
        </p:spPr>
        <p:txBody>
          <a:bodyPr/>
          <a:lstStyle/>
          <a:p>
            <a:pPr eaLnBrk="1" hangingPunct="1"/>
            <a:r>
              <a:rPr lang="mr-IN" altLang="en-US" sz="3600" b="1">
                <a:solidFill>
                  <a:srgbClr val="FFFFFF"/>
                </a:solidFill>
              </a:rPr>
              <a:t>මුහුන් නොදැමූ රොටි මංගල්‍යය </a:t>
            </a:r>
            <a:endParaRPr lang="en-US" altLang="en-US" sz="3600" b="1" smtClean="0">
              <a:solidFill>
                <a:srgbClr val="FFFFFF"/>
              </a:solidFill>
            </a:endParaRPr>
          </a:p>
        </p:txBody>
      </p:sp>
      <p:pic>
        <p:nvPicPr>
          <p:cNvPr id="249860" name="Picture 14" descr="bdyeast">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295400"/>
            <a:ext cx="30480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61" name="Picture 16" descr="yeast-breadmachin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1295400"/>
            <a:ext cx="30480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64" name="Text Box 20"/>
          <p:cNvSpPr txBox="1">
            <a:spLocks noChangeArrowheads="1"/>
          </p:cNvSpPr>
          <p:nvPr/>
        </p:nvSpPr>
        <p:spPr bwMode="auto">
          <a:xfrm>
            <a:off x="8305800" y="73025"/>
            <a:ext cx="698178" cy="46166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r>
              <a:rPr lang="en-US" altLang="en-US" b="1">
                <a:solidFill>
                  <a:srgbClr val="FFFFFF"/>
                </a:solidFill>
                <a:latin typeface="Arial"/>
                <a:cs typeface="Arial"/>
              </a:rPr>
              <a:t>184</a:t>
            </a:r>
            <a:endParaRPr lang="en-US" altLang="en-US" sz="1800">
              <a:solidFill>
                <a:srgbClr val="FFFFFF"/>
              </a:solidFill>
              <a:latin typeface="Arial"/>
              <a:cs typeface="Arial"/>
            </a:endParaRPr>
          </a:p>
        </p:txBody>
      </p:sp>
      <p:pic>
        <p:nvPicPr>
          <p:cNvPr id="2" name="Picture 1"/>
          <p:cNvPicPr>
            <a:picLocks noChangeAspect="1"/>
          </p:cNvPicPr>
          <p:nvPr/>
        </p:nvPicPr>
        <p:blipFill>
          <a:blip r:embed="rId8"/>
          <a:stretch>
            <a:fillRect/>
          </a:stretch>
        </p:blipFill>
        <p:spPr>
          <a:xfrm>
            <a:off x="251520" y="3810000"/>
            <a:ext cx="4572000" cy="3048000"/>
          </a:xfrm>
          <a:prstGeom prst="rect">
            <a:avLst/>
          </a:prstGeom>
        </p:spPr>
      </p:pic>
      <p:pic>
        <p:nvPicPr>
          <p:cNvPr id="3" name="Picture 2"/>
          <p:cNvPicPr>
            <a:picLocks noChangeAspect="1"/>
          </p:cNvPicPr>
          <p:nvPr/>
        </p:nvPicPr>
        <p:blipFill rotWithShape="1">
          <a:blip r:embed="rId9"/>
          <a:srcRect l="32700"/>
          <a:stretch/>
        </p:blipFill>
        <p:spPr>
          <a:xfrm rot="16200000">
            <a:off x="3377567" y="1409713"/>
            <a:ext cx="2374625" cy="2146000"/>
          </a:xfrm>
          <a:prstGeom prst="rect">
            <a:avLst/>
          </a:prstGeom>
        </p:spPr>
      </p:pic>
    </p:spTree>
    <p:extLst>
      <p:ext uri="{BB962C8B-B14F-4D97-AF65-F5344CB8AC3E}">
        <p14:creationId xmlns:p14="http://schemas.microsoft.com/office/powerpoint/2010/main" val="394592551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0066" name="Rectangle 2"/>
          <p:cNvSpPr>
            <a:spLocks noGrp="1" noChangeArrowheads="1"/>
          </p:cNvSpPr>
          <p:nvPr>
            <p:ph type="subTitle" idx="1"/>
          </p:nvPr>
        </p:nvSpPr>
        <p:spPr>
          <a:xfrm>
            <a:off x="152400" y="152400"/>
            <a:ext cx="8610600" cy="5076800"/>
          </a:xfrm>
          <a:effectLst>
            <a:outerShdw blurRad="63500" dist="38099" dir="2700000" algn="ctr" rotWithShape="0">
              <a:schemeClr val="tx1">
                <a:alpha val="74998"/>
              </a:schemeClr>
            </a:outerShdw>
          </a:effectLst>
          <a:extLst/>
        </p:spPr>
        <p:txBody>
          <a:bodyPr/>
          <a:lstStyle/>
          <a:p>
            <a:r>
              <a:rPr lang="si-LK" sz="3600" b="1" dirty="0" smtClean="0">
                <a:solidFill>
                  <a:schemeClr val="bg1"/>
                </a:solidFill>
                <a:latin typeface="FMSamantha" pitchFamily="2" charset="0"/>
                <a:cs typeface="+mj-cs"/>
              </a:rPr>
              <a:t>කුරුසියේදී </a:t>
            </a:r>
            <a:r>
              <a:rPr lang="en-US" sz="3600" b="1" dirty="0" smtClean="0">
                <a:solidFill>
                  <a:schemeClr val="bg1"/>
                </a:solidFill>
                <a:latin typeface="FMSamantha" pitchFamily="2" charset="0"/>
                <a:cs typeface="+mj-cs"/>
              </a:rPr>
              <a:t> </a:t>
            </a:r>
            <a:r>
              <a:rPr lang="si-LK" sz="3600" b="1" dirty="0" smtClean="0">
                <a:solidFill>
                  <a:schemeClr val="bg1"/>
                </a:solidFill>
                <a:latin typeface="FMSamantha" pitchFamily="2" charset="0"/>
                <a:cs typeface="+mj-cs"/>
              </a:rPr>
              <a:t>දිවිපිදුවා </a:t>
            </a:r>
            <a:endParaRPr lang="si-LK" sz="3600" b="1" dirty="0" smtClean="0">
              <a:solidFill>
                <a:schemeClr val="bg1"/>
              </a:solidFill>
              <a:latin typeface="FMSamantha"/>
              <a:cs typeface="+mj-cs"/>
            </a:endParaRPr>
          </a:p>
          <a:p>
            <a:r>
              <a:rPr lang="en-US" sz="3600" b="1" dirty="0" smtClean="0">
                <a:solidFill>
                  <a:schemeClr val="bg1"/>
                </a:solidFill>
                <a:latin typeface="FMSamantha"/>
                <a:cs typeface="+mj-cs"/>
              </a:rPr>
              <a:t> </a:t>
            </a:r>
            <a:r>
              <a:rPr lang="si-LK" sz="3600" b="1" dirty="0" smtClean="0">
                <a:solidFill>
                  <a:schemeClr val="bg1"/>
                </a:solidFill>
                <a:latin typeface="FMSamantha"/>
                <a:cs typeface="+mj-cs"/>
              </a:rPr>
              <a:t>මා ගලවන්නට </a:t>
            </a:r>
            <a:r>
              <a:rPr lang="en-US" sz="3600" b="1" dirty="0" smtClean="0">
                <a:solidFill>
                  <a:schemeClr val="bg1"/>
                </a:solidFill>
                <a:latin typeface="FMSamantha"/>
                <a:cs typeface="+mj-cs"/>
              </a:rPr>
              <a:t>'''</a:t>
            </a:r>
            <a:endParaRPr lang="si-LK" sz="3600" b="1" dirty="0" smtClean="0">
              <a:solidFill>
                <a:schemeClr val="bg1"/>
              </a:solidFill>
              <a:latin typeface="FMSamantha"/>
              <a:cs typeface="+mj-cs"/>
            </a:endParaRPr>
          </a:p>
          <a:p>
            <a:r>
              <a:rPr lang="si-LK" sz="3600" b="1" dirty="0" smtClean="0">
                <a:solidFill>
                  <a:schemeClr val="bg1"/>
                </a:solidFill>
                <a:latin typeface="FMSamantha"/>
                <a:cs typeface="+mj-cs"/>
              </a:rPr>
              <a:t>ලේ දහරා ගලාගියා </a:t>
            </a:r>
          </a:p>
          <a:p>
            <a:r>
              <a:rPr lang="en-US" sz="3600" b="1" dirty="0" smtClean="0">
                <a:solidFill>
                  <a:schemeClr val="bg1"/>
                </a:solidFill>
                <a:latin typeface="FMSamantha"/>
                <a:cs typeface="+mj-cs"/>
              </a:rPr>
              <a:t> </a:t>
            </a:r>
            <a:r>
              <a:rPr lang="si-LK" sz="3600" b="1" dirty="0" smtClean="0">
                <a:solidFill>
                  <a:schemeClr val="bg1"/>
                </a:solidFill>
                <a:latin typeface="FMSamantha"/>
                <a:cs typeface="+mj-cs"/>
              </a:rPr>
              <a:t>මා මුදවන්නට</a:t>
            </a:r>
            <a:r>
              <a:rPr lang="en-US" sz="3600" b="1" dirty="0" smtClean="0">
                <a:solidFill>
                  <a:schemeClr val="bg1"/>
                </a:solidFill>
                <a:latin typeface="FMSamantha"/>
                <a:cs typeface="+mj-cs"/>
              </a:rPr>
              <a:t>''''</a:t>
            </a:r>
            <a:endParaRPr lang="en-US" sz="3600" b="1" dirty="0">
              <a:solidFill>
                <a:schemeClr val="bg1"/>
              </a:solidFill>
              <a:latin typeface="FMSamantha"/>
              <a:cs typeface="+mj-cs"/>
            </a:endParaRPr>
          </a:p>
          <a:p>
            <a:r>
              <a:rPr lang="en-US" sz="5400" b="1" dirty="0">
                <a:solidFill>
                  <a:schemeClr val="bg1"/>
                </a:solidFill>
                <a:latin typeface="FMSamantha"/>
                <a:cs typeface="+mj-cs"/>
              </a:rPr>
              <a:t>	</a:t>
            </a:r>
            <a:endParaRPr lang="si-LK" sz="5400" b="1" dirty="0" smtClean="0">
              <a:solidFill>
                <a:schemeClr val="bg1"/>
              </a:solidFill>
              <a:latin typeface="FMSamantha"/>
              <a:cs typeface="+mj-cs"/>
            </a:endParaRPr>
          </a:p>
          <a:p>
            <a:r>
              <a:rPr lang="en-US" sz="5400" b="1" dirty="0">
                <a:solidFill>
                  <a:schemeClr val="bg1"/>
                </a:solidFill>
                <a:latin typeface="FMSamantha"/>
                <a:cs typeface="+mj-cs"/>
              </a:rPr>
              <a:t>	</a:t>
            </a:r>
            <a:r>
              <a:rPr lang="si-LK" sz="3600" b="1" dirty="0" smtClean="0">
                <a:solidFill>
                  <a:schemeClr val="bg1"/>
                </a:solidFill>
                <a:latin typeface="FMSamantha"/>
                <a:cs typeface="+mj-cs"/>
              </a:rPr>
              <a:t>මා ආදරෙයි යේසු</a:t>
            </a:r>
            <a:r>
              <a:rPr lang="en-US" sz="3600" b="1" dirty="0" smtClean="0">
                <a:solidFill>
                  <a:schemeClr val="bg1"/>
                </a:solidFill>
                <a:latin typeface="FMSamantha"/>
                <a:cs typeface="+mj-cs"/>
              </a:rPr>
              <a:t> </a:t>
            </a:r>
            <a:r>
              <a:rPr lang="si-LK" sz="3600" b="1" dirty="0" smtClean="0">
                <a:solidFill>
                  <a:schemeClr val="bg1"/>
                </a:solidFill>
                <a:latin typeface="FMSamantha"/>
                <a:cs typeface="+mj-cs"/>
              </a:rPr>
              <a:t>////</a:t>
            </a:r>
            <a:endParaRPr lang="en-US" sz="3600" b="1" dirty="0">
              <a:solidFill>
                <a:schemeClr val="bg1"/>
              </a:solidFill>
              <a:latin typeface="FMSamantha"/>
              <a:cs typeface="+mj-cs"/>
            </a:endParaRPr>
          </a:p>
          <a:p>
            <a:pPr algn="l" eaLnBrk="1" hangingPunct="1">
              <a:defRPr/>
            </a:pPr>
            <a:endParaRPr lang="en-US" b="1" dirty="0">
              <a:solidFill>
                <a:schemeClr val="bg1"/>
              </a:solidFill>
              <a:effectLst>
                <a:glow rad="228600">
                  <a:schemeClr val="tx1">
                    <a:alpha val="75000"/>
                  </a:schemeClr>
                </a:glow>
              </a:effectLst>
              <a:ea typeface="Geneva" charset="-128"/>
            </a:endParaRPr>
          </a:p>
        </p:txBody>
      </p:sp>
      <p:sp>
        <p:nvSpPr>
          <p:cNvPr id="346115" name="Rectangle 3"/>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Tree>
    <p:extLst>
      <p:ext uri="{BB962C8B-B14F-4D97-AF65-F5344CB8AC3E}">
        <p14:creationId xmlns:p14="http://schemas.microsoft.com/office/powerpoint/2010/main" val="90599602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1090" name="Rectangle 2"/>
          <p:cNvSpPr>
            <a:spLocks noGrp="1" noChangeArrowheads="1"/>
          </p:cNvSpPr>
          <p:nvPr>
            <p:ph type="subTitle" idx="1"/>
          </p:nvPr>
        </p:nvSpPr>
        <p:spPr>
          <a:xfrm>
            <a:off x="0" y="152400"/>
            <a:ext cx="9144000" cy="4716760"/>
          </a:xfrm>
          <a:effectLst>
            <a:outerShdw blurRad="63500" dist="38099" dir="2700000" algn="ctr" rotWithShape="0">
              <a:schemeClr val="tx1">
                <a:alpha val="74998"/>
              </a:schemeClr>
            </a:outerShdw>
          </a:effectLst>
          <a:extLst/>
        </p:spPr>
        <p:txBody>
          <a:bodyPr/>
          <a:lstStyle/>
          <a:p>
            <a:r>
              <a:rPr lang="si-LK" sz="3600" dirty="0" smtClean="0">
                <a:solidFill>
                  <a:schemeClr val="bg1"/>
                </a:solidFill>
                <a:latin typeface="FMSamantha"/>
                <a:cs typeface="+mn-cs"/>
              </a:rPr>
              <a:t>දෑත් සිදුරුවුනෙ මා නිසයි </a:t>
            </a:r>
            <a:r>
              <a:rPr lang="en-US" sz="3600" dirty="0" smtClean="0">
                <a:solidFill>
                  <a:schemeClr val="bg1"/>
                </a:solidFill>
                <a:latin typeface="FMSamantha"/>
                <a:cs typeface="+mn-cs"/>
              </a:rPr>
              <a:t> </a:t>
            </a:r>
            <a:endParaRPr lang="en-US" sz="3600" dirty="0">
              <a:solidFill>
                <a:schemeClr val="bg1"/>
              </a:solidFill>
              <a:latin typeface="FMSamantha"/>
              <a:cs typeface="+mn-cs"/>
            </a:endParaRPr>
          </a:p>
          <a:p>
            <a:r>
              <a:rPr lang="en-US" sz="3600" dirty="0" smtClean="0">
                <a:solidFill>
                  <a:schemeClr val="bg1"/>
                </a:solidFill>
                <a:latin typeface="FMSamantha"/>
                <a:cs typeface="+mn-cs"/>
              </a:rPr>
              <a:t>    </a:t>
            </a:r>
            <a:r>
              <a:rPr lang="si-LK" sz="3600" dirty="0" smtClean="0">
                <a:solidFill>
                  <a:schemeClr val="bg1"/>
                </a:solidFill>
                <a:latin typeface="FMSamantha"/>
                <a:cs typeface="+mn-cs"/>
              </a:rPr>
              <a:t>දෙපා සිදුරුවුනෙ මා නිසයි</a:t>
            </a:r>
            <a:r>
              <a:rPr lang="en-US" sz="3600" dirty="0" smtClean="0">
                <a:solidFill>
                  <a:schemeClr val="bg1"/>
                </a:solidFill>
                <a:latin typeface="FMSamantha"/>
                <a:cs typeface="+mn-cs"/>
              </a:rPr>
              <a:t> </a:t>
            </a:r>
            <a:r>
              <a:rPr lang="si-LK" sz="3600" dirty="0" smtClean="0">
                <a:solidFill>
                  <a:schemeClr val="bg1"/>
                </a:solidFill>
                <a:latin typeface="FMSamantha"/>
                <a:cs typeface="+mn-cs"/>
              </a:rPr>
              <a:t>//</a:t>
            </a:r>
          </a:p>
          <a:p>
            <a:endParaRPr lang="en-US" sz="3600" dirty="0">
              <a:solidFill>
                <a:schemeClr val="bg1"/>
              </a:solidFill>
              <a:latin typeface="FMSamantha"/>
              <a:cs typeface="+mn-cs"/>
            </a:endParaRPr>
          </a:p>
          <a:p>
            <a:r>
              <a:rPr lang="si-LK" sz="3600" dirty="0" smtClean="0">
                <a:solidFill>
                  <a:schemeClr val="bg1"/>
                </a:solidFill>
                <a:effectLst>
                  <a:glow rad="228600">
                    <a:schemeClr val="tx1">
                      <a:alpha val="75000"/>
                    </a:schemeClr>
                  </a:glow>
                </a:effectLst>
                <a:ea typeface="Geneva" charset="-128"/>
                <a:cs typeface="+mn-cs"/>
              </a:rPr>
              <a:t>මා ගලවා ගත්තා මගෙ යේසු</a:t>
            </a:r>
          </a:p>
          <a:p>
            <a:r>
              <a:rPr lang="si-LK" sz="3600" dirty="0" smtClean="0">
                <a:solidFill>
                  <a:schemeClr val="bg1"/>
                </a:solidFill>
                <a:effectLst>
                  <a:glow rad="228600">
                    <a:schemeClr val="tx1">
                      <a:alpha val="75000"/>
                    </a:schemeClr>
                  </a:glow>
                </a:effectLst>
                <a:ea typeface="Geneva" charset="-128"/>
                <a:cs typeface="+mn-cs"/>
              </a:rPr>
              <a:t>මා ගලවා ගත්තා</a:t>
            </a:r>
          </a:p>
          <a:p>
            <a:r>
              <a:rPr lang="si-LK" sz="3600" dirty="0" smtClean="0">
                <a:solidFill>
                  <a:schemeClr val="bg1"/>
                </a:solidFill>
                <a:effectLst>
                  <a:glow rad="228600">
                    <a:schemeClr val="tx1">
                      <a:alpha val="75000"/>
                    </a:schemeClr>
                  </a:glow>
                </a:effectLst>
                <a:ea typeface="Geneva" charset="-128"/>
                <a:cs typeface="+mn-cs"/>
              </a:rPr>
              <a:t>මා මුදවා ගත්තා මගේ යේසු</a:t>
            </a:r>
          </a:p>
          <a:p>
            <a:r>
              <a:rPr lang="si-LK" sz="3600" dirty="0" smtClean="0">
                <a:solidFill>
                  <a:schemeClr val="bg1"/>
                </a:solidFill>
                <a:effectLst>
                  <a:glow rad="228600">
                    <a:schemeClr val="tx1">
                      <a:alpha val="75000"/>
                    </a:schemeClr>
                  </a:glow>
                </a:effectLst>
                <a:ea typeface="Geneva" charset="-128"/>
                <a:cs typeface="+mn-cs"/>
              </a:rPr>
              <a:t>මා මුදවා ගත්තා  </a:t>
            </a:r>
            <a:endParaRPr lang="en-US" sz="3600" dirty="0">
              <a:solidFill>
                <a:schemeClr val="bg1"/>
              </a:solidFill>
              <a:effectLst>
                <a:glow rad="228600">
                  <a:schemeClr val="tx1">
                    <a:alpha val="75000"/>
                  </a:schemeClr>
                </a:glow>
              </a:effectLst>
              <a:ea typeface="Geneva" charset="-128"/>
              <a:cs typeface="+mn-cs"/>
            </a:endParaRPr>
          </a:p>
        </p:txBody>
      </p:sp>
      <p:sp>
        <p:nvSpPr>
          <p:cNvPr id="348163" name="Rectangle 3"/>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Tree>
    <p:extLst>
      <p:ext uri="{BB962C8B-B14F-4D97-AF65-F5344CB8AC3E}">
        <p14:creationId xmlns:p14="http://schemas.microsoft.com/office/powerpoint/2010/main" val="163494851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0066" name="Rectangle 2"/>
          <p:cNvSpPr>
            <a:spLocks noGrp="1" noChangeArrowheads="1"/>
          </p:cNvSpPr>
          <p:nvPr>
            <p:ph type="subTitle" idx="1"/>
          </p:nvPr>
        </p:nvSpPr>
        <p:spPr>
          <a:xfrm>
            <a:off x="152400" y="152400"/>
            <a:ext cx="8610600" cy="5076800"/>
          </a:xfrm>
          <a:effectLst>
            <a:outerShdw blurRad="63500" dist="38099" dir="2700000" algn="ctr" rotWithShape="0">
              <a:schemeClr val="tx1">
                <a:alpha val="74998"/>
              </a:schemeClr>
            </a:outerShdw>
          </a:effectLst>
          <a:extLst/>
        </p:spPr>
        <p:txBody>
          <a:bodyPr/>
          <a:lstStyle/>
          <a:p>
            <a:r>
              <a:rPr lang="si-LK" sz="3600" b="1" dirty="0" smtClean="0">
                <a:solidFill>
                  <a:schemeClr val="bg1"/>
                </a:solidFill>
                <a:latin typeface="FMSamantha" pitchFamily="2" charset="0"/>
                <a:cs typeface="+mj-cs"/>
              </a:rPr>
              <a:t>කුරුසියේදී </a:t>
            </a:r>
            <a:r>
              <a:rPr lang="en-US" sz="3600" b="1" dirty="0" smtClean="0">
                <a:solidFill>
                  <a:schemeClr val="bg1"/>
                </a:solidFill>
                <a:latin typeface="FMSamantha" pitchFamily="2" charset="0"/>
                <a:cs typeface="+mj-cs"/>
              </a:rPr>
              <a:t> </a:t>
            </a:r>
            <a:r>
              <a:rPr lang="si-LK" sz="3600" b="1" dirty="0" smtClean="0">
                <a:solidFill>
                  <a:schemeClr val="bg1"/>
                </a:solidFill>
                <a:latin typeface="FMSamantha" pitchFamily="2" charset="0"/>
                <a:cs typeface="+mj-cs"/>
              </a:rPr>
              <a:t>දිවිපිදුවා </a:t>
            </a:r>
            <a:endParaRPr lang="si-LK" sz="3600" b="1" dirty="0" smtClean="0">
              <a:solidFill>
                <a:schemeClr val="bg1"/>
              </a:solidFill>
              <a:latin typeface="FMSamantha"/>
              <a:cs typeface="+mj-cs"/>
            </a:endParaRPr>
          </a:p>
          <a:p>
            <a:r>
              <a:rPr lang="en-US" sz="3600" b="1" dirty="0" smtClean="0">
                <a:solidFill>
                  <a:schemeClr val="bg1"/>
                </a:solidFill>
                <a:latin typeface="FMSamantha"/>
                <a:cs typeface="+mj-cs"/>
              </a:rPr>
              <a:t> </a:t>
            </a:r>
            <a:r>
              <a:rPr lang="si-LK" sz="3600" b="1" dirty="0" smtClean="0">
                <a:solidFill>
                  <a:schemeClr val="bg1"/>
                </a:solidFill>
                <a:latin typeface="FMSamantha"/>
                <a:cs typeface="+mj-cs"/>
              </a:rPr>
              <a:t>මා ගලවන්නට </a:t>
            </a:r>
            <a:r>
              <a:rPr lang="en-US" sz="3600" b="1" dirty="0" smtClean="0">
                <a:solidFill>
                  <a:schemeClr val="bg1"/>
                </a:solidFill>
                <a:latin typeface="FMSamantha"/>
                <a:cs typeface="+mj-cs"/>
              </a:rPr>
              <a:t>'''</a:t>
            </a:r>
            <a:endParaRPr lang="si-LK" sz="3600" b="1" dirty="0" smtClean="0">
              <a:solidFill>
                <a:schemeClr val="bg1"/>
              </a:solidFill>
              <a:latin typeface="FMSamantha"/>
              <a:cs typeface="+mj-cs"/>
            </a:endParaRPr>
          </a:p>
          <a:p>
            <a:r>
              <a:rPr lang="si-LK" sz="3600" b="1" dirty="0" smtClean="0">
                <a:solidFill>
                  <a:schemeClr val="bg1"/>
                </a:solidFill>
                <a:latin typeface="FMSamantha"/>
                <a:cs typeface="+mj-cs"/>
              </a:rPr>
              <a:t>ලේ දහරා ගලාගියා </a:t>
            </a:r>
          </a:p>
          <a:p>
            <a:r>
              <a:rPr lang="en-US" sz="3600" b="1" dirty="0" smtClean="0">
                <a:solidFill>
                  <a:schemeClr val="bg1"/>
                </a:solidFill>
                <a:latin typeface="FMSamantha"/>
                <a:cs typeface="+mj-cs"/>
              </a:rPr>
              <a:t> </a:t>
            </a:r>
            <a:r>
              <a:rPr lang="si-LK" sz="3600" b="1" dirty="0" smtClean="0">
                <a:solidFill>
                  <a:schemeClr val="bg1"/>
                </a:solidFill>
                <a:latin typeface="FMSamantha"/>
                <a:cs typeface="+mj-cs"/>
              </a:rPr>
              <a:t>මා මුදවන්නට</a:t>
            </a:r>
            <a:r>
              <a:rPr lang="en-US" sz="3600" b="1" dirty="0" smtClean="0">
                <a:solidFill>
                  <a:schemeClr val="bg1"/>
                </a:solidFill>
                <a:latin typeface="FMSamantha"/>
                <a:cs typeface="+mj-cs"/>
              </a:rPr>
              <a:t>''''</a:t>
            </a:r>
            <a:endParaRPr lang="en-US" sz="3600" b="1" dirty="0">
              <a:solidFill>
                <a:schemeClr val="bg1"/>
              </a:solidFill>
              <a:latin typeface="FMSamantha"/>
              <a:cs typeface="+mj-cs"/>
            </a:endParaRPr>
          </a:p>
          <a:p>
            <a:r>
              <a:rPr lang="en-US" sz="5400" b="1" dirty="0">
                <a:solidFill>
                  <a:schemeClr val="bg1"/>
                </a:solidFill>
                <a:latin typeface="FMSamantha"/>
                <a:cs typeface="+mj-cs"/>
              </a:rPr>
              <a:t>	</a:t>
            </a:r>
            <a:endParaRPr lang="si-LK" sz="5400" b="1" dirty="0" smtClean="0">
              <a:solidFill>
                <a:schemeClr val="bg1"/>
              </a:solidFill>
              <a:latin typeface="FMSamantha"/>
              <a:cs typeface="+mj-cs"/>
            </a:endParaRPr>
          </a:p>
          <a:p>
            <a:r>
              <a:rPr lang="en-US" sz="5400" b="1" dirty="0">
                <a:solidFill>
                  <a:schemeClr val="bg1"/>
                </a:solidFill>
                <a:latin typeface="FMSamantha"/>
                <a:cs typeface="+mj-cs"/>
              </a:rPr>
              <a:t>	</a:t>
            </a:r>
            <a:r>
              <a:rPr lang="si-LK" sz="3600" b="1" dirty="0" smtClean="0">
                <a:solidFill>
                  <a:schemeClr val="bg1"/>
                </a:solidFill>
                <a:latin typeface="FMSamantha"/>
                <a:cs typeface="+mj-cs"/>
              </a:rPr>
              <a:t>මා ආදරෙයි යේසු</a:t>
            </a:r>
            <a:r>
              <a:rPr lang="en-US" sz="3600" b="1" dirty="0" smtClean="0">
                <a:solidFill>
                  <a:schemeClr val="bg1"/>
                </a:solidFill>
                <a:latin typeface="FMSamantha"/>
                <a:cs typeface="+mj-cs"/>
              </a:rPr>
              <a:t> </a:t>
            </a:r>
            <a:r>
              <a:rPr lang="si-LK" sz="3600" b="1" dirty="0" smtClean="0">
                <a:solidFill>
                  <a:schemeClr val="bg1"/>
                </a:solidFill>
                <a:latin typeface="FMSamantha"/>
                <a:cs typeface="+mj-cs"/>
              </a:rPr>
              <a:t>////</a:t>
            </a:r>
            <a:endParaRPr lang="en-US" sz="3600" b="1" dirty="0">
              <a:solidFill>
                <a:schemeClr val="bg1"/>
              </a:solidFill>
              <a:latin typeface="FMSamantha"/>
              <a:cs typeface="+mj-cs"/>
            </a:endParaRPr>
          </a:p>
          <a:p>
            <a:pPr algn="l" eaLnBrk="1" hangingPunct="1">
              <a:defRPr/>
            </a:pPr>
            <a:endParaRPr lang="en-US" b="1" dirty="0">
              <a:solidFill>
                <a:schemeClr val="bg1"/>
              </a:solidFill>
              <a:effectLst>
                <a:glow rad="228600">
                  <a:schemeClr val="tx1">
                    <a:alpha val="75000"/>
                  </a:schemeClr>
                </a:glow>
              </a:effectLst>
              <a:ea typeface="Geneva" charset="-128"/>
            </a:endParaRPr>
          </a:p>
        </p:txBody>
      </p:sp>
      <p:sp>
        <p:nvSpPr>
          <p:cNvPr id="346115" name="Rectangle 3"/>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Tree>
    <p:extLst>
      <p:ext uri="{BB962C8B-B14F-4D97-AF65-F5344CB8AC3E}">
        <p14:creationId xmlns:p14="http://schemas.microsoft.com/office/powerpoint/2010/main" val="147696331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3138" name="Rectangle 2"/>
          <p:cNvSpPr>
            <a:spLocks noGrp="1" noChangeArrowheads="1"/>
          </p:cNvSpPr>
          <p:nvPr>
            <p:ph type="subTitle" idx="1"/>
          </p:nvPr>
        </p:nvSpPr>
        <p:spPr>
          <a:xfrm>
            <a:off x="0" y="228600"/>
            <a:ext cx="9144000" cy="4496544"/>
          </a:xfrm>
          <a:effectLst>
            <a:outerShdw blurRad="63500" dist="38099" dir="2700000" algn="ctr" rotWithShape="0">
              <a:schemeClr val="tx1">
                <a:alpha val="74998"/>
              </a:schemeClr>
            </a:outerShdw>
          </a:effectLst>
          <a:extLst/>
        </p:spPr>
        <p:txBody>
          <a:bodyPr/>
          <a:lstStyle/>
          <a:p>
            <a:r>
              <a:rPr lang="si-LK" sz="3600" dirty="0" smtClean="0">
                <a:solidFill>
                  <a:schemeClr val="bg1"/>
                </a:solidFill>
                <a:latin typeface="FMSamantha"/>
                <a:cs typeface="+mn-cs"/>
              </a:rPr>
              <a:t>සිරස සිදුරුවුනෙ මා නිසයි </a:t>
            </a:r>
            <a:r>
              <a:rPr lang="en-US" sz="3600" dirty="0" smtClean="0">
                <a:solidFill>
                  <a:schemeClr val="bg1"/>
                </a:solidFill>
                <a:latin typeface="FMSamantha"/>
                <a:cs typeface="+mn-cs"/>
              </a:rPr>
              <a:t> </a:t>
            </a:r>
            <a:endParaRPr lang="en-US" sz="3600" dirty="0">
              <a:solidFill>
                <a:schemeClr val="bg1"/>
              </a:solidFill>
              <a:latin typeface="FMSamantha"/>
              <a:cs typeface="+mn-cs"/>
            </a:endParaRPr>
          </a:p>
          <a:p>
            <a:r>
              <a:rPr lang="en-US" sz="3600" dirty="0" smtClean="0">
                <a:solidFill>
                  <a:schemeClr val="bg1"/>
                </a:solidFill>
                <a:latin typeface="FMSamantha"/>
                <a:cs typeface="+mn-cs"/>
              </a:rPr>
              <a:t>   </a:t>
            </a:r>
            <a:r>
              <a:rPr lang="si-LK" sz="3600" dirty="0" smtClean="0">
                <a:solidFill>
                  <a:schemeClr val="bg1"/>
                </a:solidFill>
                <a:latin typeface="FMSamantha"/>
                <a:cs typeface="+mn-cs"/>
              </a:rPr>
              <a:t>ඇලය සිදුරුවුනෙ මා නිසයි //</a:t>
            </a:r>
          </a:p>
          <a:p>
            <a:endParaRPr lang="en-US" sz="3600" dirty="0" smtClean="0">
              <a:solidFill>
                <a:schemeClr val="bg1"/>
              </a:solidFill>
              <a:latin typeface="FMSamantha"/>
              <a:cs typeface="+mn-cs"/>
            </a:endParaRPr>
          </a:p>
          <a:p>
            <a:r>
              <a:rPr lang="si-LK" sz="3600" dirty="0">
                <a:solidFill>
                  <a:schemeClr val="bg1"/>
                </a:solidFill>
                <a:effectLst>
                  <a:glow rad="228600">
                    <a:schemeClr val="tx1">
                      <a:alpha val="75000"/>
                    </a:schemeClr>
                  </a:glow>
                </a:effectLst>
                <a:ea typeface="Geneva" charset="-128"/>
              </a:rPr>
              <a:t>මා ගලවා ගත්තා මගෙ යේසු</a:t>
            </a:r>
          </a:p>
          <a:p>
            <a:r>
              <a:rPr lang="si-LK" sz="3600" dirty="0">
                <a:solidFill>
                  <a:schemeClr val="bg1"/>
                </a:solidFill>
                <a:effectLst>
                  <a:glow rad="228600">
                    <a:schemeClr val="tx1">
                      <a:alpha val="75000"/>
                    </a:schemeClr>
                  </a:glow>
                </a:effectLst>
                <a:ea typeface="Geneva" charset="-128"/>
              </a:rPr>
              <a:t>මා ගලවා ගත්තා</a:t>
            </a:r>
          </a:p>
          <a:p>
            <a:r>
              <a:rPr lang="si-LK" sz="3600" dirty="0">
                <a:solidFill>
                  <a:schemeClr val="bg1"/>
                </a:solidFill>
                <a:effectLst>
                  <a:glow rad="228600">
                    <a:schemeClr val="tx1">
                      <a:alpha val="75000"/>
                    </a:schemeClr>
                  </a:glow>
                </a:effectLst>
                <a:ea typeface="Geneva" charset="-128"/>
              </a:rPr>
              <a:t>මා මුදවා ගත්තා මගේ යේසු</a:t>
            </a:r>
          </a:p>
          <a:p>
            <a:r>
              <a:rPr lang="si-LK" sz="3600" dirty="0">
                <a:solidFill>
                  <a:schemeClr val="bg1"/>
                </a:solidFill>
                <a:effectLst>
                  <a:glow rad="228600">
                    <a:schemeClr val="tx1">
                      <a:alpha val="75000"/>
                    </a:schemeClr>
                  </a:glow>
                </a:effectLst>
                <a:ea typeface="Geneva" charset="-128"/>
              </a:rPr>
              <a:t>මා මුදවා ගත්තා  </a:t>
            </a:r>
            <a:endParaRPr lang="en-US" sz="3600" dirty="0">
              <a:solidFill>
                <a:schemeClr val="bg1"/>
              </a:solidFill>
              <a:effectLst>
                <a:glow rad="228600">
                  <a:schemeClr val="tx1">
                    <a:alpha val="75000"/>
                  </a:schemeClr>
                </a:glow>
              </a:effectLst>
              <a:ea typeface="Geneva" charset="-128"/>
            </a:endParaRPr>
          </a:p>
          <a:p>
            <a:endParaRPr lang="en-US" sz="3600" dirty="0">
              <a:solidFill>
                <a:schemeClr val="bg1"/>
              </a:solidFill>
              <a:latin typeface="FMSamantha"/>
              <a:cs typeface="+mn-cs"/>
            </a:endParaRPr>
          </a:p>
          <a:p>
            <a:pPr eaLnBrk="1" hangingPunct="1">
              <a:defRPr/>
            </a:pPr>
            <a:endParaRPr lang="en-US" b="1" dirty="0">
              <a:solidFill>
                <a:schemeClr val="bg1"/>
              </a:solidFill>
              <a:effectLst>
                <a:glow rad="228600">
                  <a:schemeClr val="tx1">
                    <a:alpha val="75000"/>
                  </a:schemeClr>
                </a:glow>
              </a:effectLst>
              <a:ea typeface="Geneva" charset="-128"/>
            </a:endParaRPr>
          </a:p>
        </p:txBody>
      </p:sp>
      <p:sp>
        <p:nvSpPr>
          <p:cNvPr id="352259" name="Rectangle 3"/>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Tree>
    <p:extLst>
      <p:ext uri="{BB962C8B-B14F-4D97-AF65-F5344CB8AC3E}">
        <p14:creationId xmlns:p14="http://schemas.microsoft.com/office/powerpoint/2010/main" val="114341826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0066" name="Rectangle 2"/>
          <p:cNvSpPr>
            <a:spLocks noGrp="1" noChangeArrowheads="1"/>
          </p:cNvSpPr>
          <p:nvPr>
            <p:ph type="subTitle" idx="1"/>
          </p:nvPr>
        </p:nvSpPr>
        <p:spPr>
          <a:xfrm>
            <a:off x="152400" y="152400"/>
            <a:ext cx="8610600" cy="5076800"/>
          </a:xfrm>
          <a:effectLst>
            <a:outerShdw blurRad="63500" dist="38099" dir="2700000" algn="ctr" rotWithShape="0">
              <a:schemeClr val="tx1">
                <a:alpha val="74998"/>
              </a:schemeClr>
            </a:outerShdw>
          </a:effectLst>
          <a:extLst/>
        </p:spPr>
        <p:txBody>
          <a:bodyPr/>
          <a:lstStyle/>
          <a:p>
            <a:r>
              <a:rPr lang="si-LK" sz="3600" b="1" dirty="0" smtClean="0">
                <a:solidFill>
                  <a:schemeClr val="bg1"/>
                </a:solidFill>
                <a:latin typeface="FMSamantha" pitchFamily="2" charset="0"/>
                <a:cs typeface="+mj-cs"/>
              </a:rPr>
              <a:t>කුරුසියේදී </a:t>
            </a:r>
            <a:r>
              <a:rPr lang="en-US" sz="3600" b="1" dirty="0" smtClean="0">
                <a:solidFill>
                  <a:schemeClr val="bg1"/>
                </a:solidFill>
                <a:latin typeface="FMSamantha" pitchFamily="2" charset="0"/>
                <a:cs typeface="+mj-cs"/>
              </a:rPr>
              <a:t> </a:t>
            </a:r>
            <a:r>
              <a:rPr lang="si-LK" sz="3600" b="1" dirty="0" smtClean="0">
                <a:solidFill>
                  <a:schemeClr val="bg1"/>
                </a:solidFill>
                <a:latin typeface="FMSamantha" pitchFamily="2" charset="0"/>
                <a:cs typeface="+mj-cs"/>
              </a:rPr>
              <a:t>දිවිපිදුවා </a:t>
            </a:r>
            <a:endParaRPr lang="si-LK" sz="3600" b="1" dirty="0" smtClean="0">
              <a:solidFill>
                <a:schemeClr val="bg1"/>
              </a:solidFill>
              <a:latin typeface="FMSamantha"/>
              <a:cs typeface="+mj-cs"/>
            </a:endParaRPr>
          </a:p>
          <a:p>
            <a:r>
              <a:rPr lang="en-US" sz="3600" b="1" dirty="0" smtClean="0">
                <a:solidFill>
                  <a:schemeClr val="bg1"/>
                </a:solidFill>
                <a:latin typeface="FMSamantha"/>
                <a:cs typeface="+mj-cs"/>
              </a:rPr>
              <a:t> </a:t>
            </a:r>
            <a:r>
              <a:rPr lang="si-LK" sz="3600" b="1" dirty="0" smtClean="0">
                <a:solidFill>
                  <a:schemeClr val="bg1"/>
                </a:solidFill>
                <a:latin typeface="FMSamantha"/>
                <a:cs typeface="+mj-cs"/>
              </a:rPr>
              <a:t>මා ගලවන්නට </a:t>
            </a:r>
            <a:r>
              <a:rPr lang="en-US" sz="3600" b="1" dirty="0" smtClean="0">
                <a:solidFill>
                  <a:schemeClr val="bg1"/>
                </a:solidFill>
                <a:latin typeface="FMSamantha"/>
                <a:cs typeface="+mj-cs"/>
              </a:rPr>
              <a:t>'''</a:t>
            </a:r>
            <a:endParaRPr lang="si-LK" sz="3600" b="1" dirty="0" smtClean="0">
              <a:solidFill>
                <a:schemeClr val="bg1"/>
              </a:solidFill>
              <a:latin typeface="FMSamantha"/>
              <a:cs typeface="+mj-cs"/>
            </a:endParaRPr>
          </a:p>
          <a:p>
            <a:r>
              <a:rPr lang="si-LK" sz="3600" b="1" dirty="0" smtClean="0">
                <a:solidFill>
                  <a:schemeClr val="bg1"/>
                </a:solidFill>
                <a:latin typeface="FMSamantha"/>
                <a:cs typeface="+mj-cs"/>
              </a:rPr>
              <a:t>ලේ දහරා ගලාගියා </a:t>
            </a:r>
          </a:p>
          <a:p>
            <a:r>
              <a:rPr lang="en-US" sz="3600" b="1" dirty="0" smtClean="0">
                <a:solidFill>
                  <a:schemeClr val="bg1"/>
                </a:solidFill>
                <a:latin typeface="FMSamantha"/>
                <a:cs typeface="+mj-cs"/>
              </a:rPr>
              <a:t> </a:t>
            </a:r>
            <a:r>
              <a:rPr lang="si-LK" sz="3600" b="1" dirty="0" smtClean="0">
                <a:solidFill>
                  <a:schemeClr val="bg1"/>
                </a:solidFill>
                <a:latin typeface="FMSamantha"/>
                <a:cs typeface="+mj-cs"/>
              </a:rPr>
              <a:t>මා මුදවන්නට</a:t>
            </a:r>
            <a:r>
              <a:rPr lang="en-US" sz="3600" b="1" dirty="0" smtClean="0">
                <a:solidFill>
                  <a:schemeClr val="bg1"/>
                </a:solidFill>
                <a:latin typeface="FMSamantha"/>
                <a:cs typeface="+mj-cs"/>
              </a:rPr>
              <a:t>''''</a:t>
            </a:r>
            <a:endParaRPr lang="en-US" sz="3600" b="1" dirty="0">
              <a:solidFill>
                <a:schemeClr val="bg1"/>
              </a:solidFill>
              <a:latin typeface="FMSamantha"/>
              <a:cs typeface="+mj-cs"/>
            </a:endParaRPr>
          </a:p>
          <a:p>
            <a:r>
              <a:rPr lang="en-US" sz="5400" b="1" dirty="0">
                <a:solidFill>
                  <a:schemeClr val="bg1"/>
                </a:solidFill>
                <a:latin typeface="FMSamantha"/>
                <a:cs typeface="+mj-cs"/>
              </a:rPr>
              <a:t>	</a:t>
            </a:r>
            <a:endParaRPr lang="si-LK" sz="5400" b="1" dirty="0" smtClean="0">
              <a:solidFill>
                <a:schemeClr val="bg1"/>
              </a:solidFill>
              <a:latin typeface="FMSamantha"/>
              <a:cs typeface="+mj-cs"/>
            </a:endParaRPr>
          </a:p>
          <a:p>
            <a:r>
              <a:rPr lang="en-US" sz="5400" b="1" dirty="0">
                <a:solidFill>
                  <a:schemeClr val="bg1"/>
                </a:solidFill>
                <a:latin typeface="FMSamantha"/>
                <a:cs typeface="+mj-cs"/>
              </a:rPr>
              <a:t>	</a:t>
            </a:r>
            <a:r>
              <a:rPr lang="si-LK" sz="3600" b="1" dirty="0" smtClean="0">
                <a:solidFill>
                  <a:schemeClr val="bg1"/>
                </a:solidFill>
                <a:latin typeface="FMSamantha"/>
                <a:cs typeface="+mj-cs"/>
              </a:rPr>
              <a:t>මා ආදරෙයි යේසු</a:t>
            </a:r>
            <a:r>
              <a:rPr lang="en-US" sz="3600" b="1" dirty="0" smtClean="0">
                <a:solidFill>
                  <a:schemeClr val="bg1"/>
                </a:solidFill>
                <a:latin typeface="FMSamantha"/>
                <a:cs typeface="+mj-cs"/>
              </a:rPr>
              <a:t> </a:t>
            </a:r>
            <a:r>
              <a:rPr lang="si-LK" sz="3600" b="1" dirty="0" smtClean="0">
                <a:solidFill>
                  <a:schemeClr val="bg1"/>
                </a:solidFill>
                <a:latin typeface="FMSamantha"/>
                <a:cs typeface="+mj-cs"/>
              </a:rPr>
              <a:t>////</a:t>
            </a:r>
            <a:endParaRPr lang="en-US" sz="3600" b="1" dirty="0">
              <a:solidFill>
                <a:schemeClr val="bg1"/>
              </a:solidFill>
              <a:latin typeface="FMSamantha"/>
              <a:cs typeface="+mj-cs"/>
            </a:endParaRPr>
          </a:p>
          <a:p>
            <a:pPr algn="l" eaLnBrk="1" hangingPunct="1">
              <a:defRPr/>
            </a:pPr>
            <a:endParaRPr lang="en-US" b="1" dirty="0">
              <a:solidFill>
                <a:schemeClr val="bg1"/>
              </a:solidFill>
              <a:effectLst>
                <a:glow rad="228600">
                  <a:schemeClr val="tx1">
                    <a:alpha val="75000"/>
                  </a:schemeClr>
                </a:glow>
              </a:effectLst>
              <a:ea typeface="Geneva" charset="-128"/>
            </a:endParaRPr>
          </a:p>
        </p:txBody>
      </p:sp>
      <p:sp>
        <p:nvSpPr>
          <p:cNvPr id="346115" name="Rectangle 3"/>
          <p:cNvSpPr>
            <a:spLocks noChangeArrowheads="1"/>
          </p:cNvSpPr>
          <p:nvPr/>
        </p:nvSpPr>
        <p:spPr bwMode="auto">
          <a:xfrm>
            <a:off x="5791200" y="6553200"/>
            <a:ext cx="3352800" cy="304800"/>
          </a:xfrm>
          <a:prstGeom prst="rect">
            <a:avLst/>
          </a:prstGeom>
          <a:solidFill>
            <a:schemeClr val="tx1"/>
          </a:solidFill>
          <a:ln w="12700" cap="sq">
            <a:solidFill>
              <a:schemeClr val="tx1"/>
            </a:solidFill>
            <a:round/>
            <a:headEnd type="none" w="sm" len="sm"/>
            <a:tailEnd type="none" w="sm" len="sm"/>
          </a:ln>
        </p:spPr>
        <p:txBody>
          <a:bodyPr wrap="none"/>
          <a:lstStyle/>
          <a:p>
            <a:pPr algn="ctr"/>
            <a:endParaRPr lang="en-US" sz="1600">
              <a:solidFill>
                <a:srgbClr val="000000"/>
              </a:solidFill>
              <a:latin typeface="Times New Roman" charset="0"/>
            </a:endParaRPr>
          </a:p>
        </p:txBody>
      </p:sp>
    </p:spTree>
    <p:extLst>
      <p:ext uri="{BB962C8B-B14F-4D97-AF65-F5344CB8AC3E}">
        <p14:creationId xmlns:p14="http://schemas.microsoft.com/office/powerpoint/2010/main" val="311063000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56354" name="Title 1"/>
          <p:cNvSpPr>
            <a:spLocks noGrp="1"/>
          </p:cNvSpPr>
          <p:nvPr>
            <p:ph type="ctrTitle"/>
          </p:nvPr>
        </p:nvSpPr>
        <p:spPr>
          <a:xfrm>
            <a:off x="685800" y="-685800"/>
            <a:ext cx="7772400" cy="688975"/>
          </a:xfrm>
        </p:spPr>
        <p:txBody>
          <a:bodyPr/>
          <a:lstStyle/>
          <a:p>
            <a:r>
              <a:rPr lang="en-US" sz="3600">
                <a:latin typeface="Arial" charset="0"/>
                <a:ea typeface="ヒラギノ角ゴ Pro W3" charset="0"/>
                <a:cs typeface="ヒラギノ角ゴ Pro W3" charset="0"/>
              </a:rPr>
              <a:t>Passover Title Slide (no Scripture)</a:t>
            </a:r>
            <a:endParaRPr lang="en-US">
              <a:latin typeface="Arial" charset="0"/>
              <a:ea typeface="ヒラギノ角ゴ Pro W3" charset="0"/>
              <a:cs typeface="ヒラギノ角ゴ Pro W3" charset="0"/>
            </a:endParaRPr>
          </a:p>
        </p:txBody>
      </p:sp>
      <p:pic>
        <p:nvPicPr>
          <p:cNvPr id="356355" name="Picture 2" descr="Pesache ba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96400"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3528" y="3861048"/>
            <a:ext cx="5040561" cy="769441"/>
          </a:xfrm>
          <a:prstGeom prst="rect">
            <a:avLst/>
          </a:prstGeom>
          <a:solidFill>
            <a:srgbClr val="663300"/>
          </a:solidFill>
        </p:spPr>
        <p:txBody>
          <a:bodyPr wrap="square" rtlCol="0">
            <a:spAutoFit/>
          </a:bodyPr>
          <a:lstStyle/>
          <a:p>
            <a:r>
              <a:rPr lang="si-LK" sz="4400" dirty="0" smtClean="0">
                <a:solidFill>
                  <a:srgbClr val="CC9900"/>
                </a:solidFill>
              </a:rPr>
              <a:t>පාස්කු බෝජනය </a:t>
            </a:r>
            <a:endParaRPr lang="en-US" sz="4400" dirty="0">
              <a:solidFill>
                <a:srgbClr val="CC9900"/>
              </a:solidFill>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7378" name="Picture 4" descr="chris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Rectangle 2"/>
          <p:cNvSpPr>
            <a:spLocks noGrp="1" noChangeArrowheads="1"/>
          </p:cNvSpPr>
          <p:nvPr>
            <p:ph type="ctrTitle"/>
          </p:nvPr>
        </p:nvSpPr>
        <p:spPr>
          <a:xfrm>
            <a:off x="0" y="304800"/>
            <a:ext cx="9144000" cy="1143000"/>
          </a:xfrm>
          <a:effectLst>
            <a:outerShdw blurRad="63500" dist="35921" dir="2700000" algn="ctr" rotWithShape="0">
              <a:srgbClr val="000000">
                <a:alpha val="74998"/>
              </a:srgbClr>
            </a:outerShdw>
          </a:effectLst>
        </p:spPr>
        <p:txBody>
          <a:bodyPr/>
          <a:lstStyle/>
          <a:p>
            <a:pPr eaLnBrk="1" hangingPunct="1">
              <a:defRPr/>
            </a:pPr>
            <a:r>
              <a:rPr lang="en-US" altLang="ja-JP" sz="3600" b="1" dirty="0" smtClean="0">
                <a:solidFill>
                  <a:schemeClr val="bg1"/>
                </a:solidFill>
                <a:latin typeface="Arial" charset="0"/>
                <a:ea typeface="ＭＳ Ｐゴシック" charset="0"/>
                <a:cs typeface="ＭＳ Ｐゴシック" charset="0"/>
              </a:rPr>
              <a:t>“</a:t>
            </a:r>
            <a:r>
              <a:rPr lang="si-LK" altLang="ja-JP" sz="3600" b="1" dirty="0" smtClean="0">
                <a:solidFill>
                  <a:schemeClr val="bg1"/>
                </a:solidFill>
                <a:latin typeface="Arial" charset="0"/>
                <a:ea typeface="ＭＳ Ｐゴシック" charset="0"/>
                <a:cs typeface="ＭＳ Ｐゴシック" charset="0"/>
              </a:rPr>
              <a:t>නුඹලා උදෙසා වන මාගේ ශරීරය</a:t>
            </a:r>
            <a:r>
              <a:rPr lang="en-US" sz="3600" b="1" dirty="0" smtClean="0">
                <a:solidFill>
                  <a:schemeClr val="bg1"/>
                </a:solidFill>
                <a:latin typeface="Arial" charset="0"/>
                <a:ea typeface="ＭＳ Ｐゴシック" charset="0"/>
                <a:cs typeface="ＭＳ Ｐゴシック" charset="0"/>
              </a:rPr>
              <a:t>…</a:t>
            </a:r>
            <a:r>
              <a:rPr lang="en-US" altLang="ja-JP" sz="3600" b="1" dirty="0" smtClean="0">
                <a:solidFill>
                  <a:schemeClr val="bg1"/>
                </a:solidFill>
                <a:latin typeface="Arial" charset="0"/>
                <a:ea typeface="ＭＳ Ｐゴシック" charset="0"/>
                <a:cs typeface="ＭＳ Ｐゴシック" charset="0"/>
              </a:rPr>
              <a:t>"</a:t>
            </a:r>
            <a:endParaRPr lang="en-US" sz="3200" b="1" dirty="0">
              <a:latin typeface="Arial" charset="0"/>
              <a:ea typeface="ＭＳ Ｐゴシック" charset="0"/>
              <a:cs typeface="ＭＳ Ｐゴシック" charset="0"/>
            </a:endParaRPr>
          </a:p>
        </p:txBody>
      </p:sp>
      <p:sp>
        <p:nvSpPr>
          <p:cNvPr id="2" name="Rectangle 1"/>
          <p:cNvSpPr/>
          <p:nvPr/>
        </p:nvSpPr>
        <p:spPr bwMode="auto">
          <a:xfrm>
            <a:off x="2817" y="5229200"/>
            <a:ext cx="9144000" cy="1628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si-LK" sz="2400" dirty="0"/>
              <a:t> අපි සියල්ලෝ ම බැටළුවන් මෙන් මුළා වී තම තමා සිතූ මඟට හැරී ගියෙමු.</a:t>
            </a:r>
            <a:br>
              <a:rPr lang="si-LK" sz="2400" dirty="0"/>
            </a:br>
            <a:r>
              <a:rPr lang="si-LK" sz="2400" dirty="0" smtClean="0"/>
              <a:t> සම</a:t>
            </a:r>
            <a:r>
              <a:rPr lang="si-LK" sz="2400" dirty="0"/>
              <a:t>ිඳාණෝ අප සියල්ලන්ගේ පව් එතුමන් පිට තැබූ සේක</a:t>
            </a:r>
            <a:r>
              <a:rPr lang="si-LK" sz="2400" dirty="0" smtClean="0"/>
              <a:t>. (යෙසායා 53:6)</a:t>
            </a:r>
            <a:r>
              <a:rPr lang="si-LK" sz="2400" dirty="0"/>
              <a:t> </a:t>
            </a:r>
            <a:endParaRPr kumimoji="0" lang="en-US" sz="2400" b="0" i="0" u="none" strike="noStrike" cap="none" normalizeH="0" baseline="0" dirty="0">
              <a:ln>
                <a:noFill/>
              </a:ln>
              <a:solidFill>
                <a:schemeClr val="tx1"/>
              </a:solidFill>
              <a:effectLst/>
              <a:latin typeface="Arial" pitchFamily="-110" charset="0"/>
              <a:ea typeface="ＭＳ Ｐゴシック" pitchFamily="-110" charset="-128"/>
              <a:cs typeface="ＭＳ Ｐゴシック" pitchFamily="-110" charset="-128"/>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Exod 1 Pharaoh.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93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685800" y="76200"/>
            <a:ext cx="7772400" cy="1143000"/>
          </a:xfrm>
        </p:spPr>
        <p:txBody>
          <a:bodyPr/>
          <a:lstStyle/>
          <a:p>
            <a:pPr>
              <a:defRPr/>
            </a:pPr>
            <a:r>
              <a:rPr lang="si-LK" dirty="0">
                <a:latin typeface="Arial" charset="0"/>
                <a:ea typeface="ＭＳ Ｐゴシック" charset="0"/>
              </a:rPr>
              <a:t>"අද්විතීය" බලය</a:t>
            </a:r>
            <a:endParaRPr lang="en-US" dirty="0">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1" descr="exodramses-boa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p:txBody>
          <a:bodyPr/>
          <a:lstStyle/>
          <a:p>
            <a:pPr>
              <a:defRPr/>
            </a:pPr>
            <a:r>
              <a:rPr lang="si-LK" dirty="0">
                <a:latin typeface="Arial" charset="0"/>
                <a:ea typeface="ＭＳ Ｐゴシック" charset="0"/>
              </a:rPr>
              <a:t>බලය තිබෙන්නේ කාටද? පාරාව</a:t>
            </a:r>
            <a:r>
              <a:rPr lang="si-LK" dirty="0" smtClean="0">
                <a:latin typeface="Arial" charset="0"/>
                <a:ea typeface="ＭＳ Ｐゴシック" charset="0"/>
              </a:rPr>
              <a:t>ෝටද  යාවේ ද</a:t>
            </a:r>
            <a:r>
              <a:rPr lang="si-LK" dirty="0">
                <a:latin typeface="Arial" charset="0"/>
                <a:ea typeface="ＭＳ Ｐゴシック" charset="0"/>
              </a:rPr>
              <a:t>ෙව</a:t>
            </a:r>
            <a:r>
              <a:rPr lang="si-LK" dirty="0" smtClean="0">
                <a:latin typeface="Arial" charset="0"/>
                <a:ea typeface="ＭＳ Ｐゴシック" charset="0"/>
              </a:rPr>
              <a:t>ිදුන්ටද?</a:t>
            </a:r>
            <a:endParaRPr lang="en-US" dirty="0">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5"/>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IRS Plague</a:t>
            </a:r>
          </a:p>
        </p:txBody>
      </p:sp>
      <p:sp>
        <p:nvSpPr>
          <p:cNvPr id="250882" name="Rectangle 2"/>
          <p:cNvSpPr>
            <a:spLocks noChangeArrowheads="1"/>
          </p:cNvSpPr>
          <p:nvPr/>
        </p:nvSpPr>
        <p:spPr bwMode="auto">
          <a:xfrm>
            <a:off x="0" y="4572000"/>
            <a:ext cx="9144000" cy="2286000"/>
          </a:xfrm>
          <a:prstGeom prst="rect">
            <a:avLst/>
          </a:prstGeom>
          <a:gradFill rotWithShape="0">
            <a:gsLst>
              <a:gs pos="0">
                <a:schemeClr val="bg1"/>
              </a:gs>
              <a:gs pos="50000">
                <a:schemeClr val="tx1"/>
              </a:gs>
              <a:gs pos="100000">
                <a:schemeClr val="bg1"/>
              </a:gs>
            </a:gsLst>
            <a:lin ang="2700000" scaled="1"/>
          </a:gradFill>
          <a:ln w="9525">
            <a:solidFill>
              <a:schemeClr val="tx1"/>
            </a:solidFill>
            <a:miter lim="800000"/>
            <a:headEnd/>
            <a:tailEnd/>
          </a:ln>
          <a:effectLst/>
        </p:spPr>
        <p:txBody>
          <a:bodyPr wrap="none" anchor="ctr"/>
          <a:lstStyle/>
          <a:p>
            <a:pPr>
              <a:defRPr/>
            </a:pPr>
            <a:endParaRPr lang="en-US" sz="2400">
              <a:solidFill>
                <a:srgbClr val="000000"/>
              </a:solidFill>
              <a:latin typeface="Times New Roman" pitchFamily="-112" charset="0"/>
              <a:ea typeface="+mn-ea"/>
              <a:cs typeface="+mn-cs"/>
            </a:endParaRPr>
          </a:p>
        </p:txBody>
      </p:sp>
      <p:pic>
        <p:nvPicPr>
          <p:cNvPr id="361475" name="Picture 3" descr="MF - Egypt carto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25" y="0"/>
            <a:ext cx="9134475"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4" name="Text Box 4" descr="Purple mesh"/>
          <p:cNvSpPr txBox="1">
            <a:spLocks noChangeArrowheads="1"/>
          </p:cNvSpPr>
          <p:nvPr/>
        </p:nvSpPr>
        <p:spPr bwMode="auto">
          <a:xfrm>
            <a:off x="0" y="4843463"/>
            <a:ext cx="9144000" cy="1200329"/>
          </a:xfrm>
          <a:prstGeom prst="rect">
            <a:avLst/>
          </a:prstGeom>
          <a:blipFill dpi="0" rotWithShape="1">
            <a:blip r:embed="rId4"/>
            <a:srcRect/>
            <a:tile tx="0" ty="0" sx="100000" sy="100000" flip="none" algn="tl"/>
          </a:blip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si-LK" sz="3600" b="1" dirty="0" smtClean="0">
                <a:solidFill>
                  <a:srgbClr val="FFFF00"/>
                </a:solidFill>
                <a:latin typeface="Copperplate Gothic Light" pitchFamily="-112" charset="0"/>
                <a:ea typeface="+mn-ea"/>
                <a:cs typeface="+mn-cs"/>
              </a:rPr>
              <a:t>මිසරවරුන්ගේ කැමැත්තට අනුව </a:t>
            </a:r>
            <a:r>
              <a:rPr lang="si-LK" sz="3600" b="1" dirty="0">
                <a:solidFill>
                  <a:srgbClr val="FFFF00"/>
                </a:solidFill>
                <a:latin typeface="Copperplate Gothic Light" pitchFamily="-112" charset="0"/>
                <a:ea typeface="+mn-ea"/>
                <a:cs typeface="+mn-cs"/>
              </a:rPr>
              <a:t>එකොළොස් වන </a:t>
            </a:r>
            <a:r>
              <a:rPr lang="si-LK" sz="3600" b="1" dirty="0" smtClean="0">
                <a:solidFill>
                  <a:srgbClr val="FFFF00"/>
                </a:solidFill>
                <a:latin typeface="Copperplate Gothic Light" pitchFamily="-112" charset="0"/>
                <a:ea typeface="+mn-ea"/>
                <a:cs typeface="+mn-cs"/>
              </a:rPr>
              <a:t>පීඩාවක් අවශ්‍ය ව</a:t>
            </a:r>
            <a:r>
              <a:rPr lang="si-LK" sz="3600" b="1" dirty="0">
                <a:solidFill>
                  <a:srgbClr val="FFFF00"/>
                </a:solidFill>
                <a:latin typeface="Copperplate Gothic Light" pitchFamily="-112" charset="0"/>
                <a:ea typeface="+mn-ea"/>
                <a:cs typeface="+mn-cs"/>
              </a:rPr>
              <a:t>ූයේ නැත.</a:t>
            </a:r>
            <a:endParaRPr lang="en-US" sz="3600" b="1" dirty="0">
              <a:solidFill>
                <a:srgbClr val="FFFF00"/>
              </a:solidFill>
              <a:latin typeface="Copperplate Gothic Light" pitchFamily="-112" charset="0"/>
              <a:ea typeface="+mn-ea"/>
              <a:cs typeface="+mn-cs"/>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250884"/>
                                        </p:tgtEl>
                                        <p:attrNameLst>
                                          <p:attrName>style.visibility</p:attrName>
                                        </p:attrNameLst>
                                      </p:cBhvr>
                                      <p:to>
                                        <p:strVal val="visible"/>
                                      </p:to>
                                    </p:set>
                                    <p:animEffect transition="in" filter="dissolve">
                                      <p:cBhvr>
                                        <p:cTn id="7" dur="75"/>
                                        <p:tgtEl>
                                          <p:spTgt spid="25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4"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6" name="Rectangle 3"/>
          <p:cNvSpPr>
            <a:spLocks noGrp="1" noChangeArrowheads="1"/>
          </p:cNvSpPr>
          <p:nvPr>
            <p:ph type="title"/>
          </p:nvPr>
        </p:nvSpPr>
        <p:spPr>
          <a:xfrm>
            <a:off x="457200" y="76200"/>
            <a:ext cx="8229600" cy="712788"/>
          </a:xfrm>
          <a:gradFill rotWithShape="1">
            <a:gsLst>
              <a:gs pos="0">
                <a:srgbClr val="760000"/>
              </a:gs>
              <a:gs pos="50000">
                <a:srgbClr val="FF0000"/>
              </a:gs>
              <a:gs pos="100000">
                <a:srgbClr val="760000"/>
              </a:gs>
            </a:gsLst>
            <a:lin ang="5400000" scaled="1"/>
          </a:gradFill>
        </p:spPr>
        <p:txBody>
          <a:bodyPr/>
          <a:lstStyle/>
          <a:p>
            <a:r>
              <a:rPr lang="en-US" altLang="ja-JP" sz="4000" dirty="0" smtClean="0">
                <a:solidFill>
                  <a:schemeClr val="tx1"/>
                </a:solidFill>
                <a:effectLst/>
                <a:latin typeface="Tahoma" charset="0"/>
                <a:ea typeface="ＭＳ Ｐゴシック" charset="0"/>
                <a:cs typeface="ＭＳ Ｐゴシック" charset="0"/>
              </a:rPr>
              <a:t>“</a:t>
            </a:r>
            <a:r>
              <a:rPr lang="si-LK" altLang="ja-JP" sz="4000" dirty="0" smtClean="0">
                <a:solidFill>
                  <a:schemeClr val="tx1"/>
                </a:solidFill>
                <a:effectLst/>
                <a:latin typeface="Tahoma" charset="0"/>
                <a:ea typeface="ＭＳ Ｐゴシック" charset="0"/>
                <a:cs typeface="ＭＳ Ｐゴシック" charset="0"/>
              </a:rPr>
              <a:t>සියළු මුහුන් දවා දමමු</a:t>
            </a:r>
            <a:r>
              <a:rPr lang="en-US" sz="4000" dirty="0" smtClean="0">
                <a:solidFill>
                  <a:schemeClr val="tx1"/>
                </a:solidFill>
                <a:effectLst/>
                <a:latin typeface="Tahoma" charset="0"/>
                <a:ea typeface="ＭＳ Ｐゴシック" charset="0"/>
                <a:cs typeface="ＭＳ Ｐゴシック" charset="0"/>
              </a:rPr>
              <a:t>!</a:t>
            </a:r>
            <a:r>
              <a:rPr lang="en-US" altLang="ja-JP" sz="4000" dirty="0" smtClean="0">
                <a:solidFill>
                  <a:schemeClr val="tx1"/>
                </a:solidFill>
                <a:effectLst/>
                <a:latin typeface="Tahoma" charset="0"/>
                <a:ea typeface="ＭＳ Ｐゴシック" charset="0"/>
                <a:cs typeface="ＭＳ Ｐゴシック" charset="0"/>
              </a:rPr>
              <a:t>"</a:t>
            </a:r>
            <a:endParaRPr lang="en-US" sz="4000" dirty="0">
              <a:solidFill>
                <a:schemeClr val="tx1"/>
              </a:solidFill>
              <a:effectLst/>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6" descr="Exod 2 Pharaoh.jpg"/>
          <p:cNvPicPr>
            <a:picLocks noChangeAspect="1"/>
          </p:cNvPicPr>
          <p:nvPr/>
        </p:nvPicPr>
        <p:blipFill>
          <a:blip r:embed="rId3" cstate="screen">
            <a:lum bright="-28000"/>
            <a:extLst>
              <a:ext uri="{28A0092B-C50C-407E-A947-70E740481C1C}">
                <a14:useLocalDpi xmlns:a14="http://schemas.microsoft.com/office/drawing/2010/main"/>
              </a:ext>
            </a:extLst>
          </a:blip>
          <a:srcRect/>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2" name="Text Box 4"/>
          <p:cNvSpPr txBox="1">
            <a:spLocks noChangeArrowheads="1"/>
          </p:cNvSpPr>
          <p:nvPr/>
        </p:nvSpPr>
        <p:spPr bwMode="auto">
          <a:xfrm>
            <a:off x="685800" y="1295400"/>
            <a:ext cx="7696200" cy="2308324"/>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si-LK" sz="3600" b="1" i="1" dirty="0" smtClean="0">
                <a:solidFill>
                  <a:srgbClr val="FFFFFF"/>
                </a:solidFill>
                <a:effectLst>
                  <a:glow rad="101600">
                    <a:schemeClr val="tx2">
                      <a:alpha val="99000"/>
                    </a:schemeClr>
                  </a:glow>
                </a:effectLst>
                <a:latin typeface="Arial"/>
              </a:rPr>
              <a:t>“</a:t>
            </a:r>
            <a:r>
              <a:rPr lang="si-LK" sz="3600" dirty="0">
                <a:solidFill>
                  <a:schemeClr val="bg1"/>
                </a:solidFill>
              </a:rPr>
              <a:t> එදින රාත්‍රියේ මම මිසර දේශය මැදින් ගොස්, එහි මිනිසුන්ගේ හා මෘගයන්ගේ කුලුඳුලන්ට පහර දෙමි. </a:t>
            </a:r>
            <a:endParaRPr lang="en-US" sz="3600" b="1" i="1" dirty="0" smtClean="0">
              <a:solidFill>
                <a:srgbClr val="FFFFFF"/>
              </a:solidFill>
              <a:effectLst>
                <a:glow rad="101600">
                  <a:schemeClr val="tx2">
                    <a:alpha val="99000"/>
                  </a:schemeClr>
                </a:glow>
              </a:effectLst>
              <a:latin typeface="Arial"/>
              <a:cs typeface="Arial"/>
            </a:endParaRPr>
          </a:p>
        </p:txBody>
      </p:sp>
      <p:sp>
        <p:nvSpPr>
          <p:cNvPr id="252933" name="Text Box 5"/>
          <p:cNvSpPr txBox="1">
            <a:spLocks noChangeArrowheads="1"/>
          </p:cNvSpPr>
          <p:nvPr/>
        </p:nvSpPr>
        <p:spPr bwMode="auto">
          <a:xfrm>
            <a:off x="4495800" y="5943600"/>
            <a:ext cx="4648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si-LK" sz="3200" b="1" dirty="0" smtClean="0">
                <a:solidFill>
                  <a:srgbClr val="FFFFFF"/>
                </a:solidFill>
                <a:effectLst>
                  <a:glow rad="101600">
                    <a:schemeClr val="tx2">
                      <a:alpha val="99000"/>
                    </a:schemeClr>
                  </a:glow>
                </a:effectLst>
                <a:latin typeface="Arial"/>
                <a:ea typeface="+mn-ea"/>
                <a:cs typeface="Arial"/>
              </a:rPr>
              <a:t>නික්මයාම</a:t>
            </a:r>
            <a:r>
              <a:rPr lang="en-US" sz="3200" b="1" dirty="0" smtClean="0">
                <a:solidFill>
                  <a:srgbClr val="FFFFFF"/>
                </a:solidFill>
                <a:effectLst>
                  <a:glow rad="101600">
                    <a:schemeClr val="tx2">
                      <a:alpha val="99000"/>
                    </a:schemeClr>
                  </a:glow>
                </a:effectLst>
                <a:latin typeface="Arial"/>
                <a:ea typeface="+mn-ea"/>
                <a:cs typeface="Arial"/>
              </a:rPr>
              <a:t> </a:t>
            </a:r>
            <a:r>
              <a:rPr lang="en-US" sz="3200" b="1" dirty="0">
                <a:solidFill>
                  <a:srgbClr val="FFFFFF"/>
                </a:solidFill>
                <a:effectLst>
                  <a:glow rad="101600">
                    <a:schemeClr val="tx2">
                      <a:alpha val="99000"/>
                    </a:schemeClr>
                  </a:glow>
                </a:effectLst>
                <a:latin typeface="Arial"/>
                <a:ea typeface="+mn-ea"/>
                <a:cs typeface="Arial"/>
              </a:rPr>
              <a:t>12:12 </a:t>
            </a:r>
          </a:p>
        </p:txBody>
      </p:sp>
      <p:sp>
        <p:nvSpPr>
          <p:cNvPr id="252934" name="Text Box 6"/>
          <p:cNvSpPr txBox="1">
            <a:spLocks noChangeArrowheads="1"/>
          </p:cNvSpPr>
          <p:nvPr/>
        </p:nvSpPr>
        <p:spPr bwMode="auto">
          <a:xfrm>
            <a:off x="539552" y="3501008"/>
            <a:ext cx="7846640" cy="2492990"/>
          </a:xfrm>
          <a:prstGeom prst="rect">
            <a:avLst/>
          </a:prstGeom>
          <a:noFill/>
          <a:ln w="9525">
            <a:noFill/>
            <a:miter lim="800000"/>
            <a:headEnd/>
            <a:tailEnd/>
          </a:ln>
          <a:effectLst/>
        </p:spPr>
        <p:txBody>
          <a:bodyPr wrap="square">
            <a:spAutoFit/>
          </a:bodyPr>
          <a:lstStyle/>
          <a:p>
            <a:pPr eaLnBrk="1" hangingPunct="1">
              <a:spcBef>
                <a:spcPct val="50000"/>
              </a:spcBef>
              <a:defRPr/>
            </a:pPr>
            <a:r>
              <a:rPr lang="en-US" sz="4000" b="1" i="1" dirty="0">
                <a:solidFill>
                  <a:srgbClr val="FFFF00"/>
                </a:solidFill>
                <a:effectLst>
                  <a:glow rad="101600">
                    <a:schemeClr val="tx2">
                      <a:alpha val="99000"/>
                    </a:schemeClr>
                  </a:glow>
                </a:effectLst>
                <a:latin typeface="Arial"/>
                <a:ea typeface="+mn-ea"/>
                <a:cs typeface="Arial"/>
              </a:rPr>
              <a:t>                </a:t>
            </a:r>
            <a:r>
              <a:rPr lang="si-LK" sz="4000" b="1" i="1" dirty="0" smtClean="0">
                <a:solidFill>
                  <a:srgbClr val="FFFF00"/>
                </a:solidFill>
                <a:effectLst>
                  <a:glow rad="101600">
                    <a:schemeClr val="tx2">
                      <a:alpha val="99000"/>
                    </a:schemeClr>
                  </a:glow>
                </a:effectLst>
                <a:latin typeface="Arial"/>
                <a:ea typeface="+mn-ea"/>
                <a:cs typeface="Arial"/>
              </a:rPr>
              <a:t> </a:t>
            </a:r>
            <a:r>
              <a:rPr lang="en-US" sz="4000" b="1" i="1" dirty="0" smtClean="0">
                <a:solidFill>
                  <a:srgbClr val="FFFF00"/>
                </a:solidFill>
                <a:effectLst>
                  <a:glow rad="101600">
                    <a:schemeClr val="tx2">
                      <a:alpha val="99000"/>
                    </a:schemeClr>
                  </a:glow>
                </a:effectLst>
                <a:latin typeface="Arial"/>
                <a:ea typeface="+mn-ea"/>
                <a:cs typeface="Arial"/>
              </a:rPr>
              <a:t> </a:t>
            </a:r>
            <a:r>
              <a:rPr lang="si-LK" sz="3600" dirty="0">
                <a:solidFill>
                  <a:srgbClr val="FFFF00"/>
                </a:solidFill>
              </a:rPr>
              <a:t>තවද, මිසරයේ දෙවිදේවතාවුන් සියල්ලන්ට දඬුවම් පමුණුවමි. </a:t>
            </a:r>
            <a:r>
              <a:rPr lang="si-LK" sz="3600" dirty="0">
                <a:solidFill>
                  <a:schemeClr val="bg1"/>
                </a:solidFill>
              </a:rPr>
              <a:t>මම සමිඳාණන් වහන්සේ ය</a:t>
            </a:r>
            <a:r>
              <a:rPr lang="si-LK" sz="4000" dirty="0" smtClean="0">
                <a:solidFill>
                  <a:schemeClr val="bg1"/>
                </a:solidFill>
              </a:rPr>
              <a:t>.”</a:t>
            </a:r>
            <a:endParaRPr lang="en-US" sz="4000" b="1" i="1" dirty="0">
              <a:solidFill>
                <a:schemeClr val="bg1"/>
              </a:solidFill>
              <a:effectLst>
                <a:glow rad="101600">
                  <a:schemeClr val="tx2">
                    <a:alpha val="99000"/>
                  </a:schemeClr>
                </a:glow>
              </a:effectLst>
              <a:latin typeface="Arial"/>
              <a:ea typeface="+mn-ea"/>
              <a:cs typeface="Arial"/>
            </a:endParaRPr>
          </a:p>
        </p:txBody>
      </p:sp>
      <p:sp>
        <p:nvSpPr>
          <p:cNvPr id="252935" name="Rectangle 7"/>
          <p:cNvSpPr>
            <a:spLocks noGrp="1" noChangeArrowheads="1"/>
          </p:cNvSpPr>
          <p:nvPr>
            <p:ph type="title" idx="4294967295"/>
          </p:nvPr>
        </p:nvSpPr>
        <p:spPr>
          <a:xfrm>
            <a:off x="914400" y="152400"/>
            <a:ext cx="7772400" cy="762000"/>
          </a:xfrm>
          <a:effectLst>
            <a:outerShdw blurRad="63500" dist="38099" dir="2700000" algn="ctr" rotWithShape="0">
              <a:schemeClr val="tx1">
                <a:alpha val="74998"/>
              </a:schemeClr>
            </a:outerShdw>
          </a:effectLst>
          <a:extLst/>
        </p:spPr>
        <p:txBody>
          <a:bodyPr anchor="t">
            <a:spAutoFit/>
          </a:bodyPr>
          <a:lstStyle/>
          <a:p>
            <a:pPr algn="r" eaLnBrk="1" hangingPunct="1">
              <a:spcBef>
                <a:spcPct val="50000"/>
              </a:spcBef>
              <a:defRPr/>
            </a:pPr>
            <a:r>
              <a:rPr lang="si-LK" b="1" dirty="0" smtClean="0">
                <a:solidFill>
                  <a:srgbClr val="FFFF00"/>
                </a:solidFill>
                <a:effectLst>
                  <a:glow rad="101600">
                    <a:schemeClr val="tx2">
                      <a:alpha val="99000"/>
                    </a:schemeClr>
                  </a:glow>
                </a:effectLst>
                <a:latin typeface="Arial"/>
                <a:ea typeface="ＭＳ Ｐゴシック" pitchFamily="-112" charset="-128"/>
                <a:cs typeface="Arial"/>
              </a:rPr>
              <a:t>පීඩාවල </a:t>
            </a:r>
            <a:r>
              <a:rPr lang="si-LK" b="1" dirty="0">
                <a:solidFill>
                  <a:srgbClr val="FFFF00"/>
                </a:solidFill>
                <a:effectLst>
                  <a:glow rad="101600">
                    <a:schemeClr val="tx2">
                      <a:alpha val="99000"/>
                    </a:schemeClr>
                  </a:glow>
                </a:effectLst>
                <a:latin typeface="Arial"/>
                <a:ea typeface="ＭＳ Ｐゴシック" pitchFamily="-112" charset="-128"/>
                <a:cs typeface="Arial"/>
              </a:rPr>
              <a:t>අර්ථය</a:t>
            </a:r>
            <a:endParaRPr lang="en-US" b="1" dirty="0">
              <a:solidFill>
                <a:srgbClr val="FFFF00"/>
              </a:solidFill>
              <a:effectLst>
                <a:glow rad="101600">
                  <a:schemeClr val="tx2">
                    <a:alpha val="99000"/>
                  </a:schemeClr>
                </a:glow>
              </a:effectLst>
              <a:latin typeface="Arial"/>
              <a:ea typeface="ＭＳ Ｐゴシック" pitchFamily="-112" charset="-128"/>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52932"/>
                                        </p:tgtEl>
                                        <p:attrNameLst>
                                          <p:attrName>style.visibility</p:attrName>
                                        </p:attrNameLst>
                                      </p:cBhvr>
                                      <p:to>
                                        <p:strVal val="visible"/>
                                      </p:to>
                                    </p:set>
                                    <p:animEffect transition="in" filter="dissolve">
                                      <p:cBhvr>
                                        <p:cTn id="7" dur="500"/>
                                        <p:tgtEl>
                                          <p:spTgt spid="252932"/>
                                        </p:tgtEl>
                                      </p:cBhvr>
                                    </p:animEffect>
                                  </p:childTnLst>
                                </p:cTn>
                              </p:par>
                            </p:childTnLst>
                          </p:cTn>
                        </p:par>
                        <p:par>
                          <p:cTn id="8" fill="hold" nodeType="afterGroup">
                            <p:stCondLst>
                              <p:cond delay="500"/>
                            </p:stCondLst>
                            <p:childTnLst>
                              <p:par>
                                <p:cTn id="9" presetID="9" presetClass="entr" presetSubtype="0" fill="hold" nodeType="afterEffect">
                                  <p:stCondLst>
                                    <p:cond delay="4000"/>
                                  </p:stCondLst>
                                  <p:iterate type="lt">
                                    <p:tmPct val="100000"/>
                                  </p:iterate>
                                  <p:childTnLst>
                                    <p:set>
                                      <p:cBhvr>
                                        <p:cTn id="10" dur="1" fill="hold">
                                          <p:stCondLst>
                                            <p:cond delay="0"/>
                                          </p:stCondLst>
                                        </p:cTn>
                                        <p:tgtEl>
                                          <p:spTgt spid="252934"/>
                                        </p:tgtEl>
                                        <p:attrNameLst>
                                          <p:attrName>style.visibility</p:attrName>
                                        </p:attrNameLst>
                                      </p:cBhvr>
                                      <p:to>
                                        <p:strVal val="visible"/>
                                      </p:to>
                                    </p:set>
                                    <p:animEffect transition="in" filter="dissolve">
                                      <p:cBhvr>
                                        <p:cTn id="11" dur="75"/>
                                        <p:tgtEl>
                                          <p:spTgt spid="252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5" descr="Exod 2 Nile.jpg"/>
          <p:cNvPicPr>
            <a:picLocks noChangeAspect="1"/>
          </p:cNvPicPr>
          <p:nvPr/>
        </p:nvPicPr>
        <p:blipFill>
          <a:blip r:embed="rId3">
            <a:lum bright="-46000"/>
            <a:extLst>
              <a:ext uri="{28A0092B-C50C-407E-A947-70E740481C1C}">
                <a14:useLocalDpi xmlns:a14="http://schemas.microsoft.com/office/drawing/2010/main"/>
              </a:ext>
            </a:extLst>
          </a:blip>
          <a:srcRect/>
          <a:stretch>
            <a:fillRect/>
          </a:stretch>
        </p:blipFill>
        <p:spPr bwMode="auto">
          <a:xfrm>
            <a:off x="-60325" y="838200"/>
            <a:ext cx="92805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6" name="Text Box 4"/>
          <p:cNvSpPr txBox="1">
            <a:spLocks noChangeArrowheads="1"/>
          </p:cNvSpPr>
          <p:nvPr/>
        </p:nvSpPr>
        <p:spPr bwMode="auto">
          <a:xfrm>
            <a:off x="611560" y="1196752"/>
            <a:ext cx="7696200" cy="5078313"/>
          </a:xfrm>
          <a:prstGeom prst="rect">
            <a:avLst/>
          </a:prstGeom>
          <a:noFill/>
          <a:ln w="9525">
            <a:noFill/>
            <a:miter lim="800000"/>
            <a:headEnd/>
            <a:tailEnd/>
          </a:ln>
          <a:effectLst/>
        </p:spPr>
        <p:txBody>
          <a:bodyPr>
            <a:spAutoFit/>
          </a:bodyPr>
          <a:lstStyle/>
          <a:p>
            <a:pPr eaLnBrk="1" hangingPunct="1">
              <a:spcBef>
                <a:spcPct val="50000"/>
              </a:spcBef>
              <a:defRPr/>
            </a:pPr>
            <a:r>
              <a:rPr lang="en-US" sz="3600" b="1" i="1" dirty="0" smtClean="0">
                <a:solidFill>
                  <a:srgbClr val="FFFFFF"/>
                </a:solidFill>
                <a:effectLst>
                  <a:glow rad="101600">
                    <a:schemeClr val="tx1">
                      <a:alpha val="75000"/>
                    </a:schemeClr>
                  </a:glow>
                </a:effectLst>
                <a:latin typeface="Arial"/>
                <a:ea typeface="+mn-ea"/>
                <a:cs typeface="Arial"/>
              </a:rPr>
              <a:t>"</a:t>
            </a:r>
            <a:r>
              <a:rPr lang="si-LK" sz="3600" dirty="0"/>
              <a:t> </a:t>
            </a:r>
            <a:r>
              <a:rPr lang="si-LK" sz="3200" dirty="0">
                <a:solidFill>
                  <a:schemeClr val="bg1"/>
                </a:solidFill>
              </a:rPr>
              <a:t>ඉශ්රායෙල් ජනතාව පළමු වන මාසයේ පසළොස් වන දින, පාස්කු දිනට පසු දින, මිසර වැසියන් බල බලා සිටිය දී මහා උදාර ලීලාවෙන් රාමෙසෙස් නම් නුවරින් පිටත් වූ හ. </a:t>
            </a:r>
            <a:r>
              <a:rPr lang="si-LK" sz="3200" dirty="0" smtClean="0">
                <a:solidFill>
                  <a:schemeClr val="bg1"/>
                </a:solidFill>
              </a:rPr>
              <a:t>එකල </a:t>
            </a:r>
            <a:r>
              <a:rPr lang="si-LK" sz="3200" dirty="0">
                <a:solidFill>
                  <a:schemeClr val="bg1"/>
                </a:solidFill>
              </a:rPr>
              <a:t>මිසර වාසීහු සමිඳාණන් වහන්සේ මැරූ ඔවුන්ගේ කුලුඳුලන් වළලමින් සිටියහ. මෙලෙස උන් වහන්සේ ඔවුන්ගේ දෙවි දේවතාවන්ට ද දඬුවම් කළ සේක. </a:t>
            </a:r>
            <a:r>
              <a:rPr lang="en-US" sz="3200" b="1" i="1" dirty="0" smtClean="0">
                <a:solidFill>
                  <a:srgbClr val="FFFFFF"/>
                </a:solidFill>
                <a:effectLst>
                  <a:glow rad="101600">
                    <a:schemeClr val="tx1">
                      <a:alpha val="75000"/>
                    </a:schemeClr>
                  </a:glow>
                </a:effectLst>
                <a:latin typeface="Arial"/>
                <a:ea typeface="+mn-ea"/>
                <a:cs typeface="Arial"/>
              </a:rPr>
              <a:t>"</a:t>
            </a:r>
            <a:endParaRPr lang="en-US" sz="3200" b="1" i="1" dirty="0">
              <a:solidFill>
                <a:srgbClr val="FFFFFF"/>
              </a:solidFill>
              <a:effectLst>
                <a:glow rad="101600">
                  <a:schemeClr val="tx1">
                    <a:alpha val="75000"/>
                  </a:schemeClr>
                </a:glow>
              </a:effectLst>
              <a:latin typeface="Arial"/>
              <a:ea typeface="+mn-ea"/>
              <a:cs typeface="Arial"/>
            </a:endParaRPr>
          </a:p>
        </p:txBody>
      </p:sp>
      <p:sp>
        <p:nvSpPr>
          <p:cNvPr id="253957" name="Text Box 5"/>
          <p:cNvSpPr txBox="1">
            <a:spLocks noChangeArrowheads="1"/>
          </p:cNvSpPr>
          <p:nvPr/>
        </p:nvSpPr>
        <p:spPr bwMode="auto">
          <a:xfrm>
            <a:off x="4495800" y="6126163"/>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si-LK" sz="2800" b="1" dirty="0" smtClean="0">
                <a:solidFill>
                  <a:srgbClr val="FFFFFF"/>
                </a:solidFill>
                <a:latin typeface="Arial"/>
                <a:ea typeface="+mn-ea"/>
                <a:cs typeface="Arial"/>
              </a:rPr>
              <a:t>ගණන්</a:t>
            </a:r>
            <a:r>
              <a:rPr lang="en-US" sz="2800" b="1" dirty="0" smtClean="0">
                <a:solidFill>
                  <a:srgbClr val="FFFFFF"/>
                </a:solidFill>
                <a:latin typeface="Arial"/>
                <a:ea typeface="+mn-ea"/>
                <a:cs typeface="Arial"/>
              </a:rPr>
              <a:t> </a:t>
            </a:r>
            <a:r>
              <a:rPr lang="en-US" sz="2800" b="1" dirty="0">
                <a:solidFill>
                  <a:srgbClr val="FFFFFF"/>
                </a:solidFill>
                <a:latin typeface="Arial"/>
                <a:ea typeface="+mn-ea"/>
                <a:cs typeface="Arial"/>
              </a:rPr>
              <a:t>33:3-4 </a:t>
            </a:r>
          </a:p>
        </p:txBody>
      </p:sp>
      <p:sp>
        <p:nvSpPr>
          <p:cNvPr id="253958" name="Rectangle 6"/>
          <p:cNvSpPr>
            <a:spLocks noGrp="1" noChangeArrowheads="1"/>
          </p:cNvSpPr>
          <p:nvPr>
            <p:ph type="title" idx="4294967295"/>
          </p:nvPr>
        </p:nvSpPr>
        <p:spPr>
          <a:xfrm>
            <a:off x="251520" y="0"/>
            <a:ext cx="8763000" cy="1200329"/>
          </a:xfrm>
          <a:solidFill>
            <a:srgbClr val="0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si-LK" sz="3600" b="1" dirty="0">
                <a:solidFill>
                  <a:schemeClr val="bg1"/>
                </a:solidFill>
                <a:latin typeface="Arial"/>
                <a:ea typeface="ＭＳ Ｐゴシック" pitchFamily="-112" charset="-128"/>
                <a:cs typeface="Arial"/>
              </a:rPr>
              <a:t>නික්මය</a:t>
            </a:r>
            <a:r>
              <a:rPr lang="si-LK" sz="3600" b="1" dirty="0" smtClean="0">
                <a:solidFill>
                  <a:schemeClr val="bg1"/>
                </a:solidFill>
                <a:latin typeface="Arial"/>
                <a:ea typeface="ＭＳ Ｐゴシック" pitchFamily="-112" charset="-128"/>
                <a:cs typeface="Arial"/>
              </a:rPr>
              <a:t>ාමේ </a:t>
            </a:r>
            <a:r>
              <a:rPr lang="si-LK" sz="3600" b="1" dirty="0">
                <a:solidFill>
                  <a:schemeClr val="bg1"/>
                </a:solidFill>
                <a:latin typeface="Arial"/>
                <a:ea typeface="ＭＳ Ｐゴシック" pitchFamily="-112" charset="-128"/>
                <a:cs typeface="Arial"/>
              </a:rPr>
              <a:t>වැදගත්කම සිහිපත් කිරීම</a:t>
            </a:r>
            <a:endParaRPr lang="en-US" sz="3600" b="1" dirty="0">
              <a:solidFill>
                <a:schemeClr val="bg1"/>
              </a:solidFill>
              <a:latin typeface="Arial"/>
              <a:ea typeface="ＭＳ Ｐゴシック" pitchFamily="-112" charset="-128"/>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5" descr="Exod 7 Moses before Pharao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1371600"/>
            <a:ext cx="9275763"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80" name="Text Box 4"/>
          <p:cNvSpPr txBox="1">
            <a:spLocks noChangeArrowheads="1"/>
          </p:cNvSpPr>
          <p:nvPr/>
        </p:nvSpPr>
        <p:spPr bwMode="auto">
          <a:xfrm>
            <a:off x="1981200" y="1295400"/>
            <a:ext cx="4895056" cy="236988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en-US" sz="3600" b="1" i="1" dirty="0" smtClean="0">
                <a:solidFill>
                  <a:srgbClr val="FFFF00"/>
                </a:solidFill>
                <a:latin typeface="Arial"/>
                <a:ea typeface="+mn-ea"/>
                <a:cs typeface="Arial"/>
              </a:rPr>
              <a:t>"</a:t>
            </a:r>
            <a:r>
              <a:rPr lang="si-LK" sz="3600" b="1" i="1" dirty="0">
                <a:solidFill>
                  <a:srgbClr val="FFFF00"/>
                </a:solidFill>
                <a:latin typeface="Arial"/>
                <a:ea typeface="+mn-ea"/>
                <a:cs typeface="Arial"/>
              </a:rPr>
              <a:t>මන්ද, </a:t>
            </a:r>
            <a:r>
              <a:rPr lang="si-LK" sz="4000" b="1" i="1" dirty="0">
                <a:solidFill>
                  <a:srgbClr val="FFFF00"/>
                </a:solidFill>
                <a:latin typeface="Arial"/>
                <a:ea typeface="+mn-ea"/>
                <a:cs typeface="Arial"/>
              </a:rPr>
              <a:t>සමිඳාණන් </a:t>
            </a:r>
            <a:r>
              <a:rPr lang="si-LK" sz="3600" b="1" i="1" dirty="0">
                <a:solidFill>
                  <a:srgbClr val="FFFF00"/>
                </a:solidFill>
                <a:latin typeface="Arial"/>
                <a:ea typeface="+mn-ea"/>
                <a:cs typeface="Arial"/>
              </a:rPr>
              <a:t>වහන්සේ ඔවුන්ගේ දෙවිවරුන් විනිශ්චය කෙළේ ය''යි කීවේ ය.</a:t>
            </a:r>
            <a:endParaRPr lang="en-US" sz="3600" b="1" i="1" dirty="0">
              <a:solidFill>
                <a:srgbClr val="FFFF00"/>
              </a:solidFill>
              <a:latin typeface="Arial"/>
              <a:ea typeface="+mn-ea"/>
              <a:cs typeface="Arial"/>
            </a:endParaRPr>
          </a:p>
        </p:txBody>
      </p:sp>
      <p:sp>
        <p:nvSpPr>
          <p:cNvPr id="254981" name="Text Box 5"/>
          <p:cNvSpPr txBox="1">
            <a:spLocks noChangeArrowheads="1"/>
          </p:cNvSpPr>
          <p:nvPr/>
        </p:nvSpPr>
        <p:spPr bwMode="auto">
          <a:xfrm>
            <a:off x="4495800" y="5943600"/>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r>
              <a:rPr lang="si-LK" sz="2800" b="1" dirty="0" smtClean="0">
                <a:solidFill>
                  <a:srgbClr val="FFFFFF"/>
                </a:solidFill>
                <a:latin typeface="Arial"/>
                <a:ea typeface="+mn-ea"/>
                <a:cs typeface="Arial"/>
              </a:rPr>
              <a:t>ගණන්</a:t>
            </a:r>
            <a:r>
              <a:rPr lang="en-US" sz="2800" b="1" dirty="0" smtClean="0">
                <a:solidFill>
                  <a:srgbClr val="FFFFFF"/>
                </a:solidFill>
                <a:latin typeface="Arial"/>
                <a:ea typeface="+mn-ea"/>
                <a:cs typeface="Arial"/>
              </a:rPr>
              <a:t> </a:t>
            </a:r>
            <a:r>
              <a:rPr lang="en-US" sz="2800" b="1" dirty="0">
                <a:solidFill>
                  <a:srgbClr val="FFFFFF"/>
                </a:solidFill>
                <a:latin typeface="Arial"/>
                <a:ea typeface="+mn-ea"/>
                <a:cs typeface="Arial"/>
              </a:rPr>
              <a:t>33:4 </a:t>
            </a:r>
          </a:p>
        </p:txBody>
      </p:sp>
      <p:sp>
        <p:nvSpPr>
          <p:cNvPr id="254983" name="Rectangle 7"/>
          <p:cNvSpPr>
            <a:spLocks noGrp="1" noChangeArrowheads="1"/>
          </p:cNvSpPr>
          <p:nvPr>
            <p:ph type="title" idx="4294967295"/>
          </p:nvPr>
        </p:nvSpPr>
        <p:spPr>
          <a:xfrm>
            <a:off x="152400" y="152400"/>
            <a:ext cx="8763000" cy="708025"/>
          </a:xfrm>
          <a:solidFill>
            <a:srgbClr val="0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si-LK" sz="4000" b="1" dirty="0">
                <a:solidFill>
                  <a:schemeClr val="bg1"/>
                </a:solidFill>
                <a:latin typeface="Arial"/>
                <a:ea typeface="ＭＳ Ｐゴシック" pitchFamily="-112" charset="-128"/>
                <a:cs typeface="Arial"/>
              </a:rPr>
              <a:t>නික්මය</a:t>
            </a:r>
            <a:r>
              <a:rPr lang="si-LK" sz="4000" b="1" dirty="0" smtClean="0">
                <a:solidFill>
                  <a:schemeClr val="bg1"/>
                </a:solidFill>
                <a:latin typeface="Arial"/>
                <a:ea typeface="ＭＳ Ｐゴシック" pitchFamily="-112" charset="-128"/>
                <a:cs typeface="Arial"/>
              </a:rPr>
              <a:t>ාමේ </a:t>
            </a:r>
            <a:r>
              <a:rPr lang="si-LK" sz="4000" b="1" dirty="0">
                <a:solidFill>
                  <a:schemeClr val="bg1"/>
                </a:solidFill>
                <a:latin typeface="Arial"/>
                <a:ea typeface="ＭＳ Ｐゴシック" pitchFamily="-112" charset="-128"/>
                <a:cs typeface="Arial"/>
              </a:rPr>
              <a:t>වැදගත්කම සිහිපත් කිරීම</a:t>
            </a:r>
            <a:endParaRPr lang="en-US" sz="4000" b="1" dirty="0">
              <a:solidFill>
                <a:schemeClr val="bg1"/>
              </a:solidFill>
              <a:latin typeface="Arial"/>
              <a:ea typeface="ＭＳ Ｐゴシック" pitchFamily="-112" charset="-128"/>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254980"/>
                                        </p:tgtEl>
                                        <p:attrNameLst>
                                          <p:attrName>style.visibility</p:attrName>
                                        </p:attrNameLst>
                                      </p:cBhvr>
                                      <p:to>
                                        <p:strVal val="visible"/>
                                      </p:to>
                                    </p:set>
                                    <p:animEffect transition="in" filter="dissolve">
                                      <p:cBhvr>
                                        <p:cTn id="7" dur="75"/>
                                        <p:tgtEl>
                                          <p:spTgt spid="25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69666" name="Picture 70" descr="Exod 12 TutMask(11July)MA7060188-0009.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4" name="Text Box 7"/>
          <p:cNvSpPr txBox="1">
            <a:spLocks noChangeArrowheads="1"/>
          </p:cNvSpPr>
          <p:nvPr/>
        </p:nvSpPr>
        <p:spPr bwMode="auto">
          <a:xfrm>
            <a:off x="8153400" y="228600"/>
            <a:ext cx="692150" cy="457200"/>
          </a:xfrm>
          <a:prstGeom prst="rect">
            <a:avLst/>
          </a:prstGeom>
          <a:noFill/>
          <a:ln w="9525">
            <a:noFill/>
            <a:miter lim="800000"/>
            <a:headEnd/>
            <a:tailEnd/>
          </a:ln>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lang="en-US" b="1" smtClean="0">
                <a:solidFill>
                  <a:srgbClr val="FFFFFF"/>
                </a:solidFill>
                <a:effectLst>
                  <a:glow rad="139700">
                    <a:srgbClr val="060400"/>
                  </a:glow>
                  <a:outerShdw blurRad="38100" dist="38100" dir="2700000" algn="tl">
                    <a:srgbClr val="000000"/>
                  </a:outerShdw>
                </a:effectLst>
                <a:latin typeface="Arial" charset="0"/>
              </a:rPr>
              <a:t>106</a:t>
            </a:r>
          </a:p>
        </p:txBody>
      </p:sp>
      <p:sp>
        <p:nvSpPr>
          <p:cNvPr id="24584" name="Rectangle 8"/>
          <p:cNvSpPr>
            <a:spLocks noGrp="1" noChangeArrowheads="1"/>
          </p:cNvSpPr>
          <p:nvPr>
            <p:ph type="title"/>
          </p:nvPr>
        </p:nvSpPr>
        <p:spPr>
          <a:xfrm>
            <a:off x="152400" y="76200"/>
            <a:ext cx="7848600" cy="990600"/>
          </a:xfrm>
        </p:spPr>
        <p:txBody>
          <a:bodyPr/>
          <a:lstStyle/>
          <a:p>
            <a:pPr>
              <a:defRPr/>
            </a:pPr>
            <a:r>
              <a:rPr lang="si-LK" sz="2400" dirty="0" smtClean="0">
                <a:effectLst>
                  <a:glow rad="139700">
                    <a:srgbClr val="060400"/>
                  </a:glow>
                  <a:outerShdw blurRad="38100" dist="38100" dir="2700000" algn="tl">
                    <a:srgbClr val="000000"/>
                  </a:outerShdw>
                </a:effectLst>
                <a:latin typeface="Arial Black" charset="0"/>
                <a:ea typeface="SimSun" charset="0"/>
                <a:cs typeface="SimSun" charset="0"/>
              </a:rPr>
              <a:t> පීඩාවන් </a:t>
            </a:r>
            <a:r>
              <a:rPr lang="si-LK" sz="2400" dirty="0">
                <a:effectLst>
                  <a:glow rad="139700">
                    <a:srgbClr val="060400"/>
                  </a:glow>
                  <a:outerShdw blurRad="38100" dist="38100" dir="2700000" algn="tl">
                    <a:srgbClr val="000000"/>
                  </a:outerShdw>
                </a:effectLst>
                <a:latin typeface="Arial Black" charset="0"/>
                <a:ea typeface="SimSun" charset="0"/>
                <a:cs typeface="SimSun" charset="0"/>
              </a:rPr>
              <a:t>සහ </a:t>
            </a:r>
            <a:r>
              <a:rPr lang="si-LK" sz="2400" dirty="0" smtClean="0">
                <a:effectLst>
                  <a:glow rad="139700">
                    <a:srgbClr val="060400"/>
                  </a:glow>
                  <a:outerShdw blurRad="38100" dist="38100" dir="2700000" algn="tl">
                    <a:srgbClr val="000000"/>
                  </a:outerShdw>
                </a:effectLst>
                <a:latin typeface="Arial Black" charset="0"/>
                <a:ea typeface="SimSun" charset="0"/>
                <a:cs typeface="SimSun" charset="0"/>
              </a:rPr>
              <a:t>ඊජිප</a:t>
            </a:r>
            <a:r>
              <a:rPr lang="si-LK" sz="2400" dirty="0">
                <a:effectLst>
                  <a:glow rad="139700">
                    <a:srgbClr val="060400"/>
                  </a:glow>
                  <a:outerShdw blurRad="38100" dist="38100" dir="2700000" algn="tl">
                    <a:srgbClr val="000000"/>
                  </a:outerShdw>
                </a:effectLst>
                <a:latin typeface="Arial Black" charset="0"/>
                <a:ea typeface="SimSun" charset="0"/>
                <a:cs typeface="SimSun" charset="0"/>
              </a:rPr>
              <a:t>්තුවේ දෙවිවර</a:t>
            </a:r>
            <a:r>
              <a:rPr lang="si-LK" sz="2400" dirty="0" smtClean="0">
                <a:effectLst>
                  <a:glow rad="139700">
                    <a:srgbClr val="060400"/>
                  </a:glow>
                  <a:outerShdw blurRad="38100" dist="38100" dir="2700000" algn="tl">
                    <a:srgbClr val="000000"/>
                  </a:outerShdw>
                </a:effectLst>
                <a:latin typeface="Arial Black" charset="0"/>
                <a:ea typeface="SimSun" charset="0"/>
                <a:cs typeface="SimSun" charset="0"/>
              </a:rPr>
              <a:t>ු</a:t>
            </a:r>
            <a:r>
              <a:rPr lang="si-LK" sz="1800" dirty="0" smtClean="0">
                <a:effectLst>
                  <a:glow rad="139700">
                    <a:srgbClr val="060400"/>
                  </a:glow>
                  <a:outerShdw blurRad="38100" dist="38100" dir="2700000" algn="tl">
                    <a:srgbClr val="000000"/>
                  </a:outerShdw>
                </a:effectLst>
                <a:latin typeface="Arial Black" charset="0"/>
                <a:ea typeface="SimSun" charset="0"/>
                <a:cs typeface="SimSun" charset="0"/>
              </a:rPr>
              <a:t/>
            </a:r>
            <a:br>
              <a:rPr lang="si-LK" sz="1800" dirty="0" smtClean="0">
                <a:effectLst>
                  <a:glow rad="139700">
                    <a:srgbClr val="060400"/>
                  </a:glow>
                  <a:outerShdw blurRad="38100" dist="38100" dir="2700000" algn="tl">
                    <a:srgbClr val="000000"/>
                  </a:outerShdw>
                </a:effectLst>
                <a:latin typeface="Arial Black" charset="0"/>
                <a:ea typeface="SimSun" charset="0"/>
                <a:cs typeface="SimSun" charset="0"/>
              </a:rPr>
            </a:br>
            <a:r>
              <a:rPr lang="si-LK" sz="1800" dirty="0" smtClean="0">
                <a:effectLst>
                  <a:glow rad="139700">
                    <a:srgbClr val="060400"/>
                  </a:glow>
                  <a:outerShdw blurRad="38100" dist="38100" dir="2700000" algn="tl">
                    <a:srgbClr val="000000"/>
                  </a:outerShdw>
                </a:effectLst>
                <a:latin typeface="Arial Black" charset="0"/>
                <a:ea typeface="SimSun" charset="0"/>
                <a:cs typeface="SimSun" charset="0"/>
              </a:rPr>
              <a:t> </a:t>
            </a:r>
            <a:r>
              <a:rPr lang="si-LK" sz="1800" dirty="0">
                <a:effectLst>
                  <a:glow rad="139700">
                    <a:srgbClr val="060400"/>
                  </a:glow>
                  <a:outerShdw blurRad="38100" dist="38100" dir="2700000" algn="tl">
                    <a:srgbClr val="000000"/>
                  </a:outerShdw>
                </a:effectLst>
                <a:latin typeface="Arial Black" charset="0"/>
                <a:ea typeface="SimSun" charset="0"/>
                <a:cs typeface="SimSun" charset="0"/>
              </a:rPr>
              <a:t>ජෝන් එච් වෝල්ටන්, කාලානුක්රමික හා පසුබිම් </a:t>
            </a:r>
            <a:r>
              <a:rPr lang="si-LK" sz="1800" dirty="0" smtClean="0">
                <a:effectLst>
                  <a:glow rad="139700">
                    <a:srgbClr val="060400"/>
                  </a:glow>
                  <a:outerShdw blurRad="38100" dist="38100" dir="2700000" algn="tl">
                    <a:srgbClr val="000000"/>
                  </a:outerShdw>
                </a:effectLst>
                <a:latin typeface="Arial Black" charset="0"/>
                <a:ea typeface="SimSun" charset="0"/>
                <a:cs typeface="SimSun" charset="0"/>
              </a:rPr>
              <a:t>තොරතුරු ප.ගිවි. 2 වන සංස්කරණය,85</a:t>
            </a:r>
            <a:endParaRPr lang="en-US" sz="1800" dirty="0">
              <a:effectLst>
                <a:glow rad="139700">
                  <a:srgbClr val="060400"/>
                </a:glow>
                <a:outerShdw blurRad="38100" dist="38100" dir="2700000" algn="tl">
                  <a:srgbClr val="000000"/>
                </a:outerShdw>
              </a:effectLst>
              <a:latin typeface="Arial Black" charset="0"/>
              <a:ea typeface="SimSun" charset="0"/>
              <a:cs typeface="SimSun" charset="0"/>
            </a:endParaRPr>
          </a:p>
        </p:txBody>
      </p:sp>
      <p:grpSp>
        <p:nvGrpSpPr>
          <p:cNvPr id="369669" name="Group 78"/>
          <p:cNvGrpSpPr>
            <a:grpSpLocks/>
          </p:cNvGrpSpPr>
          <p:nvPr/>
        </p:nvGrpSpPr>
        <p:grpSpPr bwMode="auto">
          <a:xfrm>
            <a:off x="76200" y="1163638"/>
            <a:ext cx="9069388" cy="5694362"/>
            <a:chOff x="48" y="733"/>
            <a:chExt cx="5713" cy="3587"/>
          </a:xfrm>
        </p:grpSpPr>
        <p:sp>
          <p:nvSpPr>
            <p:cNvPr id="290822" name="Rectangle 13"/>
            <p:cNvSpPr>
              <a:spLocks noChangeArrowheads="1"/>
            </p:cNvSpPr>
            <p:nvPr/>
          </p:nvSpPr>
          <p:spPr bwMode="auto">
            <a:xfrm>
              <a:off x="5760" y="847"/>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sp>
          <p:nvSpPr>
            <p:cNvPr id="290823" name="Rectangle 23"/>
            <p:cNvSpPr>
              <a:spLocks noChangeArrowheads="1"/>
            </p:cNvSpPr>
            <p:nvPr/>
          </p:nvSpPr>
          <p:spPr bwMode="auto">
            <a:xfrm>
              <a:off x="5760" y="2062"/>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sp>
          <p:nvSpPr>
            <p:cNvPr id="290824" name="Rectangle 33"/>
            <p:cNvSpPr>
              <a:spLocks noChangeArrowheads="1"/>
            </p:cNvSpPr>
            <p:nvPr/>
          </p:nvSpPr>
          <p:spPr bwMode="auto">
            <a:xfrm>
              <a:off x="5760" y="3166"/>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sp>
          <p:nvSpPr>
            <p:cNvPr id="290825" name="Rectangle 37"/>
            <p:cNvSpPr>
              <a:spLocks noChangeArrowheads="1"/>
            </p:cNvSpPr>
            <p:nvPr/>
          </p:nvSpPr>
          <p:spPr bwMode="auto">
            <a:xfrm>
              <a:off x="5760" y="3814"/>
              <a:ext cx="1"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grpSp>
          <p:nvGrpSpPr>
            <p:cNvPr id="369674" name="Group 39"/>
            <p:cNvGrpSpPr>
              <a:grpSpLocks/>
            </p:cNvGrpSpPr>
            <p:nvPr/>
          </p:nvGrpSpPr>
          <p:grpSpPr bwMode="auto">
            <a:xfrm>
              <a:off x="48" y="733"/>
              <a:ext cx="1477" cy="490"/>
              <a:chOff x="0" y="0"/>
              <a:chExt cx="981" cy="614"/>
            </a:xfrm>
          </p:grpSpPr>
          <p:sp>
            <p:nvSpPr>
              <p:cNvPr id="290886" name="Rectangle 10"/>
              <p:cNvSpPr>
                <a:spLocks noChangeArrowheads="1"/>
              </p:cNvSpPr>
              <p:nvPr/>
            </p:nvSpPr>
            <p:spPr bwMode="auto">
              <a:xfrm>
                <a:off x="0" y="0"/>
                <a:ext cx="981"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si-LK" sz="2400" b="1" dirty="0" smtClean="0">
                    <a:solidFill>
                      <a:srgbClr val="FFFFFF"/>
                    </a:solidFill>
                    <a:effectLst>
                      <a:glow rad="139700">
                        <a:srgbClr val="060400"/>
                      </a:glow>
                    </a:effectLst>
                    <a:latin typeface="Arial Black" charset="0"/>
                    <a:cs typeface="Arial" charset="0"/>
                  </a:rPr>
                  <a:t>පීඩාව </a:t>
                </a:r>
                <a:endParaRPr lang="en-US" sz="2400" b="1" dirty="0">
                  <a:solidFill>
                    <a:srgbClr val="FFFFFF"/>
                  </a:solidFill>
                  <a:effectLst>
                    <a:glow rad="139700">
                      <a:srgbClr val="060400"/>
                    </a:glow>
                  </a:effectLst>
                  <a:latin typeface="Arial Black" charset="0"/>
                  <a:cs typeface="Arial" charset="0"/>
                </a:endParaRPr>
              </a:p>
            </p:txBody>
          </p:sp>
          <p:sp>
            <p:nvSpPr>
              <p:cNvPr id="290887" name="Rectangle 38"/>
              <p:cNvSpPr>
                <a:spLocks noChangeArrowheads="1"/>
              </p:cNvSpPr>
              <p:nvPr/>
            </p:nvSpPr>
            <p:spPr bwMode="auto">
              <a:xfrm>
                <a:off x="0" y="0"/>
                <a:ext cx="981"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75" name="Group 41"/>
            <p:cNvGrpSpPr>
              <a:grpSpLocks/>
            </p:cNvGrpSpPr>
            <p:nvPr/>
          </p:nvGrpSpPr>
          <p:grpSpPr bwMode="auto">
            <a:xfrm>
              <a:off x="1525" y="733"/>
              <a:ext cx="847" cy="490"/>
              <a:chOff x="981" y="0"/>
              <a:chExt cx="562" cy="614"/>
            </a:xfrm>
          </p:grpSpPr>
          <p:sp>
            <p:nvSpPr>
              <p:cNvPr id="290884" name="Rectangle 11"/>
              <p:cNvSpPr>
                <a:spLocks noChangeArrowheads="1"/>
              </p:cNvSpPr>
              <p:nvPr/>
            </p:nvSpPr>
            <p:spPr bwMode="auto">
              <a:xfrm>
                <a:off x="981" y="0"/>
                <a:ext cx="562"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si-LK" sz="2400" b="1" dirty="0" smtClean="0">
                    <a:solidFill>
                      <a:srgbClr val="FFFFFF"/>
                    </a:solidFill>
                    <a:effectLst>
                      <a:glow rad="139700">
                        <a:srgbClr val="060400"/>
                      </a:glow>
                    </a:effectLst>
                    <a:latin typeface="Arial Narrow" charset="0"/>
                    <a:cs typeface="Arial" charset="0"/>
                  </a:rPr>
                  <a:t>යොමුව</a:t>
                </a:r>
                <a:r>
                  <a:rPr lang="si-LK" sz="2000" b="1" dirty="0" smtClean="0">
                    <a:solidFill>
                      <a:srgbClr val="FFFFFF"/>
                    </a:solidFill>
                    <a:effectLst>
                      <a:glow rad="139700">
                        <a:srgbClr val="060400"/>
                      </a:glow>
                    </a:effectLst>
                    <a:latin typeface="Arial Narrow" charset="0"/>
                    <a:cs typeface="Arial" charset="0"/>
                  </a:rPr>
                  <a:t> </a:t>
                </a:r>
                <a:endParaRPr lang="en-US" sz="2000" b="1" dirty="0">
                  <a:solidFill>
                    <a:srgbClr val="FFFFFF"/>
                  </a:solidFill>
                  <a:effectLst>
                    <a:glow rad="139700">
                      <a:srgbClr val="060400"/>
                    </a:glow>
                  </a:effectLst>
                  <a:latin typeface="Arial Narrow" charset="0"/>
                  <a:cs typeface="Arial" charset="0"/>
                </a:endParaRPr>
              </a:p>
            </p:txBody>
          </p:sp>
          <p:sp>
            <p:nvSpPr>
              <p:cNvPr id="290885" name="Rectangle 40"/>
              <p:cNvSpPr>
                <a:spLocks noChangeArrowheads="1"/>
              </p:cNvSpPr>
              <p:nvPr/>
            </p:nvSpPr>
            <p:spPr bwMode="auto">
              <a:xfrm>
                <a:off x="981" y="0"/>
                <a:ext cx="562"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76" name="Group 43"/>
            <p:cNvGrpSpPr>
              <a:grpSpLocks/>
            </p:cNvGrpSpPr>
            <p:nvPr/>
          </p:nvGrpSpPr>
          <p:grpSpPr bwMode="auto">
            <a:xfrm>
              <a:off x="2372" y="733"/>
              <a:ext cx="3388" cy="490"/>
              <a:chOff x="1543" y="0"/>
              <a:chExt cx="2250" cy="614"/>
            </a:xfrm>
          </p:grpSpPr>
          <p:sp>
            <p:nvSpPr>
              <p:cNvPr id="290882" name="Rectangle 12"/>
              <p:cNvSpPr>
                <a:spLocks noChangeArrowheads="1"/>
              </p:cNvSpPr>
              <p:nvPr/>
            </p:nvSpPr>
            <p:spPr bwMode="auto">
              <a:xfrm>
                <a:off x="1543" y="0"/>
                <a:ext cx="2250" cy="61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si-LK" sz="2400" b="1" dirty="0" smtClean="0">
                    <a:solidFill>
                      <a:srgbClr val="FFFFFF"/>
                    </a:solidFill>
                    <a:effectLst>
                      <a:glow rad="139700">
                        <a:srgbClr val="060400"/>
                      </a:glow>
                    </a:effectLst>
                    <a:latin typeface="Arial Black" charset="0"/>
                    <a:cs typeface="Arial" charset="0"/>
                  </a:rPr>
                  <a:t>පීඩා හමුවේ අසරණ වූ මිසර දෙවිවරු</a:t>
                </a:r>
                <a:r>
                  <a:rPr lang="si-LK" sz="2800" b="1" dirty="0" smtClean="0">
                    <a:solidFill>
                      <a:srgbClr val="FFFFFF"/>
                    </a:solidFill>
                    <a:effectLst>
                      <a:glow rad="139700">
                        <a:srgbClr val="060400"/>
                      </a:glow>
                    </a:effectLst>
                    <a:latin typeface="Arial Black" charset="0"/>
                    <a:cs typeface="Arial" charset="0"/>
                  </a:rPr>
                  <a:t>  </a:t>
                </a:r>
                <a:endParaRPr lang="en-US" sz="2800" b="1" dirty="0">
                  <a:solidFill>
                    <a:srgbClr val="FFFFFF"/>
                  </a:solidFill>
                  <a:effectLst>
                    <a:glow rad="139700">
                      <a:srgbClr val="060400"/>
                    </a:glow>
                  </a:effectLst>
                  <a:latin typeface="Arial Black" charset="0"/>
                  <a:cs typeface="Arial" charset="0"/>
                </a:endParaRPr>
              </a:p>
            </p:txBody>
          </p:sp>
          <p:sp>
            <p:nvSpPr>
              <p:cNvPr id="290883" name="Rectangle 42"/>
              <p:cNvSpPr>
                <a:spLocks noChangeArrowheads="1"/>
              </p:cNvSpPr>
              <p:nvPr/>
            </p:nvSpPr>
            <p:spPr bwMode="auto">
              <a:xfrm>
                <a:off x="1543" y="0"/>
                <a:ext cx="2250" cy="61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77" name="Group 75"/>
            <p:cNvGrpSpPr>
              <a:grpSpLocks/>
            </p:cNvGrpSpPr>
            <p:nvPr/>
          </p:nvGrpSpPr>
          <p:grpSpPr bwMode="auto">
            <a:xfrm>
              <a:off x="48" y="1223"/>
              <a:ext cx="5712" cy="697"/>
              <a:chOff x="48" y="1223"/>
              <a:chExt cx="5712" cy="545"/>
            </a:xfrm>
          </p:grpSpPr>
          <p:sp>
            <p:nvSpPr>
              <p:cNvPr id="290870" name="Rectangle 17"/>
              <p:cNvSpPr>
                <a:spLocks noChangeArrowheads="1"/>
              </p:cNvSpPr>
              <p:nvPr/>
            </p:nvSpPr>
            <p:spPr bwMode="auto">
              <a:xfrm>
                <a:off x="5760" y="1239"/>
                <a:ext cx="0" cy="206"/>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sp>
            <p:nvSpPr>
              <p:cNvPr id="290871" name="Rectangle 18"/>
              <p:cNvSpPr>
                <a:spLocks noChangeArrowheads="1"/>
              </p:cNvSpPr>
              <p:nvPr/>
            </p:nvSpPr>
            <p:spPr bwMode="auto">
              <a:xfrm>
                <a:off x="5760" y="1389"/>
                <a:ext cx="0" cy="20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sp>
            <p:nvSpPr>
              <p:cNvPr id="290872" name="Rectangle 19"/>
              <p:cNvSpPr>
                <a:spLocks noChangeArrowheads="1"/>
              </p:cNvSpPr>
              <p:nvPr/>
            </p:nvSpPr>
            <p:spPr bwMode="auto">
              <a:xfrm>
                <a:off x="5760" y="1544"/>
                <a:ext cx="0" cy="205"/>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grpSp>
            <p:nvGrpSpPr>
              <p:cNvPr id="369721" name="Group 45"/>
              <p:cNvGrpSpPr>
                <a:grpSpLocks/>
              </p:cNvGrpSpPr>
              <p:nvPr/>
            </p:nvGrpSpPr>
            <p:grpSpPr bwMode="auto">
              <a:xfrm>
                <a:off x="48" y="1223"/>
                <a:ext cx="1477" cy="545"/>
                <a:chOff x="0" y="614"/>
                <a:chExt cx="981" cy="684"/>
              </a:xfrm>
            </p:grpSpPr>
            <p:sp>
              <p:nvSpPr>
                <p:cNvPr id="290880" name="Rectangle 14"/>
                <p:cNvSpPr>
                  <a:spLocks noChangeArrowheads="1"/>
                </p:cNvSpPr>
                <p:nvPr/>
              </p:nvSpPr>
              <p:spPr bwMode="auto">
                <a:xfrm>
                  <a:off x="0" y="614"/>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si-LK" sz="2400" b="1" dirty="0" smtClean="0">
                      <a:solidFill>
                        <a:srgbClr val="FFFFFF"/>
                      </a:solidFill>
                      <a:effectLst>
                        <a:glow rad="139700">
                          <a:srgbClr val="060400"/>
                        </a:glow>
                      </a:effectLst>
                      <a:latin typeface="Arial Narrow" charset="0"/>
                      <a:cs typeface="Arial" charset="0"/>
                    </a:rPr>
                    <a:t>නයිල් නදිය ලේ බවට පත්වීම </a:t>
                  </a:r>
                  <a:endParaRPr lang="en-US" sz="2400" b="1" dirty="0">
                    <a:solidFill>
                      <a:srgbClr val="FFFFFF"/>
                    </a:solidFill>
                    <a:effectLst>
                      <a:glow rad="139700">
                        <a:srgbClr val="060400"/>
                      </a:glow>
                    </a:effectLst>
                    <a:latin typeface="Arial Narrow" charset="0"/>
                    <a:cs typeface="Arial" charset="0"/>
                  </a:endParaRPr>
                </a:p>
              </p:txBody>
            </p:sp>
            <p:sp>
              <p:nvSpPr>
                <p:cNvPr id="290881" name="Rectangle 44"/>
                <p:cNvSpPr>
                  <a:spLocks noChangeArrowheads="1"/>
                </p:cNvSpPr>
                <p:nvPr/>
              </p:nvSpPr>
              <p:spPr bwMode="auto">
                <a:xfrm>
                  <a:off x="0" y="614"/>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722" name="Group 47"/>
              <p:cNvGrpSpPr>
                <a:grpSpLocks/>
              </p:cNvGrpSpPr>
              <p:nvPr/>
            </p:nvGrpSpPr>
            <p:grpSpPr bwMode="auto">
              <a:xfrm>
                <a:off x="1525" y="1223"/>
                <a:ext cx="847" cy="545"/>
                <a:chOff x="981" y="614"/>
                <a:chExt cx="562" cy="684"/>
              </a:xfrm>
            </p:grpSpPr>
            <p:sp>
              <p:nvSpPr>
                <p:cNvPr id="290878" name="Rectangle 15"/>
                <p:cNvSpPr>
                  <a:spLocks noChangeArrowheads="1"/>
                </p:cNvSpPr>
                <p:nvPr/>
              </p:nvSpPr>
              <p:spPr bwMode="auto">
                <a:xfrm>
                  <a:off x="981" y="614"/>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si-LK" sz="2000" b="1" dirty="0" smtClean="0">
                      <a:solidFill>
                        <a:srgbClr val="FFFFFF"/>
                      </a:solidFill>
                      <a:effectLst>
                        <a:glow rad="139700">
                          <a:srgbClr val="060400"/>
                        </a:glow>
                      </a:effectLst>
                      <a:latin typeface="Arial Narrow" charset="0"/>
                      <a:cs typeface="Arial" charset="0"/>
                    </a:rPr>
                    <a:t>නික්ම. </a:t>
                  </a:r>
                  <a:r>
                    <a:rPr lang="en-US" sz="2000" b="1" dirty="0" smtClean="0">
                      <a:solidFill>
                        <a:srgbClr val="FFFFFF"/>
                      </a:solidFill>
                      <a:effectLst>
                        <a:glow rad="139700">
                          <a:srgbClr val="060400"/>
                        </a:glow>
                      </a:effectLst>
                      <a:latin typeface="Arial Narrow" charset="0"/>
                      <a:cs typeface="Arial" charset="0"/>
                    </a:rPr>
                    <a:t> </a:t>
                  </a:r>
                  <a:endParaRPr lang="en-US" sz="2000" b="1" dirty="0">
                    <a:solidFill>
                      <a:srgbClr val="FFFFFF"/>
                    </a:solidFill>
                    <a:effectLst>
                      <a:glow rad="139700">
                        <a:srgbClr val="060400"/>
                      </a:glow>
                    </a:effectLst>
                    <a:latin typeface="Arial Narrow" charset="0"/>
                    <a:cs typeface="Times New Roman" charset="0"/>
                  </a:endParaRPr>
                </a:p>
                <a:p>
                  <a:pPr algn="ctr">
                    <a:defRPr/>
                  </a:pPr>
                  <a:r>
                    <a:rPr lang="en-US" sz="2000" b="1" dirty="0">
                      <a:solidFill>
                        <a:srgbClr val="FFFFFF"/>
                      </a:solidFill>
                      <a:effectLst>
                        <a:glow rad="139700">
                          <a:srgbClr val="060400"/>
                        </a:glow>
                      </a:effectLst>
                      <a:latin typeface="Arial Narrow" charset="0"/>
                      <a:cs typeface="Arial" charset="0"/>
                    </a:rPr>
                    <a:t>7:14-25</a:t>
                  </a:r>
                </a:p>
              </p:txBody>
            </p:sp>
            <p:sp>
              <p:nvSpPr>
                <p:cNvPr id="290879" name="Rectangle 46"/>
                <p:cNvSpPr>
                  <a:spLocks noChangeArrowheads="1"/>
                </p:cNvSpPr>
                <p:nvPr/>
              </p:nvSpPr>
              <p:spPr bwMode="auto">
                <a:xfrm>
                  <a:off x="981" y="614"/>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723" name="Group 49"/>
              <p:cNvGrpSpPr>
                <a:grpSpLocks/>
              </p:cNvGrpSpPr>
              <p:nvPr/>
            </p:nvGrpSpPr>
            <p:grpSpPr bwMode="auto">
              <a:xfrm>
                <a:off x="2372" y="1223"/>
                <a:ext cx="3388" cy="545"/>
                <a:chOff x="1543" y="614"/>
                <a:chExt cx="2250" cy="684"/>
              </a:xfrm>
            </p:grpSpPr>
            <p:sp>
              <p:nvSpPr>
                <p:cNvPr id="290876" name="Rectangle 16"/>
                <p:cNvSpPr>
                  <a:spLocks noChangeArrowheads="1"/>
                </p:cNvSpPr>
                <p:nvPr/>
              </p:nvSpPr>
              <p:spPr bwMode="auto">
                <a:xfrm>
                  <a:off x="1543" y="614"/>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si-LK" sz="2000" b="1" dirty="0" smtClean="0">
                      <a:solidFill>
                        <a:srgbClr val="FFFFFF"/>
                      </a:solidFill>
                      <a:effectLst>
                        <a:glow rad="139700">
                          <a:srgbClr val="060400"/>
                        </a:glow>
                      </a:effectLst>
                      <a:latin typeface="Arial Narrow" charset="0"/>
                      <a:cs typeface="Arial" charset="0"/>
                    </a:rPr>
                    <a:t>ක්නුම්</a:t>
                  </a:r>
                  <a:r>
                    <a:rPr lang="en-US" sz="2000" b="1" dirty="0" smtClean="0">
                      <a:solidFill>
                        <a:srgbClr val="FFFFFF"/>
                      </a:solidFill>
                      <a:effectLst>
                        <a:glow rad="139700">
                          <a:srgbClr val="060400"/>
                        </a:glow>
                      </a:effectLst>
                      <a:latin typeface="Arial Narrow" charset="0"/>
                      <a:cs typeface="Arial" charset="0"/>
                    </a:rPr>
                    <a:t>: </a:t>
                  </a:r>
                  <a:r>
                    <a:rPr lang="si-LK" sz="2000" b="1" dirty="0" smtClean="0">
                      <a:solidFill>
                        <a:srgbClr val="FFFFFF"/>
                      </a:solidFill>
                      <a:effectLst>
                        <a:glow rad="139700">
                          <a:srgbClr val="060400"/>
                        </a:glow>
                      </a:effectLst>
                      <a:latin typeface="Arial Narrow" charset="0"/>
                      <a:cs typeface="Arial" charset="0"/>
                    </a:rPr>
                    <a:t>නයිල් නදී ආරක්ෂක </a:t>
                  </a:r>
                  <a:endParaRPr lang="en-US" sz="2000" b="1" dirty="0">
                    <a:solidFill>
                      <a:srgbClr val="FFFFFF"/>
                    </a:solidFill>
                    <a:effectLst>
                      <a:glow rad="139700">
                        <a:srgbClr val="060400"/>
                      </a:glow>
                    </a:effectLst>
                    <a:latin typeface="Arial Narrow" charset="0"/>
                    <a:cs typeface="Times New Roman" charset="0"/>
                  </a:endParaRPr>
                </a:p>
                <a:p>
                  <a:pPr algn="ctr">
                    <a:defRPr/>
                  </a:pPr>
                  <a:r>
                    <a:rPr lang="si-LK" sz="2000" b="1" dirty="0" smtClean="0">
                      <a:solidFill>
                        <a:srgbClr val="FFFFFF"/>
                      </a:solidFill>
                      <a:effectLst>
                        <a:glow rad="139700">
                          <a:srgbClr val="060400"/>
                        </a:glow>
                      </a:effectLst>
                      <a:latin typeface="Arial Narrow" charset="0"/>
                      <a:cs typeface="Arial" charset="0"/>
                    </a:rPr>
                    <a:t>හාපි</a:t>
                  </a:r>
                  <a:r>
                    <a:rPr lang="en-US" sz="2000" b="1" dirty="0" smtClean="0">
                      <a:solidFill>
                        <a:srgbClr val="FFFFFF"/>
                      </a:solidFill>
                      <a:effectLst>
                        <a:glow rad="139700">
                          <a:srgbClr val="060400"/>
                        </a:glow>
                      </a:effectLst>
                      <a:latin typeface="Arial Narrow" charset="0"/>
                      <a:cs typeface="Arial" charset="0"/>
                    </a:rPr>
                    <a:t>: </a:t>
                  </a:r>
                  <a:r>
                    <a:rPr lang="si-LK" sz="2000" b="1" dirty="0" smtClean="0">
                      <a:solidFill>
                        <a:srgbClr val="FFFFFF"/>
                      </a:solidFill>
                      <a:effectLst>
                        <a:glow rad="139700">
                          <a:srgbClr val="060400"/>
                        </a:glow>
                      </a:effectLst>
                      <a:latin typeface="Arial Narrow" charset="0"/>
                      <a:cs typeface="Arial" charset="0"/>
                    </a:rPr>
                    <a:t>නයිල් නදී ආත්මය </a:t>
                  </a:r>
                  <a:endParaRPr lang="en-US" sz="2000" b="1" dirty="0">
                    <a:solidFill>
                      <a:srgbClr val="FFFFFF"/>
                    </a:solidFill>
                    <a:effectLst>
                      <a:glow rad="139700">
                        <a:srgbClr val="060400"/>
                      </a:glow>
                    </a:effectLst>
                    <a:latin typeface="Arial Narrow" charset="0"/>
                    <a:cs typeface="Times New Roman" charset="0"/>
                  </a:endParaRPr>
                </a:p>
                <a:p>
                  <a:pPr algn="ctr">
                    <a:defRPr/>
                  </a:pPr>
                  <a:r>
                    <a:rPr lang="si-LK" sz="2000" b="1" dirty="0" smtClean="0">
                      <a:solidFill>
                        <a:srgbClr val="FFFFFF"/>
                      </a:solidFill>
                      <a:effectLst>
                        <a:glow rad="139700">
                          <a:srgbClr val="060400"/>
                        </a:glow>
                      </a:effectLst>
                      <a:latin typeface="Arial Narrow" charset="0"/>
                      <a:cs typeface="Arial" charset="0"/>
                    </a:rPr>
                    <a:t>ඔසිරිස්</a:t>
                  </a:r>
                  <a:r>
                    <a:rPr lang="en-US" sz="2000" b="1" dirty="0" smtClean="0">
                      <a:solidFill>
                        <a:srgbClr val="FFFFFF"/>
                      </a:solidFill>
                      <a:effectLst>
                        <a:glow rad="139700">
                          <a:srgbClr val="060400"/>
                        </a:glow>
                      </a:effectLst>
                      <a:latin typeface="Arial Narrow" charset="0"/>
                      <a:cs typeface="Arial" charset="0"/>
                    </a:rPr>
                    <a:t>: </a:t>
                  </a:r>
                  <a:r>
                    <a:rPr lang="si-LK" sz="2000" b="1" dirty="0" smtClean="0">
                      <a:solidFill>
                        <a:srgbClr val="FFFFFF"/>
                      </a:solidFill>
                      <a:effectLst>
                        <a:glow rad="139700">
                          <a:srgbClr val="060400"/>
                        </a:glow>
                      </a:effectLst>
                      <a:latin typeface="Arial Narrow" charset="0"/>
                      <a:cs typeface="Arial" charset="0"/>
                    </a:rPr>
                    <a:t>ජිවතුන්ගේ දෙවියන් </a:t>
                  </a:r>
                  <a:endParaRPr lang="en-US" sz="2000" b="1" dirty="0">
                    <a:solidFill>
                      <a:srgbClr val="FFFFFF"/>
                    </a:solidFill>
                    <a:effectLst>
                      <a:glow rad="139700">
                        <a:srgbClr val="060400"/>
                      </a:glow>
                    </a:effectLst>
                    <a:latin typeface="Arial Narrow" charset="0"/>
                    <a:cs typeface="Arial" charset="0"/>
                  </a:endParaRPr>
                </a:p>
              </p:txBody>
            </p:sp>
            <p:sp>
              <p:nvSpPr>
                <p:cNvPr id="290877" name="Rectangle 48"/>
                <p:cNvSpPr>
                  <a:spLocks noChangeArrowheads="1"/>
                </p:cNvSpPr>
                <p:nvPr/>
              </p:nvSpPr>
              <p:spPr bwMode="auto">
                <a:xfrm>
                  <a:off x="1543" y="614"/>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grpSp>
          <p:nvGrpSpPr>
            <p:cNvPr id="369678" name="Group 51"/>
            <p:cNvGrpSpPr>
              <a:grpSpLocks/>
            </p:cNvGrpSpPr>
            <p:nvPr/>
          </p:nvGrpSpPr>
          <p:grpSpPr bwMode="auto">
            <a:xfrm>
              <a:off x="48" y="1920"/>
              <a:ext cx="1477" cy="545"/>
              <a:chOff x="0" y="1298"/>
              <a:chExt cx="981" cy="684"/>
            </a:xfrm>
          </p:grpSpPr>
          <p:sp>
            <p:nvSpPr>
              <p:cNvPr id="290868" name="Rectangle 20"/>
              <p:cNvSpPr>
                <a:spLocks noChangeArrowheads="1"/>
              </p:cNvSpPr>
              <p:nvPr/>
            </p:nvSpPr>
            <p:spPr bwMode="auto">
              <a:xfrm>
                <a:off x="0" y="1298"/>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si-LK" sz="2400" b="1" dirty="0" smtClean="0">
                    <a:solidFill>
                      <a:srgbClr val="FFFFFF"/>
                    </a:solidFill>
                    <a:effectLst>
                      <a:glow rad="139700">
                        <a:srgbClr val="060400"/>
                      </a:glow>
                    </a:effectLst>
                    <a:latin typeface="Arial Narrow" charset="0"/>
                    <a:cs typeface="Arial" charset="0"/>
                  </a:rPr>
                  <a:t>ගෙම්බන් </a:t>
                </a:r>
                <a:endParaRPr lang="en-US" sz="2400" b="1" dirty="0">
                  <a:solidFill>
                    <a:srgbClr val="FFFFFF"/>
                  </a:solidFill>
                  <a:effectLst>
                    <a:glow rad="139700">
                      <a:srgbClr val="060400"/>
                    </a:glow>
                  </a:effectLst>
                  <a:latin typeface="Arial Narrow" charset="0"/>
                  <a:cs typeface="Arial" charset="0"/>
                </a:endParaRPr>
              </a:p>
            </p:txBody>
          </p:sp>
          <p:sp>
            <p:nvSpPr>
              <p:cNvPr id="290869" name="Rectangle 50"/>
              <p:cNvSpPr>
                <a:spLocks noChangeArrowheads="1"/>
              </p:cNvSpPr>
              <p:nvPr/>
            </p:nvSpPr>
            <p:spPr bwMode="auto">
              <a:xfrm>
                <a:off x="0" y="1298"/>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79" name="Group 53"/>
            <p:cNvGrpSpPr>
              <a:grpSpLocks/>
            </p:cNvGrpSpPr>
            <p:nvPr/>
          </p:nvGrpSpPr>
          <p:grpSpPr bwMode="auto">
            <a:xfrm>
              <a:off x="1525" y="1920"/>
              <a:ext cx="847" cy="545"/>
              <a:chOff x="981" y="1298"/>
              <a:chExt cx="562" cy="684"/>
            </a:xfrm>
          </p:grpSpPr>
          <p:sp>
            <p:nvSpPr>
              <p:cNvPr id="290866" name="Rectangle 21"/>
              <p:cNvSpPr>
                <a:spLocks noChangeArrowheads="1"/>
              </p:cNvSpPr>
              <p:nvPr/>
            </p:nvSpPr>
            <p:spPr bwMode="auto">
              <a:xfrm>
                <a:off x="981" y="1298"/>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si-LK" sz="2000" b="1" dirty="0" smtClean="0">
                    <a:solidFill>
                      <a:srgbClr val="FFFFFF"/>
                    </a:solidFill>
                    <a:effectLst>
                      <a:glow rad="139700">
                        <a:srgbClr val="060400"/>
                      </a:glow>
                    </a:effectLst>
                    <a:latin typeface="Arial Narrow" charset="0"/>
                    <a:cs typeface="Arial" charset="0"/>
                  </a:rPr>
                  <a:t>නික්ම. </a:t>
                </a:r>
                <a:r>
                  <a:rPr lang="en-US" sz="2000" b="1" dirty="0" smtClean="0">
                    <a:solidFill>
                      <a:srgbClr val="FFFFFF"/>
                    </a:solidFill>
                    <a:effectLst>
                      <a:glow rad="139700">
                        <a:srgbClr val="060400"/>
                      </a:glow>
                    </a:effectLst>
                    <a:latin typeface="Arial Narrow" charset="0"/>
                    <a:cs typeface="Arial" charset="0"/>
                  </a:rPr>
                  <a:t> </a:t>
                </a:r>
                <a:endParaRPr lang="en-US" sz="2000" b="1" dirty="0">
                  <a:solidFill>
                    <a:srgbClr val="FFFFFF"/>
                  </a:solidFill>
                  <a:effectLst>
                    <a:glow rad="139700">
                      <a:srgbClr val="060400"/>
                    </a:glow>
                  </a:effectLst>
                  <a:latin typeface="Arial Narrow" charset="0"/>
                  <a:cs typeface="Times New Roman" charset="0"/>
                </a:endParaRPr>
              </a:p>
              <a:p>
                <a:pPr algn="ctr">
                  <a:defRPr/>
                </a:pPr>
                <a:r>
                  <a:rPr lang="en-US" sz="2000" b="1" dirty="0">
                    <a:solidFill>
                      <a:srgbClr val="FFFFFF"/>
                    </a:solidFill>
                    <a:effectLst>
                      <a:glow rad="139700">
                        <a:srgbClr val="060400"/>
                      </a:glow>
                    </a:effectLst>
                    <a:latin typeface="Arial Narrow" charset="0"/>
                    <a:cs typeface="Arial" charset="0"/>
                  </a:rPr>
                  <a:t>8:1-1.5</a:t>
                </a:r>
              </a:p>
            </p:txBody>
          </p:sp>
          <p:sp>
            <p:nvSpPr>
              <p:cNvPr id="290867" name="Rectangle 52"/>
              <p:cNvSpPr>
                <a:spLocks noChangeArrowheads="1"/>
              </p:cNvSpPr>
              <p:nvPr/>
            </p:nvSpPr>
            <p:spPr bwMode="auto">
              <a:xfrm>
                <a:off x="981" y="1298"/>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80" name="Group 55"/>
            <p:cNvGrpSpPr>
              <a:grpSpLocks/>
            </p:cNvGrpSpPr>
            <p:nvPr/>
          </p:nvGrpSpPr>
          <p:grpSpPr bwMode="auto">
            <a:xfrm>
              <a:off x="2372" y="1920"/>
              <a:ext cx="3388" cy="545"/>
              <a:chOff x="1543" y="1298"/>
              <a:chExt cx="2250" cy="684"/>
            </a:xfrm>
          </p:grpSpPr>
          <p:sp>
            <p:nvSpPr>
              <p:cNvPr id="290864" name="Rectangle 22"/>
              <p:cNvSpPr>
                <a:spLocks noChangeArrowheads="1"/>
              </p:cNvSpPr>
              <p:nvPr/>
            </p:nvSpPr>
            <p:spPr bwMode="auto">
              <a:xfrm>
                <a:off x="1543" y="1298"/>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si-LK" sz="2000" b="1" dirty="0" smtClean="0">
                    <a:solidFill>
                      <a:srgbClr val="FFFFFF"/>
                    </a:solidFill>
                    <a:effectLst>
                      <a:glow rad="139700">
                        <a:srgbClr val="060400"/>
                      </a:glow>
                    </a:effectLst>
                    <a:latin typeface="Arial Narrow" charset="0"/>
                    <a:cs typeface="Arial" charset="0"/>
                  </a:rPr>
                  <a:t>හෙක්ට්</a:t>
                </a:r>
                <a:r>
                  <a:rPr lang="en-US" sz="2000" b="1" dirty="0" smtClean="0">
                    <a:solidFill>
                      <a:srgbClr val="FFFFFF"/>
                    </a:solidFill>
                    <a:effectLst>
                      <a:glow rad="139700">
                        <a:srgbClr val="060400"/>
                      </a:glow>
                    </a:effectLst>
                    <a:latin typeface="Arial Narrow" charset="0"/>
                    <a:cs typeface="Arial" charset="0"/>
                  </a:rPr>
                  <a:t>: </a:t>
                </a:r>
                <a:r>
                  <a:rPr lang="si-LK" sz="2000" b="1" dirty="0" smtClean="0">
                    <a:solidFill>
                      <a:srgbClr val="FFFFFF"/>
                    </a:solidFill>
                    <a:effectLst>
                      <a:glow rad="139700">
                        <a:srgbClr val="060400"/>
                      </a:glow>
                    </a:effectLst>
                    <a:latin typeface="Arial Narrow" charset="0"/>
                    <a:cs typeface="Arial" charset="0"/>
                  </a:rPr>
                  <a:t>මැඩියෙක් සේ වූ </a:t>
                </a:r>
                <a:r>
                  <a:rPr lang="en-US" sz="2000" b="1" dirty="0" smtClean="0">
                    <a:solidFill>
                      <a:srgbClr val="FFFFFF"/>
                    </a:solidFill>
                    <a:effectLst>
                      <a:glow rad="139700">
                        <a:srgbClr val="060400"/>
                      </a:glow>
                    </a:effectLst>
                    <a:latin typeface="Arial Narrow" charset="0"/>
                    <a:cs typeface="Arial" charset="0"/>
                  </a:rPr>
                  <a:t>; </a:t>
                </a:r>
                <a:r>
                  <a:rPr lang="si-LK" sz="2000" b="1" dirty="0" smtClean="0">
                    <a:solidFill>
                      <a:srgbClr val="FFFFFF"/>
                    </a:solidFill>
                    <a:effectLst>
                      <a:glow rad="139700">
                        <a:srgbClr val="060400"/>
                      </a:glow>
                    </a:effectLst>
                    <a:latin typeface="Arial Narrow" charset="0"/>
                    <a:cs typeface="Arial" charset="0"/>
                  </a:rPr>
                  <a:t>උත්ථානයේ දෙවි </a:t>
                </a:r>
                <a:endParaRPr lang="en-US" sz="2000" b="1" dirty="0">
                  <a:solidFill>
                    <a:srgbClr val="FFFFFF"/>
                  </a:solidFill>
                  <a:effectLst>
                    <a:glow rad="139700">
                      <a:srgbClr val="060400"/>
                    </a:glow>
                  </a:effectLst>
                  <a:latin typeface="Arial Narrow" charset="0"/>
                  <a:cs typeface="Arial" charset="0"/>
                </a:endParaRPr>
              </a:p>
            </p:txBody>
          </p:sp>
          <p:sp>
            <p:nvSpPr>
              <p:cNvPr id="290865" name="Rectangle 54"/>
              <p:cNvSpPr>
                <a:spLocks noChangeArrowheads="1"/>
              </p:cNvSpPr>
              <p:nvPr/>
            </p:nvSpPr>
            <p:spPr bwMode="auto">
              <a:xfrm>
                <a:off x="1543" y="1298"/>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81" name="Group 76"/>
            <p:cNvGrpSpPr>
              <a:grpSpLocks/>
            </p:cNvGrpSpPr>
            <p:nvPr/>
          </p:nvGrpSpPr>
          <p:grpSpPr bwMode="auto">
            <a:xfrm>
              <a:off x="48" y="2458"/>
              <a:ext cx="5712" cy="652"/>
              <a:chOff x="48" y="2448"/>
              <a:chExt cx="5712" cy="1047"/>
            </a:xfrm>
          </p:grpSpPr>
          <p:sp>
            <p:nvSpPr>
              <p:cNvPr id="290852" name="Rectangle 27"/>
              <p:cNvSpPr>
                <a:spLocks noChangeArrowheads="1"/>
              </p:cNvSpPr>
              <p:nvPr/>
            </p:nvSpPr>
            <p:spPr bwMode="auto">
              <a:xfrm>
                <a:off x="5760" y="2459"/>
                <a:ext cx="0" cy="421"/>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sp>
            <p:nvSpPr>
              <p:cNvPr id="290853" name="Rectangle 28"/>
              <p:cNvSpPr>
                <a:spLocks noChangeArrowheads="1"/>
              </p:cNvSpPr>
              <p:nvPr/>
            </p:nvSpPr>
            <p:spPr bwMode="auto">
              <a:xfrm>
                <a:off x="5760" y="2843"/>
                <a:ext cx="0" cy="421"/>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sp>
            <p:nvSpPr>
              <p:cNvPr id="290854" name="Rectangle 29"/>
              <p:cNvSpPr>
                <a:spLocks noChangeArrowheads="1"/>
              </p:cNvSpPr>
              <p:nvPr/>
            </p:nvSpPr>
            <p:spPr bwMode="auto">
              <a:xfrm>
                <a:off x="5760" y="3074"/>
                <a:ext cx="0" cy="421"/>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39700">
                      <a:srgbClr val="060400"/>
                    </a:glow>
                  </a:effectLst>
                  <a:latin typeface="Times New Roman" charset="0"/>
                </a:endParaRPr>
              </a:p>
            </p:txBody>
          </p:sp>
          <p:grpSp>
            <p:nvGrpSpPr>
              <p:cNvPr id="369703" name="Group 57"/>
              <p:cNvGrpSpPr>
                <a:grpSpLocks/>
              </p:cNvGrpSpPr>
              <p:nvPr/>
            </p:nvGrpSpPr>
            <p:grpSpPr bwMode="auto">
              <a:xfrm>
                <a:off x="48" y="2448"/>
                <a:ext cx="1477" cy="909"/>
                <a:chOff x="0" y="1982"/>
                <a:chExt cx="981" cy="1140"/>
              </a:xfrm>
            </p:grpSpPr>
            <p:sp>
              <p:nvSpPr>
                <p:cNvPr id="290862" name="Rectangle 24"/>
                <p:cNvSpPr>
                  <a:spLocks noChangeArrowheads="1"/>
                </p:cNvSpPr>
                <p:nvPr/>
              </p:nvSpPr>
              <p:spPr bwMode="auto">
                <a:xfrm>
                  <a:off x="0" y="1982"/>
                  <a:ext cx="981"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si-LK" sz="2400" b="1" dirty="0" smtClean="0">
                      <a:solidFill>
                        <a:srgbClr val="FFFFFF"/>
                      </a:solidFill>
                      <a:effectLst>
                        <a:glow rad="139700">
                          <a:srgbClr val="060400"/>
                        </a:glow>
                      </a:effectLst>
                      <a:latin typeface="Arial Narrow" charset="0"/>
                      <a:cs typeface="Times New Roman" charset="0"/>
                    </a:rPr>
                    <a:t> </a:t>
                  </a:r>
                  <a:endParaRPr lang="en-US" sz="2400" b="1" dirty="0">
                    <a:solidFill>
                      <a:srgbClr val="FFFFFF"/>
                    </a:solidFill>
                    <a:effectLst>
                      <a:glow rad="139700">
                        <a:srgbClr val="060400"/>
                      </a:glow>
                    </a:effectLst>
                    <a:latin typeface="Arial Narrow" charset="0"/>
                    <a:cs typeface="Times New Roman" charset="0"/>
                  </a:endParaRPr>
                </a:p>
                <a:p>
                  <a:pPr algn="ctr">
                    <a:defRPr/>
                  </a:pPr>
                  <a:r>
                    <a:rPr lang="si-LK" sz="2400" b="1" dirty="0" smtClean="0">
                      <a:solidFill>
                        <a:srgbClr val="FFFFFF"/>
                      </a:solidFill>
                      <a:effectLst>
                        <a:glow rad="139700">
                          <a:srgbClr val="060400"/>
                        </a:glow>
                      </a:effectLst>
                      <a:latin typeface="Arial Narrow" charset="0"/>
                      <a:cs typeface="Arial" charset="0"/>
                    </a:rPr>
                    <a:t>කිනිතුල්ලන් </a:t>
                  </a:r>
                  <a:endParaRPr lang="en-US" sz="2400" b="1" dirty="0">
                    <a:solidFill>
                      <a:srgbClr val="FFFFFF"/>
                    </a:solidFill>
                    <a:effectLst>
                      <a:glow rad="139700">
                        <a:srgbClr val="060400"/>
                      </a:glow>
                    </a:effectLst>
                    <a:latin typeface="Arial Narrow" charset="0"/>
                    <a:cs typeface="Arial" charset="0"/>
                  </a:endParaRPr>
                </a:p>
              </p:txBody>
            </p:sp>
            <p:sp>
              <p:nvSpPr>
                <p:cNvPr id="290863" name="Rectangle 56"/>
                <p:cNvSpPr>
                  <a:spLocks noChangeArrowheads="1"/>
                </p:cNvSpPr>
                <p:nvPr/>
              </p:nvSpPr>
              <p:spPr bwMode="auto">
                <a:xfrm>
                  <a:off x="0" y="1982"/>
                  <a:ext cx="981"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704" name="Group 59"/>
              <p:cNvGrpSpPr>
                <a:grpSpLocks/>
              </p:cNvGrpSpPr>
              <p:nvPr/>
            </p:nvGrpSpPr>
            <p:grpSpPr bwMode="auto">
              <a:xfrm>
                <a:off x="1525" y="2448"/>
                <a:ext cx="847" cy="909"/>
                <a:chOff x="981" y="1982"/>
                <a:chExt cx="562" cy="1140"/>
              </a:xfrm>
            </p:grpSpPr>
            <p:sp>
              <p:nvSpPr>
                <p:cNvPr id="290860" name="Rectangle 25"/>
                <p:cNvSpPr>
                  <a:spLocks noChangeArrowheads="1"/>
                </p:cNvSpPr>
                <p:nvPr/>
              </p:nvSpPr>
              <p:spPr bwMode="auto">
                <a:xfrm>
                  <a:off x="981" y="1982"/>
                  <a:ext cx="562"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si-LK" sz="2000" b="1" dirty="0" smtClean="0">
                      <a:solidFill>
                        <a:srgbClr val="FFFFFF"/>
                      </a:solidFill>
                      <a:effectLst>
                        <a:glow rad="139700">
                          <a:srgbClr val="060400"/>
                        </a:glow>
                      </a:effectLst>
                      <a:latin typeface="Arial Narrow" charset="0"/>
                      <a:cs typeface="Arial" charset="0"/>
                    </a:rPr>
                    <a:t>නික්ම. </a:t>
                  </a:r>
                  <a:r>
                    <a:rPr lang="en-US" sz="2000" b="1" dirty="0" smtClean="0">
                      <a:solidFill>
                        <a:srgbClr val="FFFFFF"/>
                      </a:solidFill>
                      <a:effectLst>
                        <a:glow rad="139700">
                          <a:srgbClr val="060400"/>
                        </a:glow>
                      </a:effectLst>
                      <a:latin typeface="Arial Narrow" charset="0"/>
                      <a:cs typeface="Arial" charset="0"/>
                    </a:rPr>
                    <a:t> </a:t>
                  </a:r>
                  <a:endParaRPr lang="en-US" sz="2000" b="1" dirty="0">
                    <a:solidFill>
                      <a:srgbClr val="FFFFFF"/>
                    </a:solidFill>
                    <a:effectLst>
                      <a:glow rad="139700">
                        <a:srgbClr val="060400"/>
                      </a:glow>
                    </a:effectLst>
                    <a:latin typeface="Arial Narrow" charset="0"/>
                    <a:cs typeface="Arial" charset="0"/>
                  </a:endParaRPr>
                </a:p>
                <a:p>
                  <a:pPr algn="ctr">
                    <a:defRPr/>
                  </a:pPr>
                  <a:r>
                    <a:rPr lang="en-US" sz="2000" b="1" dirty="0">
                      <a:solidFill>
                        <a:srgbClr val="FFFFFF"/>
                      </a:solidFill>
                      <a:effectLst>
                        <a:glow rad="139700">
                          <a:srgbClr val="060400"/>
                        </a:glow>
                      </a:effectLst>
                      <a:latin typeface="Arial Narrow" charset="0"/>
                      <a:cs typeface="Arial" charset="0"/>
                    </a:rPr>
                    <a:t>8:16-19</a:t>
                  </a:r>
                </a:p>
              </p:txBody>
            </p:sp>
            <p:sp>
              <p:nvSpPr>
                <p:cNvPr id="290861" name="Rectangle 58"/>
                <p:cNvSpPr>
                  <a:spLocks noChangeArrowheads="1"/>
                </p:cNvSpPr>
                <p:nvPr/>
              </p:nvSpPr>
              <p:spPr bwMode="auto">
                <a:xfrm>
                  <a:off x="981" y="1982"/>
                  <a:ext cx="562"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705" name="Group 61"/>
              <p:cNvGrpSpPr>
                <a:grpSpLocks/>
              </p:cNvGrpSpPr>
              <p:nvPr/>
            </p:nvGrpSpPr>
            <p:grpSpPr bwMode="auto">
              <a:xfrm>
                <a:off x="2372" y="2448"/>
                <a:ext cx="3388" cy="909"/>
                <a:chOff x="1543" y="1982"/>
                <a:chExt cx="2250" cy="1140"/>
              </a:xfrm>
            </p:grpSpPr>
            <p:sp>
              <p:nvSpPr>
                <p:cNvPr id="290858" name="Rectangle 26"/>
                <p:cNvSpPr>
                  <a:spLocks noChangeArrowheads="1"/>
                </p:cNvSpPr>
                <p:nvPr/>
              </p:nvSpPr>
              <p:spPr bwMode="auto">
                <a:xfrm>
                  <a:off x="1543" y="1982"/>
                  <a:ext cx="2250" cy="114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Times New Roman" charset="0"/>
                    </a:rPr>
                    <a:t> </a:t>
                  </a:r>
                </a:p>
                <a:p>
                  <a:pPr algn="ctr">
                    <a:defRPr/>
                  </a:pPr>
                  <a:endParaRPr lang="en-US" sz="2400" b="1">
                    <a:solidFill>
                      <a:srgbClr val="FFFFFF"/>
                    </a:solidFill>
                    <a:effectLst>
                      <a:glow rad="139700">
                        <a:srgbClr val="060400"/>
                      </a:glow>
                    </a:effectLst>
                    <a:latin typeface="Arial Narrow" charset="0"/>
                    <a:cs typeface="Times New Roman" charset="0"/>
                  </a:endParaRPr>
                </a:p>
              </p:txBody>
            </p:sp>
            <p:sp>
              <p:nvSpPr>
                <p:cNvPr id="290859" name="Rectangle 60"/>
                <p:cNvSpPr>
                  <a:spLocks noChangeArrowheads="1"/>
                </p:cNvSpPr>
                <p:nvPr/>
              </p:nvSpPr>
              <p:spPr bwMode="auto">
                <a:xfrm>
                  <a:off x="1543" y="1982"/>
                  <a:ext cx="2250" cy="114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grpSp>
          <p:nvGrpSpPr>
            <p:cNvPr id="369682" name="Group 63"/>
            <p:cNvGrpSpPr>
              <a:grpSpLocks/>
            </p:cNvGrpSpPr>
            <p:nvPr/>
          </p:nvGrpSpPr>
          <p:grpSpPr bwMode="auto">
            <a:xfrm>
              <a:off x="48" y="3024"/>
              <a:ext cx="1477" cy="545"/>
              <a:chOff x="0" y="3122"/>
              <a:chExt cx="981" cy="684"/>
            </a:xfrm>
          </p:grpSpPr>
          <p:sp>
            <p:nvSpPr>
              <p:cNvPr id="290850" name="Rectangle 30"/>
              <p:cNvSpPr>
                <a:spLocks noChangeArrowheads="1"/>
              </p:cNvSpPr>
              <p:nvPr/>
            </p:nvSpPr>
            <p:spPr bwMode="auto">
              <a:xfrm>
                <a:off x="0" y="3122"/>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si-LK" sz="2400" b="1" dirty="0" smtClean="0">
                    <a:solidFill>
                      <a:srgbClr val="FFFFFF"/>
                    </a:solidFill>
                    <a:effectLst>
                      <a:glow rad="139700">
                        <a:srgbClr val="060400"/>
                      </a:glow>
                    </a:effectLst>
                    <a:latin typeface="Arial Narrow" charset="0"/>
                    <a:cs typeface="Arial" charset="0"/>
                  </a:rPr>
                  <a:t>මැස්සන් </a:t>
                </a:r>
                <a:endParaRPr lang="en-US" sz="2400" b="1" dirty="0">
                  <a:solidFill>
                    <a:srgbClr val="FFFFFF"/>
                  </a:solidFill>
                  <a:effectLst>
                    <a:glow rad="139700">
                      <a:srgbClr val="060400"/>
                    </a:glow>
                  </a:effectLst>
                  <a:latin typeface="Arial Narrow" charset="0"/>
                  <a:cs typeface="Arial" charset="0"/>
                </a:endParaRPr>
              </a:p>
            </p:txBody>
          </p:sp>
          <p:sp>
            <p:nvSpPr>
              <p:cNvPr id="290851" name="Rectangle 62"/>
              <p:cNvSpPr>
                <a:spLocks noChangeArrowheads="1"/>
              </p:cNvSpPr>
              <p:nvPr/>
            </p:nvSpPr>
            <p:spPr bwMode="auto">
              <a:xfrm>
                <a:off x="0" y="3122"/>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83" name="Group 65"/>
            <p:cNvGrpSpPr>
              <a:grpSpLocks/>
            </p:cNvGrpSpPr>
            <p:nvPr/>
          </p:nvGrpSpPr>
          <p:grpSpPr bwMode="auto">
            <a:xfrm>
              <a:off x="1525" y="3024"/>
              <a:ext cx="847" cy="545"/>
              <a:chOff x="981" y="3122"/>
              <a:chExt cx="562" cy="684"/>
            </a:xfrm>
          </p:grpSpPr>
          <p:sp>
            <p:nvSpPr>
              <p:cNvPr id="290848" name="Rectangle 31"/>
              <p:cNvSpPr>
                <a:spLocks noChangeArrowheads="1"/>
              </p:cNvSpPr>
              <p:nvPr/>
            </p:nvSpPr>
            <p:spPr bwMode="auto">
              <a:xfrm>
                <a:off x="981" y="3122"/>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si-LK" sz="2000" b="1" dirty="0" smtClean="0">
                    <a:solidFill>
                      <a:srgbClr val="FFFFFF"/>
                    </a:solidFill>
                    <a:effectLst>
                      <a:glow rad="139700">
                        <a:srgbClr val="060400"/>
                      </a:glow>
                    </a:effectLst>
                    <a:latin typeface="Arial Narrow" charset="0"/>
                    <a:cs typeface="Arial" charset="0"/>
                  </a:rPr>
                  <a:t>නික්ම.</a:t>
                </a:r>
                <a:r>
                  <a:rPr lang="en-US" sz="2000" b="1" dirty="0" smtClean="0">
                    <a:solidFill>
                      <a:srgbClr val="FFFFFF"/>
                    </a:solidFill>
                    <a:effectLst>
                      <a:glow rad="139700">
                        <a:srgbClr val="060400"/>
                      </a:glow>
                    </a:effectLst>
                    <a:latin typeface="Arial Narrow" charset="0"/>
                    <a:cs typeface="Arial" charset="0"/>
                  </a:rPr>
                  <a:t> </a:t>
                </a:r>
                <a:endParaRPr lang="en-US" sz="2000" b="1" dirty="0">
                  <a:solidFill>
                    <a:srgbClr val="FFFFFF"/>
                  </a:solidFill>
                  <a:effectLst>
                    <a:glow rad="139700">
                      <a:srgbClr val="060400"/>
                    </a:glow>
                  </a:effectLst>
                  <a:latin typeface="Arial Narrow" charset="0"/>
                  <a:cs typeface="Times New Roman" charset="0"/>
                </a:endParaRPr>
              </a:p>
              <a:p>
                <a:pPr algn="ctr">
                  <a:defRPr/>
                </a:pPr>
                <a:r>
                  <a:rPr lang="en-US" sz="2000" b="1" dirty="0">
                    <a:solidFill>
                      <a:srgbClr val="FFFFFF"/>
                    </a:solidFill>
                    <a:effectLst>
                      <a:glow rad="139700">
                        <a:srgbClr val="060400"/>
                      </a:glow>
                    </a:effectLst>
                    <a:latin typeface="Arial Narrow" charset="0"/>
                    <a:cs typeface="Arial" charset="0"/>
                  </a:rPr>
                  <a:t>8:20-32</a:t>
                </a:r>
              </a:p>
            </p:txBody>
          </p:sp>
          <p:sp>
            <p:nvSpPr>
              <p:cNvPr id="290849" name="Rectangle 64"/>
              <p:cNvSpPr>
                <a:spLocks noChangeArrowheads="1"/>
              </p:cNvSpPr>
              <p:nvPr/>
            </p:nvSpPr>
            <p:spPr bwMode="auto">
              <a:xfrm>
                <a:off x="981" y="3122"/>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84" name="Group 67"/>
            <p:cNvGrpSpPr>
              <a:grpSpLocks/>
            </p:cNvGrpSpPr>
            <p:nvPr/>
          </p:nvGrpSpPr>
          <p:grpSpPr bwMode="auto">
            <a:xfrm>
              <a:off x="2372" y="3024"/>
              <a:ext cx="3388" cy="545"/>
              <a:chOff x="1543" y="3122"/>
              <a:chExt cx="2250" cy="684"/>
            </a:xfrm>
          </p:grpSpPr>
          <p:sp>
            <p:nvSpPr>
              <p:cNvPr id="290846" name="Rectangle 32"/>
              <p:cNvSpPr>
                <a:spLocks noChangeArrowheads="1"/>
              </p:cNvSpPr>
              <p:nvPr/>
            </p:nvSpPr>
            <p:spPr bwMode="auto">
              <a:xfrm>
                <a:off x="1543" y="3122"/>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en-US" sz="2400" b="1">
                    <a:solidFill>
                      <a:srgbClr val="FFFFFF"/>
                    </a:solidFill>
                    <a:effectLst>
                      <a:glow rad="139700">
                        <a:srgbClr val="060400"/>
                      </a:glow>
                    </a:effectLst>
                    <a:latin typeface="Arial Narrow" charset="0"/>
                    <a:cs typeface="Times New Roman" charset="0"/>
                  </a:rPr>
                  <a:t> </a:t>
                </a:r>
              </a:p>
              <a:p>
                <a:pPr algn="ctr">
                  <a:defRPr/>
                </a:pPr>
                <a:endParaRPr lang="en-US" sz="2400" b="1">
                  <a:solidFill>
                    <a:srgbClr val="FFFFFF"/>
                  </a:solidFill>
                  <a:effectLst>
                    <a:glow rad="139700">
                      <a:srgbClr val="060400"/>
                    </a:glow>
                  </a:effectLst>
                  <a:latin typeface="Arial Narrow" charset="0"/>
                  <a:cs typeface="Times New Roman" charset="0"/>
                </a:endParaRPr>
              </a:p>
            </p:txBody>
          </p:sp>
          <p:sp>
            <p:nvSpPr>
              <p:cNvPr id="290847" name="Rectangle 66"/>
              <p:cNvSpPr>
                <a:spLocks noChangeArrowheads="1"/>
              </p:cNvSpPr>
              <p:nvPr/>
            </p:nvSpPr>
            <p:spPr bwMode="auto">
              <a:xfrm>
                <a:off x="1543" y="3122"/>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85" name="Group 69"/>
            <p:cNvGrpSpPr>
              <a:grpSpLocks/>
            </p:cNvGrpSpPr>
            <p:nvPr/>
          </p:nvGrpSpPr>
          <p:grpSpPr bwMode="auto">
            <a:xfrm>
              <a:off x="48" y="3569"/>
              <a:ext cx="1477" cy="751"/>
              <a:chOff x="0" y="3806"/>
              <a:chExt cx="981" cy="693"/>
            </a:xfrm>
          </p:grpSpPr>
          <p:sp>
            <p:nvSpPr>
              <p:cNvPr id="290844" name="Rectangle 34"/>
              <p:cNvSpPr>
                <a:spLocks noChangeArrowheads="1"/>
              </p:cNvSpPr>
              <p:nvPr/>
            </p:nvSpPr>
            <p:spPr bwMode="auto">
              <a:xfrm>
                <a:off x="0" y="3806"/>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si-LK" sz="2400" b="1" dirty="0" smtClean="0">
                    <a:solidFill>
                      <a:srgbClr val="FFFFFF"/>
                    </a:solidFill>
                    <a:effectLst>
                      <a:glow rad="139700">
                        <a:srgbClr val="060400"/>
                      </a:glow>
                    </a:effectLst>
                    <a:latin typeface="Arial Narrow" charset="0"/>
                    <a:cs typeface="Arial" charset="0"/>
                  </a:rPr>
                  <a:t>ගව වසංගතය </a:t>
                </a:r>
                <a:endParaRPr lang="en-US" sz="2400" b="1" dirty="0">
                  <a:solidFill>
                    <a:srgbClr val="FFFFFF"/>
                  </a:solidFill>
                  <a:effectLst>
                    <a:glow rad="139700">
                      <a:srgbClr val="060400"/>
                    </a:glow>
                  </a:effectLst>
                  <a:latin typeface="Arial Narrow" charset="0"/>
                  <a:cs typeface="Arial" charset="0"/>
                </a:endParaRPr>
              </a:p>
            </p:txBody>
          </p:sp>
          <p:sp>
            <p:nvSpPr>
              <p:cNvPr id="290845" name="Rectangle 68"/>
              <p:cNvSpPr>
                <a:spLocks noChangeArrowheads="1"/>
              </p:cNvSpPr>
              <p:nvPr/>
            </p:nvSpPr>
            <p:spPr bwMode="auto">
              <a:xfrm>
                <a:off x="0" y="3806"/>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86" name="Group 71"/>
            <p:cNvGrpSpPr>
              <a:grpSpLocks/>
            </p:cNvGrpSpPr>
            <p:nvPr/>
          </p:nvGrpSpPr>
          <p:grpSpPr bwMode="auto">
            <a:xfrm>
              <a:off x="1525" y="3569"/>
              <a:ext cx="847" cy="751"/>
              <a:chOff x="981" y="3806"/>
              <a:chExt cx="562" cy="693"/>
            </a:xfrm>
          </p:grpSpPr>
          <p:sp>
            <p:nvSpPr>
              <p:cNvPr id="290842" name="Rectangle 35"/>
              <p:cNvSpPr>
                <a:spLocks noChangeArrowheads="1"/>
              </p:cNvSpPr>
              <p:nvPr/>
            </p:nvSpPr>
            <p:spPr bwMode="auto">
              <a:xfrm>
                <a:off x="981" y="3806"/>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si-LK" sz="2000" b="1" dirty="0" smtClean="0">
                    <a:solidFill>
                      <a:srgbClr val="FFFFFF"/>
                    </a:solidFill>
                    <a:effectLst>
                      <a:glow rad="139700">
                        <a:srgbClr val="060400"/>
                      </a:glow>
                    </a:effectLst>
                    <a:latin typeface="Arial Narrow" charset="0"/>
                    <a:cs typeface="Arial" charset="0"/>
                  </a:rPr>
                  <a:t>නික්ම.  </a:t>
                </a:r>
                <a:r>
                  <a:rPr lang="en-US" sz="2000" b="1" dirty="0" smtClean="0">
                    <a:solidFill>
                      <a:srgbClr val="FFFFFF"/>
                    </a:solidFill>
                    <a:effectLst>
                      <a:glow rad="139700">
                        <a:srgbClr val="060400"/>
                      </a:glow>
                    </a:effectLst>
                    <a:latin typeface="Arial Narrow" charset="0"/>
                    <a:cs typeface="Arial" charset="0"/>
                  </a:rPr>
                  <a:t>9:1-7</a:t>
                </a:r>
                <a:endParaRPr lang="en-US" sz="2000" b="1" dirty="0">
                  <a:solidFill>
                    <a:srgbClr val="FFFFFF"/>
                  </a:solidFill>
                  <a:effectLst>
                    <a:glow rad="139700">
                      <a:srgbClr val="060400"/>
                    </a:glow>
                  </a:effectLst>
                  <a:latin typeface="Arial Narrow" charset="0"/>
                  <a:cs typeface="Arial" charset="0"/>
                </a:endParaRPr>
              </a:p>
            </p:txBody>
          </p:sp>
          <p:sp>
            <p:nvSpPr>
              <p:cNvPr id="290843" name="Rectangle 70"/>
              <p:cNvSpPr>
                <a:spLocks noChangeArrowheads="1"/>
              </p:cNvSpPr>
              <p:nvPr/>
            </p:nvSpPr>
            <p:spPr bwMode="auto">
              <a:xfrm>
                <a:off x="981" y="3806"/>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nvGrpSpPr>
            <p:cNvPr id="369687" name="Group 73"/>
            <p:cNvGrpSpPr>
              <a:grpSpLocks/>
            </p:cNvGrpSpPr>
            <p:nvPr/>
          </p:nvGrpSpPr>
          <p:grpSpPr bwMode="auto">
            <a:xfrm>
              <a:off x="2372" y="3569"/>
              <a:ext cx="3388" cy="751"/>
              <a:chOff x="1543" y="3806"/>
              <a:chExt cx="2250" cy="693"/>
            </a:xfrm>
          </p:grpSpPr>
          <p:sp>
            <p:nvSpPr>
              <p:cNvPr id="290840" name="Rectangle 36"/>
              <p:cNvSpPr>
                <a:spLocks noChangeArrowheads="1"/>
              </p:cNvSpPr>
              <p:nvPr/>
            </p:nvSpPr>
            <p:spPr bwMode="auto">
              <a:xfrm>
                <a:off x="1543" y="3806"/>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si-LK" sz="2000" b="1" dirty="0" smtClean="0">
                    <a:solidFill>
                      <a:srgbClr val="FFFFFF"/>
                    </a:solidFill>
                    <a:effectLst>
                      <a:glow rad="139700">
                        <a:srgbClr val="060400"/>
                      </a:glow>
                    </a:effectLst>
                    <a:latin typeface="Arial Narrow" charset="0"/>
                    <a:cs typeface="Arial" charset="0"/>
                  </a:rPr>
                  <a:t>හාතර්</a:t>
                </a:r>
                <a:r>
                  <a:rPr lang="en-US" sz="2000" b="1" dirty="0" smtClean="0">
                    <a:solidFill>
                      <a:srgbClr val="FFFFFF"/>
                    </a:solidFill>
                    <a:effectLst>
                      <a:glow rad="139700">
                        <a:srgbClr val="060400"/>
                      </a:glow>
                    </a:effectLst>
                    <a:latin typeface="Arial Narrow" charset="0"/>
                    <a:cs typeface="Arial" charset="0"/>
                  </a:rPr>
                  <a:t>: </a:t>
                </a:r>
                <a:r>
                  <a:rPr lang="si-LK" sz="2000" b="1" dirty="0" smtClean="0">
                    <a:solidFill>
                      <a:srgbClr val="FFFFFF"/>
                    </a:solidFill>
                    <a:effectLst>
                      <a:glow rad="139700">
                        <a:srgbClr val="060400"/>
                      </a:glow>
                    </a:effectLst>
                    <a:latin typeface="Arial Narrow" charset="0"/>
                    <a:cs typeface="Arial" charset="0"/>
                  </a:rPr>
                  <a:t>මව් දෙවගන</a:t>
                </a:r>
                <a:r>
                  <a:rPr lang="en-US" sz="2000" b="1" dirty="0" smtClean="0">
                    <a:solidFill>
                      <a:srgbClr val="FFFFFF"/>
                    </a:solidFill>
                    <a:effectLst>
                      <a:glow rad="139700">
                        <a:srgbClr val="060400"/>
                      </a:glow>
                    </a:effectLst>
                    <a:latin typeface="Arial Narrow" charset="0"/>
                    <a:cs typeface="Arial" charset="0"/>
                  </a:rPr>
                  <a:t>; </a:t>
                </a:r>
                <a:r>
                  <a:rPr lang="si-LK" sz="2000" b="1" dirty="0" smtClean="0">
                    <a:solidFill>
                      <a:srgbClr val="FFFFFF"/>
                    </a:solidFill>
                    <a:effectLst>
                      <a:glow rad="139700">
                        <a:srgbClr val="060400"/>
                      </a:glow>
                    </a:effectLst>
                    <a:latin typeface="Arial Narrow" charset="0"/>
                    <a:cs typeface="Arial" charset="0"/>
                  </a:rPr>
                  <a:t>ගව හැඩරුව </a:t>
                </a:r>
                <a:endParaRPr lang="en-US" sz="2000" b="1" dirty="0">
                  <a:solidFill>
                    <a:srgbClr val="FFFFFF"/>
                  </a:solidFill>
                  <a:effectLst>
                    <a:glow rad="139700">
                      <a:srgbClr val="060400"/>
                    </a:glow>
                  </a:effectLst>
                  <a:latin typeface="Arial Narrow" charset="0"/>
                  <a:cs typeface="Times New Roman" charset="0"/>
                </a:endParaRPr>
              </a:p>
              <a:p>
                <a:pPr algn="ctr">
                  <a:defRPr/>
                </a:pPr>
                <a:r>
                  <a:rPr lang="si-LK" sz="2000" b="1" dirty="0" smtClean="0">
                    <a:solidFill>
                      <a:srgbClr val="FFFFFF"/>
                    </a:solidFill>
                    <a:effectLst>
                      <a:glow rad="139700">
                        <a:srgbClr val="060400"/>
                      </a:glow>
                    </a:effectLst>
                    <a:latin typeface="Arial Narrow" charset="0"/>
                    <a:cs typeface="Arial" charset="0"/>
                  </a:rPr>
                  <a:t>අපිස්</a:t>
                </a:r>
                <a:r>
                  <a:rPr lang="en-US" sz="2000" b="1" dirty="0" smtClean="0">
                    <a:solidFill>
                      <a:srgbClr val="FFFFFF"/>
                    </a:solidFill>
                    <a:effectLst>
                      <a:glow rad="139700">
                        <a:srgbClr val="060400"/>
                      </a:glow>
                    </a:effectLst>
                    <a:latin typeface="Arial Narrow" charset="0"/>
                    <a:cs typeface="Arial" charset="0"/>
                  </a:rPr>
                  <a:t>: </a:t>
                </a:r>
                <a:r>
                  <a:rPr lang="si-LK" sz="2000" b="1" dirty="0" smtClean="0">
                    <a:solidFill>
                      <a:srgbClr val="FFFFFF"/>
                    </a:solidFill>
                    <a:effectLst>
                      <a:glow rad="139700">
                        <a:srgbClr val="060400"/>
                      </a:glow>
                    </a:effectLst>
                    <a:latin typeface="Arial Narrow" charset="0"/>
                    <a:cs typeface="Arial" charset="0"/>
                  </a:rPr>
                  <a:t>ප්තා දෙවිගේ ගවයා </a:t>
                </a:r>
                <a:r>
                  <a:rPr lang="en-US" sz="2000" b="1" dirty="0" smtClean="0">
                    <a:solidFill>
                      <a:srgbClr val="FFFFFF"/>
                    </a:solidFill>
                    <a:effectLst>
                      <a:glow rad="139700">
                        <a:srgbClr val="060400"/>
                      </a:glow>
                    </a:effectLst>
                    <a:latin typeface="Arial Narrow" charset="0"/>
                    <a:cs typeface="Arial" charset="0"/>
                  </a:rPr>
                  <a:t>;</a:t>
                </a:r>
                <a:r>
                  <a:rPr lang="si-LK" sz="2000" b="1" dirty="0" smtClean="0">
                    <a:solidFill>
                      <a:srgbClr val="FFFFFF"/>
                    </a:solidFill>
                    <a:effectLst>
                      <a:glow rad="139700">
                        <a:srgbClr val="060400"/>
                      </a:glow>
                    </a:effectLst>
                    <a:latin typeface="Arial Narrow" charset="0"/>
                    <a:cs typeface="Arial" charset="0"/>
                  </a:rPr>
                  <a:t>සස්ශ්‍රිකත්වයේ සංකේතය </a:t>
                </a:r>
                <a:endParaRPr lang="en-US" sz="2000" b="1" dirty="0">
                  <a:solidFill>
                    <a:srgbClr val="FFFFFF"/>
                  </a:solidFill>
                  <a:effectLst>
                    <a:glow rad="139700">
                      <a:srgbClr val="060400"/>
                    </a:glow>
                  </a:effectLst>
                  <a:latin typeface="Arial Narrow" charset="0"/>
                  <a:cs typeface="Times New Roman" charset="0"/>
                </a:endParaRPr>
              </a:p>
              <a:p>
                <a:pPr algn="ctr">
                  <a:defRPr/>
                </a:pPr>
                <a:r>
                  <a:rPr lang="si-LK" sz="2000" b="1" dirty="0" smtClean="0">
                    <a:solidFill>
                      <a:srgbClr val="FFFFFF"/>
                    </a:solidFill>
                    <a:effectLst>
                      <a:glow rad="139700">
                        <a:srgbClr val="060400"/>
                      </a:glow>
                    </a:effectLst>
                    <a:latin typeface="Arial Narrow" charset="0"/>
                    <a:cs typeface="Arial" charset="0"/>
                  </a:rPr>
                  <a:t>ම්නෙවිස්</a:t>
                </a:r>
                <a:r>
                  <a:rPr lang="en-US" sz="2000" b="1" dirty="0" smtClean="0">
                    <a:solidFill>
                      <a:srgbClr val="FFFFFF"/>
                    </a:solidFill>
                    <a:effectLst>
                      <a:glow rad="139700">
                        <a:srgbClr val="060400"/>
                      </a:glow>
                    </a:effectLst>
                    <a:latin typeface="Arial Narrow" charset="0"/>
                    <a:cs typeface="Arial" charset="0"/>
                  </a:rPr>
                  <a:t>: </a:t>
                </a:r>
                <a:r>
                  <a:rPr lang="si-LK" sz="2000" b="1" dirty="0" smtClean="0">
                    <a:solidFill>
                      <a:srgbClr val="FFFFFF"/>
                    </a:solidFill>
                    <a:effectLst>
                      <a:glow rad="139700">
                        <a:srgbClr val="060400"/>
                      </a:glow>
                    </a:effectLst>
                    <a:latin typeface="Arial Narrow" charset="0"/>
                    <a:cs typeface="Arial" charset="0"/>
                  </a:rPr>
                  <a:t>හෙලිඔපොලිස්ගේ ශුද්ධ ගවයා </a:t>
                </a:r>
                <a:endParaRPr lang="en-US" sz="2000" b="1" dirty="0">
                  <a:solidFill>
                    <a:srgbClr val="FFFFFF"/>
                  </a:solidFill>
                  <a:effectLst>
                    <a:glow rad="139700">
                      <a:srgbClr val="060400"/>
                    </a:glow>
                  </a:effectLst>
                  <a:latin typeface="Arial Narrow" charset="0"/>
                  <a:cs typeface="Arial" charset="0"/>
                </a:endParaRPr>
              </a:p>
            </p:txBody>
          </p:sp>
          <p:sp>
            <p:nvSpPr>
              <p:cNvPr id="290841" name="Rectangle 72"/>
              <p:cNvSpPr>
                <a:spLocks noChangeArrowheads="1"/>
              </p:cNvSpPr>
              <p:nvPr/>
            </p:nvSpPr>
            <p:spPr bwMode="auto">
              <a:xfrm>
                <a:off x="1543" y="3806"/>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39700">
                      <a:srgbClr val="060400"/>
                    </a:glow>
                  </a:effectLst>
                  <a:latin typeface="Times New Roman" charset="0"/>
                </a:endParaRPr>
              </a:p>
            </p:txBody>
          </p:sp>
        </p:grpSp>
      </p:gr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71714" name="Picture 63" descr="Exod 12 TutMask(11July)MA7060188-0009.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Text Box 2"/>
          <p:cNvSpPr txBox="1">
            <a:spLocks noChangeArrowheads="1"/>
          </p:cNvSpPr>
          <p:nvPr/>
        </p:nvSpPr>
        <p:spPr bwMode="auto">
          <a:xfrm>
            <a:off x="8153400" y="2286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defRPr/>
            </a:pPr>
            <a:r>
              <a:rPr lang="en-US" b="1" smtClean="0">
                <a:solidFill>
                  <a:srgbClr val="FFFFFF"/>
                </a:solidFill>
                <a:effectLst>
                  <a:glow rad="101600">
                    <a:srgbClr val="060400">
                      <a:alpha val="98000"/>
                    </a:srgbClr>
                  </a:glow>
                </a:effectLst>
                <a:latin typeface="Arial" charset="0"/>
              </a:rPr>
              <a:t>106</a:t>
            </a:r>
          </a:p>
        </p:txBody>
      </p:sp>
      <p:grpSp>
        <p:nvGrpSpPr>
          <p:cNvPr id="371716" name="Group 137"/>
          <p:cNvGrpSpPr>
            <a:grpSpLocks/>
          </p:cNvGrpSpPr>
          <p:nvPr/>
        </p:nvGrpSpPr>
        <p:grpSpPr bwMode="auto">
          <a:xfrm>
            <a:off x="76200" y="1163638"/>
            <a:ext cx="9069388" cy="5694362"/>
            <a:chOff x="48" y="733"/>
            <a:chExt cx="5713" cy="3587"/>
          </a:xfrm>
        </p:grpSpPr>
        <p:sp>
          <p:nvSpPr>
            <p:cNvPr id="292870" name="Rectangle 74"/>
            <p:cNvSpPr>
              <a:spLocks noChangeArrowheads="1"/>
            </p:cNvSpPr>
            <p:nvPr/>
          </p:nvSpPr>
          <p:spPr bwMode="auto">
            <a:xfrm>
              <a:off x="5760" y="1367"/>
              <a:ext cx="1"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71" name="Rectangle 78"/>
            <p:cNvSpPr>
              <a:spLocks noChangeArrowheads="1"/>
            </p:cNvSpPr>
            <p:nvPr/>
          </p:nvSpPr>
          <p:spPr bwMode="auto">
            <a:xfrm>
              <a:off x="5760" y="2029"/>
              <a:ext cx="1"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72" name="Rectangle 82"/>
            <p:cNvSpPr>
              <a:spLocks noChangeArrowheads="1"/>
            </p:cNvSpPr>
            <p:nvPr/>
          </p:nvSpPr>
          <p:spPr bwMode="auto">
            <a:xfrm>
              <a:off x="5760" y="2513"/>
              <a:ext cx="1"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73" name="Rectangle 84"/>
            <p:cNvSpPr>
              <a:spLocks noChangeArrowheads="1"/>
            </p:cNvSpPr>
            <p:nvPr/>
          </p:nvSpPr>
          <p:spPr bwMode="auto">
            <a:xfrm>
              <a:off x="5760" y="2817"/>
              <a:ext cx="1"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74" name="Rectangle 88"/>
            <p:cNvSpPr>
              <a:spLocks noChangeArrowheads="1"/>
            </p:cNvSpPr>
            <p:nvPr/>
          </p:nvSpPr>
          <p:spPr bwMode="auto">
            <a:xfrm>
              <a:off x="5760" y="3239"/>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75" name="Rectangle 92"/>
            <p:cNvSpPr>
              <a:spLocks noChangeArrowheads="1"/>
            </p:cNvSpPr>
            <p:nvPr/>
          </p:nvSpPr>
          <p:spPr bwMode="auto">
            <a:xfrm>
              <a:off x="5760" y="3710"/>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76" name="Rectangle 94"/>
            <p:cNvSpPr>
              <a:spLocks noChangeArrowheads="1"/>
            </p:cNvSpPr>
            <p:nvPr/>
          </p:nvSpPr>
          <p:spPr bwMode="auto">
            <a:xfrm>
              <a:off x="5760" y="4033"/>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grpSp>
          <p:nvGrpSpPr>
            <p:cNvPr id="371725" name="Group 96"/>
            <p:cNvGrpSpPr>
              <a:grpSpLocks/>
            </p:cNvGrpSpPr>
            <p:nvPr/>
          </p:nvGrpSpPr>
          <p:grpSpPr bwMode="auto">
            <a:xfrm>
              <a:off x="48" y="1220"/>
              <a:ext cx="1477" cy="556"/>
              <a:chOff x="0" y="0"/>
              <a:chExt cx="981" cy="693"/>
            </a:xfrm>
          </p:grpSpPr>
          <p:sp>
            <p:nvSpPr>
              <p:cNvPr id="292927" name="Rectangle 71"/>
              <p:cNvSpPr>
                <a:spLocks noChangeArrowheads="1"/>
              </p:cNvSpPr>
              <p:nvPr/>
            </p:nvSpPr>
            <p:spPr bwMode="auto">
              <a:xfrm>
                <a:off x="0" y="0"/>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si-LK" sz="2400" b="1" dirty="0" smtClean="0">
                    <a:solidFill>
                      <a:srgbClr val="FFFFFF"/>
                    </a:solidFill>
                    <a:effectLst>
                      <a:glow rad="101600">
                        <a:srgbClr val="060400">
                          <a:alpha val="98000"/>
                        </a:srgbClr>
                      </a:glow>
                    </a:effectLst>
                    <a:latin typeface="Arial Narrow" charset="0"/>
                    <a:cs typeface="Arial" charset="0"/>
                  </a:rPr>
                  <a:t>ගඩු </a:t>
                </a:r>
                <a:endParaRPr lang="en-US" sz="2400" b="1" dirty="0">
                  <a:solidFill>
                    <a:srgbClr val="FFFFFF"/>
                  </a:solidFill>
                  <a:effectLst>
                    <a:glow rad="101600">
                      <a:srgbClr val="060400">
                        <a:alpha val="98000"/>
                      </a:srgbClr>
                    </a:glow>
                  </a:effectLst>
                  <a:latin typeface="Arial Narrow" charset="0"/>
                  <a:cs typeface="Arial" charset="0"/>
                </a:endParaRPr>
              </a:p>
            </p:txBody>
          </p:sp>
          <p:sp>
            <p:nvSpPr>
              <p:cNvPr id="292928" name="Rectangle 95"/>
              <p:cNvSpPr>
                <a:spLocks noChangeArrowheads="1"/>
              </p:cNvSpPr>
              <p:nvPr/>
            </p:nvSpPr>
            <p:spPr bwMode="auto">
              <a:xfrm>
                <a:off x="0" y="0"/>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26" name="Group 98"/>
            <p:cNvGrpSpPr>
              <a:grpSpLocks/>
            </p:cNvGrpSpPr>
            <p:nvPr/>
          </p:nvGrpSpPr>
          <p:grpSpPr bwMode="auto">
            <a:xfrm>
              <a:off x="1525" y="1220"/>
              <a:ext cx="847" cy="556"/>
              <a:chOff x="981" y="0"/>
              <a:chExt cx="562" cy="693"/>
            </a:xfrm>
          </p:grpSpPr>
          <p:sp>
            <p:nvSpPr>
              <p:cNvPr id="292925" name="Rectangle 72"/>
              <p:cNvSpPr>
                <a:spLocks noChangeArrowheads="1"/>
              </p:cNvSpPr>
              <p:nvPr/>
            </p:nvSpPr>
            <p:spPr bwMode="auto">
              <a:xfrm>
                <a:off x="981" y="0"/>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si-LK" sz="2000" b="1" dirty="0" smtClean="0">
                    <a:solidFill>
                      <a:srgbClr val="FFFFFF"/>
                    </a:solidFill>
                    <a:effectLst>
                      <a:glow rad="101600">
                        <a:srgbClr val="060400">
                          <a:alpha val="98000"/>
                        </a:srgbClr>
                      </a:glow>
                    </a:effectLst>
                    <a:latin typeface="Arial Narrow" charset="0"/>
                    <a:cs typeface="Arial" charset="0"/>
                  </a:rPr>
                  <a:t>නික්ම. </a:t>
                </a:r>
                <a:r>
                  <a:rPr lang="en-US" sz="2000" b="1" dirty="0" smtClean="0">
                    <a:solidFill>
                      <a:srgbClr val="FFFFFF"/>
                    </a:solidFill>
                    <a:effectLst>
                      <a:glow rad="101600">
                        <a:srgbClr val="060400">
                          <a:alpha val="98000"/>
                        </a:srgbClr>
                      </a:glow>
                    </a:effectLst>
                    <a:latin typeface="Arial Narrow" charset="0"/>
                    <a:cs typeface="Arial" charset="0"/>
                  </a:rPr>
                  <a:t> </a:t>
                </a:r>
                <a:r>
                  <a:rPr lang="en-US" sz="2000" b="1" dirty="0">
                    <a:solidFill>
                      <a:srgbClr val="FFFFFF"/>
                    </a:solidFill>
                    <a:effectLst>
                      <a:glow rad="101600">
                        <a:srgbClr val="060400">
                          <a:alpha val="98000"/>
                        </a:srgbClr>
                      </a:glow>
                    </a:effectLst>
                    <a:latin typeface="Arial Narrow" charset="0"/>
                    <a:cs typeface="Arial" charset="0"/>
                  </a:rPr>
                  <a:t>9:5-12</a:t>
                </a:r>
              </a:p>
            </p:txBody>
          </p:sp>
          <p:sp>
            <p:nvSpPr>
              <p:cNvPr id="292926" name="Rectangle 97"/>
              <p:cNvSpPr>
                <a:spLocks noChangeArrowheads="1"/>
              </p:cNvSpPr>
              <p:nvPr/>
            </p:nvSpPr>
            <p:spPr bwMode="auto">
              <a:xfrm>
                <a:off x="981" y="0"/>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27" name="Group 100"/>
            <p:cNvGrpSpPr>
              <a:grpSpLocks/>
            </p:cNvGrpSpPr>
            <p:nvPr/>
          </p:nvGrpSpPr>
          <p:grpSpPr bwMode="auto">
            <a:xfrm>
              <a:off x="2372" y="1220"/>
              <a:ext cx="3388" cy="556"/>
              <a:chOff x="1543" y="0"/>
              <a:chExt cx="2250" cy="693"/>
            </a:xfrm>
          </p:grpSpPr>
          <p:sp>
            <p:nvSpPr>
              <p:cNvPr id="292923" name="Rectangle 73"/>
              <p:cNvSpPr>
                <a:spLocks noChangeArrowheads="1"/>
              </p:cNvSpPr>
              <p:nvPr/>
            </p:nvSpPr>
            <p:spPr bwMode="auto">
              <a:xfrm>
                <a:off x="1543" y="0"/>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si-LK" sz="2000" b="1" dirty="0" smtClean="0">
                    <a:solidFill>
                      <a:srgbClr val="FFFFFF"/>
                    </a:solidFill>
                    <a:effectLst>
                      <a:glow rad="101600">
                        <a:srgbClr val="060400">
                          <a:alpha val="98000"/>
                        </a:srgbClr>
                      </a:glow>
                    </a:effectLst>
                    <a:latin typeface="Arial Narrow" charset="0"/>
                    <a:cs typeface="Arial" charset="0"/>
                  </a:rPr>
                  <a:t>ඉම්හොතෙප්</a:t>
                </a:r>
                <a:r>
                  <a:rPr lang="en-US" sz="2000" b="1" dirty="0" smtClean="0">
                    <a:solidFill>
                      <a:srgbClr val="FFFFFF"/>
                    </a:solidFill>
                    <a:effectLst>
                      <a:glow rad="101600">
                        <a:srgbClr val="060400">
                          <a:alpha val="98000"/>
                        </a:srgbClr>
                      </a:glow>
                    </a:effectLst>
                    <a:latin typeface="Arial Narrow" charset="0"/>
                    <a:cs typeface="Arial" charset="0"/>
                  </a:rPr>
                  <a:t>:</a:t>
                </a:r>
                <a:r>
                  <a:rPr lang="si-LK" sz="2000" b="1" dirty="0" smtClean="0">
                    <a:solidFill>
                      <a:srgbClr val="FFFFFF"/>
                    </a:solidFill>
                    <a:effectLst>
                      <a:glow rad="101600">
                        <a:srgbClr val="060400">
                          <a:alpha val="98000"/>
                        </a:srgbClr>
                      </a:glow>
                    </a:effectLst>
                    <a:latin typeface="Arial Narrow" charset="0"/>
                    <a:cs typeface="Arial" charset="0"/>
                  </a:rPr>
                  <a:t> ඔසු සදහා වූ දෙවි  </a:t>
                </a:r>
                <a:r>
                  <a:rPr lang="en-US" sz="2400" b="1" dirty="0" smtClean="0">
                    <a:solidFill>
                      <a:srgbClr val="FFFFFF"/>
                    </a:solidFill>
                    <a:effectLst>
                      <a:glow rad="101600">
                        <a:srgbClr val="060400">
                          <a:alpha val="98000"/>
                        </a:srgbClr>
                      </a:glow>
                    </a:effectLst>
                    <a:latin typeface="Arial Narrow" charset="0"/>
                    <a:cs typeface="Arial" charset="0"/>
                  </a:rPr>
                  <a:t> </a:t>
                </a:r>
                <a:endParaRPr lang="en-US" sz="2400" b="1" dirty="0">
                  <a:solidFill>
                    <a:srgbClr val="FFFFFF"/>
                  </a:solidFill>
                  <a:effectLst>
                    <a:glow rad="101600">
                      <a:srgbClr val="060400">
                        <a:alpha val="98000"/>
                      </a:srgbClr>
                    </a:glow>
                  </a:effectLst>
                  <a:latin typeface="Arial Narrow" charset="0"/>
                  <a:cs typeface="Arial" charset="0"/>
                </a:endParaRPr>
              </a:p>
            </p:txBody>
          </p:sp>
          <p:sp>
            <p:nvSpPr>
              <p:cNvPr id="292924" name="Rectangle 99"/>
              <p:cNvSpPr>
                <a:spLocks noChangeArrowheads="1"/>
              </p:cNvSpPr>
              <p:nvPr/>
            </p:nvSpPr>
            <p:spPr bwMode="auto">
              <a:xfrm>
                <a:off x="1543" y="0"/>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28" name="Group 102"/>
            <p:cNvGrpSpPr>
              <a:grpSpLocks/>
            </p:cNvGrpSpPr>
            <p:nvPr/>
          </p:nvGrpSpPr>
          <p:grpSpPr bwMode="auto">
            <a:xfrm>
              <a:off x="48" y="1776"/>
              <a:ext cx="1477" cy="768"/>
              <a:chOff x="0" y="693"/>
              <a:chExt cx="981" cy="693"/>
            </a:xfrm>
          </p:grpSpPr>
          <p:sp>
            <p:nvSpPr>
              <p:cNvPr id="292921" name="Rectangle 75"/>
              <p:cNvSpPr>
                <a:spLocks noChangeArrowheads="1"/>
              </p:cNvSpPr>
              <p:nvPr/>
            </p:nvSpPr>
            <p:spPr bwMode="auto">
              <a:xfrm>
                <a:off x="0" y="693"/>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si-LK" sz="2400" b="1" dirty="0" smtClean="0">
                    <a:solidFill>
                      <a:srgbClr val="FFFFFF"/>
                    </a:solidFill>
                    <a:effectLst>
                      <a:glow rad="101600">
                        <a:srgbClr val="060400">
                          <a:alpha val="98000"/>
                        </a:srgbClr>
                      </a:glow>
                    </a:effectLst>
                    <a:latin typeface="Arial Narrow" charset="0"/>
                    <a:cs typeface="Arial" charset="0"/>
                  </a:rPr>
                  <a:t>ගල් වර්ෂාව </a:t>
                </a:r>
                <a:endParaRPr lang="en-US" sz="2400" b="1" dirty="0">
                  <a:solidFill>
                    <a:srgbClr val="FFFFFF"/>
                  </a:solidFill>
                  <a:effectLst>
                    <a:glow rad="101600">
                      <a:srgbClr val="060400">
                        <a:alpha val="98000"/>
                      </a:srgbClr>
                    </a:glow>
                  </a:effectLst>
                  <a:latin typeface="Arial Narrow" charset="0"/>
                  <a:cs typeface="Arial" charset="0"/>
                </a:endParaRPr>
              </a:p>
            </p:txBody>
          </p:sp>
          <p:sp>
            <p:nvSpPr>
              <p:cNvPr id="292922" name="Rectangle 101"/>
              <p:cNvSpPr>
                <a:spLocks noChangeArrowheads="1"/>
              </p:cNvSpPr>
              <p:nvPr/>
            </p:nvSpPr>
            <p:spPr bwMode="auto">
              <a:xfrm>
                <a:off x="0" y="693"/>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29" name="Group 104"/>
            <p:cNvGrpSpPr>
              <a:grpSpLocks/>
            </p:cNvGrpSpPr>
            <p:nvPr/>
          </p:nvGrpSpPr>
          <p:grpSpPr bwMode="auto">
            <a:xfrm>
              <a:off x="1525" y="1776"/>
              <a:ext cx="847" cy="768"/>
              <a:chOff x="981" y="693"/>
              <a:chExt cx="562" cy="693"/>
            </a:xfrm>
          </p:grpSpPr>
          <p:sp>
            <p:nvSpPr>
              <p:cNvPr id="292919" name="Rectangle 76"/>
              <p:cNvSpPr>
                <a:spLocks noChangeArrowheads="1"/>
              </p:cNvSpPr>
              <p:nvPr/>
            </p:nvSpPr>
            <p:spPr bwMode="auto">
              <a:xfrm>
                <a:off x="981" y="693"/>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si-LK" sz="2000" b="1" dirty="0" smtClean="0">
                    <a:solidFill>
                      <a:srgbClr val="FFFFFF"/>
                    </a:solidFill>
                    <a:effectLst>
                      <a:glow rad="101600">
                        <a:srgbClr val="060400">
                          <a:alpha val="98000"/>
                        </a:srgbClr>
                      </a:glow>
                    </a:effectLst>
                    <a:latin typeface="Arial Narrow" charset="0"/>
                    <a:cs typeface="Arial" charset="0"/>
                  </a:rPr>
                  <a:t>නික්ම.</a:t>
                </a:r>
                <a:r>
                  <a:rPr lang="en-US" sz="2000" b="1" dirty="0" smtClean="0">
                    <a:solidFill>
                      <a:srgbClr val="FFFFFF"/>
                    </a:solidFill>
                    <a:effectLst>
                      <a:glow rad="101600">
                        <a:srgbClr val="060400">
                          <a:alpha val="98000"/>
                        </a:srgbClr>
                      </a:glow>
                    </a:effectLst>
                    <a:latin typeface="Arial Narrow" charset="0"/>
                    <a:cs typeface="Arial" charset="0"/>
                  </a:rPr>
                  <a:t> </a:t>
                </a:r>
                <a:endParaRPr lang="en-US" sz="2000" b="1" dirty="0">
                  <a:solidFill>
                    <a:srgbClr val="FFFFFF"/>
                  </a:solidFill>
                  <a:effectLst>
                    <a:glow rad="101600">
                      <a:srgbClr val="060400">
                        <a:alpha val="98000"/>
                      </a:srgbClr>
                    </a:glow>
                  </a:effectLst>
                  <a:latin typeface="Arial Narrow" charset="0"/>
                  <a:cs typeface="Times New Roman" charset="0"/>
                </a:endParaRPr>
              </a:p>
              <a:p>
                <a:pPr algn="ctr">
                  <a:defRPr/>
                </a:pPr>
                <a:r>
                  <a:rPr lang="en-US" sz="2000" b="1" dirty="0">
                    <a:solidFill>
                      <a:srgbClr val="FFFFFF"/>
                    </a:solidFill>
                    <a:effectLst>
                      <a:glow rad="101600">
                        <a:srgbClr val="060400">
                          <a:alpha val="98000"/>
                        </a:srgbClr>
                      </a:glow>
                    </a:effectLst>
                    <a:latin typeface="Arial Narrow" charset="0"/>
                    <a:cs typeface="Arial" charset="0"/>
                  </a:rPr>
                  <a:t>9:13-35</a:t>
                </a:r>
              </a:p>
            </p:txBody>
          </p:sp>
          <p:sp>
            <p:nvSpPr>
              <p:cNvPr id="292920" name="Rectangle 103"/>
              <p:cNvSpPr>
                <a:spLocks noChangeArrowheads="1"/>
              </p:cNvSpPr>
              <p:nvPr/>
            </p:nvSpPr>
            <p:spPr bwMode="auto">
              <a:xfrm>
                <a:off x="981" y="693"/>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0" name="Group 106"/>
            <p:cNvGrpSpPr>
              <a:grpSpLocks/>
            </p:cNvGrpSpPr>
            <p:nvPr/>
          </p:nvGrpSpPr>
          <p:grpSpPr bwMode="auto">
            <a:xfrm>
              <a:off x="2372" y="1776"/>
              <a:ext cx="3388" cy="768"/>
              <a:chOff x="1543" y="693"/>
              <a:chExt cx="2250" cy="693"/>
            </a:xfrm>
          </p:grpSpPr>
          <p:sp>
            <p:nvSpPr>
              <p:cNvPr id="292917" name="Rectangle 77"/>
              <p:cNvSpPr>
                <a:spLocks noChangeArrowheads="1"/>
              </p:cNvSpPr>
              <p:nvPr/>
            </p:nvSpPr>
            <p:spPr bwMode="auto">
              <a:xfrm>
                <a:off x="1543" y="693"/>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si-LK" sz="2000" b="1" dirty="0" smtClean="0">
                    <a:solidFill>
                      <a:srgbClr val="FFFFFF"/>
                    </a:solidFill>
                    <a:effectLst>
                      <a:glow rad="101600">
                        <a:srgbClr val="060400">
                          <a:alpha val="98000"/>
                        </a:srgbClr>
                      </a:glow>
                    </a:effectLst>
                    <a:latin typeface="Arial Narrow" charset="0"/>
                    <a:cs typeface="Arial" charset="0"/>
                  </a:rPr>
                  <a:t>නූට්</a:t>
                </a:r>
                <a:r>
                  <a:rPr lang="en-US" sz="2000" b="1" dirty="0" smtClean="0">
                    <a:solidFill>
                      <a:srgbClr val="FFFFFF"/>
                    </a:solidFill>
                    <a:effectLst>
                      <a:glow rad="101600">
                        <a:srgbClr val="060400">
                          <a:alpha val="98000"/>
                        </a:srgbClr>
                      </a:glow>
                    </a:effectLst>
                    <a:latin typeface="Arial Narrow" charset="0"/>
                    <a:cs typeface="Arial" charset="0"/>
                  </a:rPr>
                  <a:t>: </a:t>
                </a:r>
                <a:r>
                  <a:rPr lang="si-LK" sz="2000" b="1" dirty="0" smtClean="0">
                    <a:solidFill>
                      <a:srgbClr val="FFFFFF"/>
                    </a:solidFill>
                    <a:effectLst>
                      <a:glow rad="101600">
                        <a:srgbClr val="060400">
                          <a:alpha val="98000"/>
                        </a:srgbClr>
                      </a:glow>
                    </a:effectLst>
                    <a:latin typeface="Arial Narrow" charset="0"/>
                    <a:cs typeface="Arial" charset="0"/>
                  </a:rPr>
                  <a:t>අහස් දෙවගන </a:t>
                </a:r>
                <a:endParaRPr lang="en-US" sz="2000" b="1" dirty="0">
                  <a:solidFill>
                    <a:srgbClr val="FFFFFF"/>
                  </a:solidFill>
                  <a:effectLst>
                    <a:glow rad="101600">
                      <a:srgbClr val="060400">
                        <a:alpha val="98000"/>
                      </a:srgbClr>
                    </a:glow>
                  </a:effectLst>
                  <a:latin typeface="Arial Narrow" charset="0"/>
                  <a:cs typeface="Times New Roman" charset="0"/>
                </a:endParaRPr>
              </a:p>
              <a:p>
                <a:pPr algn="ctr">
                  <a:defRPr/>
                </a:pPr>
                <a:r>
                  <a:rPr lang="si-LK" sz="2000" b="1" dirty="0" smtClean="0">
                    <a:solidFill>
                      <a:srgbClr val="FFFFFF"/>
                    </a:solidFill>
                    <a:effectLst>
                      <a:glow rad="101600">
                        <a:srgbClr val="060400">
                          <a:alpha val="98000"/>
                        </a:srgbClr>
                      </a:glow>
                    </a:effectLst>
                    <a:latin typeface="Arial Narrow" charset="0"/>
                    <a:cs typeface="Arial" charset="0"/>
                  </a:rPr>
                  <a:t>ඉසිස්</a:t>
                </a:r>
                <a:r>
                  <a:rPr lang="en-US" sz="2000" b="1" dirty="0" smtClean="0">
                    <a:solidFill>
                      <a:srgbClr val="FFFFFF"/>
                    </a:solidFill>
                    <a:effectLst>
                      <a:glow rad="101600">
                        <a:srgbClr val="060400">
                          <a:alpha val="98000"/>
                        </a:srgbClr>
                      </a:glow>
                    </a:effectLst>
                    <a:latin typeface="Arial Narrow" charset="0"/>
                    <a:cs typeface="Arial" charset="0"/>
                  </a:rPr>
                  <a:t>: </a:t>
                </a:r>
                <a:r>
                  <a:rPr lang="si-LK" sz="2000" b="1" dirty="0" smtClean="0">
                    <a:solidFill>
                      <a:srgbClr val="FFFFFF"/>
                    </a:solidFill>
                    <a:effectLst>
                      <a:glow rad="101600">
                        <a:srgbClr val="060400">
                          <a:alpha val="98000"/>
                        </a:srgbClr>
                      </a:glow>
                    </a:effectLst>
                    <a:latin typeface="Arial Narrow" charset="0"/>
                    <a:cs typeface="Arial" charset="0"/>
                  </a:rPr>
                  <a:t>ජීවනයේ දෙවගන </a:t>
                </a:r>
                <a:endParaRPr lang="en-US" sz="2000" b="1" dirty="0">
                  <a:solidFill>
                    <a:srgbClr val="FFFFFF"/>
                  </a:solidFill>
                  <a:effectLst>
                    <a:glow rad="101600">
                      <a:srgbClr val="060400">
                        <a:alpha val="98000"/>
                      </a:srgbClr>
                    </a:glow>
                  </a:effectLst>
                  <a:latin typeface="Arial Narrow" charset="0"/>
                  <a:cs typeface="Times New Roman" charset="0"/>
                </a:endParaRPr>
              </a:p>
              <a:p>
                <a:pPr algn="ctr">
                  <a:defRPr/>
                </a:pPr>
                <a:r>
                  <a:rPr lang="si-LK" sz="2000" b="1" dirty="0" smtClean="0">
                    <a:solidFill>
                      <a:srgbClr val="FFFFFF"/>
                    </a:solidFill>
                    <a:effectLst>
                      <a:glow rad="101600">
                        <a:srgbClr val="060400">
                          <a:alpha val="98000"/>
                        </a:srgbClr>
                      </a:glow>
                    </a:effectLst>
                    <a:latin typeface="Arial Narrow" charset="0"/>
                    <a:cs typeface="Arial" charset="0"/>
                  </a:rPr>
                  <a:t>සෙත්</a:t>
                </a:r>
                <a:r>
                  <a:rPr lang="en-US" sz="2000" b="1" dirty="0" smtClean="0">
                    <a:solidFill>
                      <a:srgbClr val="FFFFFF"/>
                    </a:solidFill>
                    <a:effectLst>
                      <a:glow rad="101600">
                        <a:srgbClr val="060400">
                          <a:alpha val="98000"/>
                        </a:srgbClr>
                      </a:glow>
                    </a:effectLst>
                    <a:latin typeface="Arial Narrow" charset="0"/>
                    <a:cs typeface="Arial" charset="0"/>
                  </a:rPr>
                  <a:t>: </a:t>
                </a:r>
                <a:r>
                  <a:rPr lang="si-LK" sz="2000" b="1" dirty="0" smtClean="0">
                    <a:solidFill>
                      <a:srgbClr val="FFFFFF"/>
                    </a:solidFill>
                    <a:effectLst>
                      <a:glow rad="101600">
                        <a:srgbClr val="060400">
                          <a:alpha val="98000"/>
                        </a:srgbClr>
                      </a:glow>
                    </a:effectLst>
                    <a:latin typeface="Arial Narrow" charset="0"/>
                    <a:cs typeface="Arial" charset="0"/>
                  </a:rPr>
                  <a:t>වගාව සුරකින්නා </a:t>
                </a:r>
                <a:endParaRPr lang="en-US" sz="2000" b="1" dirty="0">
                  <a:solidFill>
                    <a:srgbClr val="FFFFFF"/>
                  </a:solidFill>
                  <a:effectLst>
                    <a:glow rad="101600">
                      <a:srgbClr val="060400">
                        <a:alpha val="98000"/>
                      </a:srgbClr>
                    </a:glow>
                  </a:effectLst>
                  <a:latin typeface="Arial Narrow" charset="0"/>
                  <a:cs typeface="Arial" charset="0"/>
                </a:endParaRPr>
              </a:p>
            </p:txBody>
          </p:sp>
          <p:sp>
            <p:nvSpPr>
              <p:cNvPr id="292918" name="Rectangle 105"/>
              <p:cNvSpPr>
                <a:spLocks noChangeArrowheads="1"/>
              </p:cNvSpPr>
              <p:nvPr/>
            </p:nvSpPr>
            <p:spPr bwMode="auto">
              <a:xfrm>
                <a:off x="1543" y="693"/>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1" name="Group 108"/>
            <p:cNvGrpSpPr>
              <a:grpSpLocks/>
            </p:cNvGrpSpPr>
            <p:nvPr/>
          </p:nvGrpSpPr>
          <p:grpSpPr bwMode="auto">
            <a:xfrm>
              <a:off x="48" y="2544"/>
              <a:ext cx="1477" cy="522"/>
              <a:chOff x="0" y="1386"/>
              <a:chExt cx="981" cy="693"/>
            </a:xfrm>
          </p:grpSpPr>
          <p:sp>
            <p:nvSpPr>
              <p:cNvPr id="292915" name="Rectangle 79"/>
              <p:cNvSpPr>
                <a:spLocks noChangeArrowheads="1"/>
              </p:cNvSpPr>
              <p:nvPr/>
            </p:nvSpPr>
            <p:spPr bwMode="auto">
              <a:xfrm>
                <a:off x="0" y="1386"/>
                <a:ext cx="981"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si-LK" sz="2400" b="1" dirty="0" smtClean="0">
                    <a:solidFill>
                      <a:srgbClr val="FFFFFF"/>
                    </a:solidFill>
                    <a:effectLst>
                      <a:glow rad="101600">
                        <a:srgbClr val="060400">
                          <a:alpha val="98000"/>
                        </a:srgbClr>
                      </a:glow>
                    </a:effectLst>
                    <a:latin typeface="Arial Narrow" charset="0"/>
                    <a:cs typeface="Arial" charset="0"/>
                  </a:rPr>
                  <a:t>පළගැටියන් </a:t>
                </a:r>
                <a:endParaRPr lang="en-US" sz="2400" b="1" dirty="0">
                  <a:solidFill>
                    <a:srgbClr val="FFFFFF"/>
                  </a:solidFill>
                  <a:effectLst>
                    <a:glow rad="101600">
                      <a:srgbClr val="060400">
                        <a:alpha val="98000"/>
                      </a:srgbClr>
                    </a:glow>
                  </a:effectLst>
                  <a:latin typeface="Arial Narrow" charset="0"/>
                  <a:cs typeface="Arial" charset="0"/>
                </a:endParaRPr>
              </a:p>
            </p:txBody>
          </p:sp>
          <p:sp>
            <p:nvSpPr>
              <p:cNvPr id="292916" name="Rectangle 107"/>
              <p:cNvSpPr>
                <a:spLocks noChangeArrowheads="1"/>
              </p:cNvSpPr>
              <p:nvPr/>
            </p:nvSpPr>
            <p:spPr bwMode="auto">
              <a:xfrm>
                <a:off x="0" y="1386"/>
                <a:ext cx="981"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2" name="Group 110"/>
            <p:cNvGrpSpPr>
              <a:grpSpLocks/>
            </p:cNvGrpSpPr>
            <p:nvPr/>
          </p:nvGrpSpPr>
          <p:grpSpPr bwMode="auto">
            <a:xfrm>
              <a:off x="1525" y="2544"/>
              <a:ext cx="847" cy="522"/>
              <a:chOff x="981" y="1386"/>
              <a:chExt cx="562" cy="693"/>
            </a:xfrm>
          </p:grpSpPr>
          <p:sp>
            <p:nvSpPr>
              <p:cNvPr id="292913" name="Rectangle 80"/>
              <p:cNvSpPr>
                <a:spLocks noChangeArrowheads="1"/>
              </p:cNvSpPr>
              <p:nvPr/>
            </p:nvSpPr>
            <p:spPr bwMode="auto">
              <a:xfrm>
                <a:off x="981" y="1386"/>
                <a:ext cx="562"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si-LK" sz="2000" b="1" dirty="0" smtClean="0">
                    <a:solidFill>
                      <a:srgbClr val="FFFFFF"/>
                    </a:solidFill>
                    <a:effectLst>
                      <a:glow rad="101600">
                        <a:srgbClr val="060400">
                          <a:alpha val="98000"/>
                        </a:srgbClr>
                      </a:glow>
                    </a:effectLst>
                    <a:latin typeface="Arial Narrow" charset="0"/>
                    <a:cs typeface="Arial" charset="0"/>
                  </a:rPr>
                  <a:t>නික්ම. </a:t>
                </a:r>
                <a:r>
                  <a:rPr lang="en-US" sz="2000" b="1" dirty="0" smtClean="0">
                    <a:solidFill>
                      <a:srgbClr val="FFFFFF"/>
                    </a:solidFill>
                    <a:effectLst>
                      <a:glow rad="101600">
                        <a:srgbClr val="060400">
                          <a:alpha val="98000"/>
                        </a:srgbClr>
                      </a:glow>
                    </a:effectLst>
                    <a:latin typeface="Arial Narrow" charset="0"/>
                    <a:cs typeface="Arial" charset="0"/>
                  </a:rPr>
                  <a:t> </a:t>
                </a:r>
                <a:r>
                  <a:rPr lang="en-US" sz="2000" b="1" dirty="0">
                    <a:solidFill>
                      <a:srgbClr val="FFFFFF"/>
                    </a:solidFill>
                    <a:effectLst>
                      <a:glow rad="101600">
                        <a:srgbClr val="060400">
                          <a:alpha val="98000"/>
                        </a:srgbClr>
                      </a:glow>
                    </a:effectLst>
                    <a:latin typeface="Arial Narrow" charset="0"/>
                    <a:cs typeface="Arial" charset="0"/>
                  </a:rPr>
                  <a:t>l0:1-20</a:t>
                </a:r>
              </a:p>
            </p:txBody>
          </p:sp>
          <p:sp>
            <p:nvSpPr>
              <p:cNvPr id="292914" name="Rectangle 109"/>
              <p:cNvSpPr>
                <a:spLocks noChangeArrowheads="1"/>
              </p:cNvSpPr>
              <p:nvPr/>
            </p:nvSpPr>
            <p:spPr bwMode="auto">
              <a:xfrm>
                <a:off x="981" y="1386"/>
                <a:ext cx="562"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3" name="Group 112"/>
            <p:cNvGrpSpPr>
              <a:grpSpLocks/>
            </p:cNvGrpSpPr>
            <p:nvPr/>
          </p:nvGrpSpPr>
          <p:grpSpPr bwMode="auto">
            <a:xfrm>
              <a:off x="2372" y="2544"/>
              <a:ext cx="3388" cy="522"/>
              <a:chOff x="1543" y="1386"/>
              <a:chExt cx="2250" cy="693"/>
            </a:xfrm>
          </p:grpSpPr>
          <p:sp>
            <p:nvSpPr>
              <p:cNvPr id="292911" name="Rectangle 81"/>
              <p:cNvSpPr>
                <a:spLocks noChangeArrowheads="1"/>
              </p:cNvSpPr>
              <p:nvPr/>
            </p:nvSpPr>
            <p:spPr bwMode="auto">
              <a:xfrm>
                <a:off x="1543" y="1386"/>
                <a:ext cx="2250" cy="693"/>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si-LK" sz="2000" b="1" dirty="0" smtClean="0">
                    <a:solidFill>
                      <a:srgbClr val="FFFFFF"/>
                    </a:solidFill>
                    <a:effectLst>
                      <a:glow rad="101600">
                        <a:srgbClr val="060400">
                          <a:alpha val="98000"/>
                        </a:srgbClr>
                      </a:glow>
                    </a:effectLst>
                    <a:latin typeface="Arial Narrow" charset="0"/>
                    <a:cs typeface="Arial" charset="0"/>
                  </a:rPr>
                  <a:t>ඉසිස්</a:t>
                </a:r>
                <a:r>
                  <a:rPr lang="en-US" sz="2000" b="1" dirty="0" smtClean="0">
                    <a:solidFill>
                      <a:srgbClr val="FFFFFF"/>
                    </a:solidFill>
                    <a:effectLst>
                      <a:glow rad="101600">
                        <a:srgbClr val="060400">
                          <a:alpha val="98000"/>
                        </a:srgbClr>
                      </a:glow>
                    </a:effectLst>
                    <a:latin typeface="Arial Narrow" charset="0"/>
                    <a:cs typeface="Arial" charset="0"/>
                  </a:rPr>
                  <a:t>: </a:t>
                </a:r>
                <a:r>
                  <a:rPr lang="si-LK" sz="2000" b="1" dirty="0" smtClean="0">
                    <a:solidFill>
                      <a:srgbClr val="FFFFFF"/>
                    </a:solidFill>
                    <a:effectLst>
                      <a:glow rad="101600">
                        <a:srgbClr val="060400">
                          <a:alpha val="98000"/>
                        </a:srgbClr>
                      </a:glow>
                    </a:effectLst>
                    <a:latin typeface="Arial Narrow" charset="0"/>
                    <a:cs typeface="Arial" charset="0"/>
                  </a:rPr>
                  <a:t>ජීවනයේ දෙවගන </a:t>
                </a:r>
                <a:endParaRPr lang="en-US" sz="2000" b="1" dirty="0">
                  <a:solidFill>
                    <a:srgbClr val="FFFFFF"/>
                  </a:solidFill>
                  <a:effectLst>
                    <a:glow rad="101600">
                      <a:srgbClr val="060400">
                        <a:alpha val="98000"/>
                      </a:srgbClr>
                    </a:glow>
                  </a:effectLst>
                  <a:latin typeface="Arial Narrow" charset="0"/>
                  <a:cs typeface="Times New Roman" charset="0"/>
                </a:endParaRPr>
              </a:p>
              <a:p>
                <a:pPr algn="ctr">
                  <a:defRPr/>
                </a:pPr>
                <a:r>
                  <a:rPr lang="si-LK" sz="2000" b="1" dirty="0" smtClean="0">
                    <a:solidFill>
                      <a:srgbClr val="FFFFFF"/>
                    </a:solidFill>
                    <a:effectLst>
                      <a:glow rad="101600">
                        <a:srgbClr val="060400">
                          <a:alpha val="98000"/>
                        </a:srgbClr>
                      </a:glow>
                    </a:effectLst>
                    <a:latin typeface="Arial Narrow" charset="0"/>
                    <a:cs typeface="Arial" charset="0"/>
                  </a:rPr>
                  <a:t>සෙත්</a:t>
                </a:r>
                <a:r>
                  <a:rPr lang="en-US" sz="2000" b="1" dirty="0" smtClean="0">
                    <a:solidFill>
                      <a:srgbClr val="FFFFFF"/>
                    </a:solidFill>
                    <a:effectLst>
                      <a:glow rad="101600">
                        <a:srgbClr val="060400">
                          <a:alpha val="98000"/>
                        </a:srgbClr>
                      </a:glow>
                    </a:effectLst>
                    <a:latin typeface="Arial Narrow" charset="0"/>
                    <a:cs typeface="Arial" charset="0"/>
                  </a:rPr>
                  <a:t>: </a:t>
                </a:r>
                <a:r>
                  <a:rPr lang="si-LK" sz="2000" b="1" dirty="0" smtClean="0">
                    <a:solidFill>
                      <a:srgbClr val="FFFFFF"/>
                    </a:solidFill>
                    <a:effectLst>
                      <a:glow rad="101600">
                        <a:srgbClr val="060400">
                          <a:alpha val="98000"/>
                        </a:srgbClr>
                      </a:glow>
                    </a:effectLst>
                    <a:latin typeface="Arial Narrow" charset="0"/>
                    <a:cs typeface="Arial" charset="0"/>
                  </a:rPr>
                  <a:t>වගාව සුරකින්නා </a:t>
                </a:r>
                <a:endParaRPr lang="en-US" sz="2000" b="1" dirty="0">
                  <a:solidFill>
                    <a:srgbClr val="FFFFFF"/>
                  </a:solidFill>
                  <a:effectLst>
                    <a:glow rad="101600">
                      <a:srgbClr val="060400">
                        <a:alpha val="98000"/>
                      </a:srgbClr>
                    </a:glow>
                  </a:effectLst>
                  <a:latin typeface="Arial Narrow" charset="0"/>
                  <a:cs typeface="Arial" charset="0"/>
                </a:endParaRPr>
              </a:p>
            </p:txBody>
          </p:sp>
          <p:sp>
            <p:nvSpPr>
              <p:cNvPr id="292912" name="Rectangle 111"/>
              <p:cNvSpPr>
                <a:spLocks noChangeArrowheads="1"/>
              </p:cNvSpPr>
              <p:nvPr/>
            </p:nvSpPr>
            <p:spPr bwMode="auto">
              <a:xfrm>
                <a:off x="1543" y="1386"/>
                <a:ext cx="2250" cy="693"/>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4" name="Group 114"/>
            <p:cNvGrpSpPr>
              <a:grpSpLocks/>
            </p:cNvGrpSpPr>
            <p:nvPr/>
          </p:nvGrpSpPr>
          <p:grpSpPr bwMode="auto">
            <a:xfrm>
              <a:off x="48" y="3066"/>
              <a:ext cx="1477" cy="607"/>
              <a:chOff x="0" y="2079"/>
              <a:chExt cx="981" cy="684"/>
            </a:xfrm>
          </p:grpSpPr>
          <p:sp>
            <p:nvSpPr>
              <p:cNvPr id="292909" name="Rectangle 85"/>
              <p:cNvSpPr>
                <a:spLocks noChangeArrowheads="1"/>
              </p:cNvSpPr>
              <p:nvPr/>
            </p:nvSpPr>
            <p:spPr bwMode="auto">
              <a:xfrm>
                <a:off x="0" y="2079"/>
                <a:ext cx="981"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si-LK" sz="2400" b="1" dirty="0" smtClean="0">
                    <a:solidFill>
                      <a:srgbClr val="FFFFFF"/>
                    </a:solidFill>
                    <a:effectLst>
                      <a:glow rad="101600">
                        <a:srgbClr val="060400">
                          <a:alpha val="98000"/>
                        </a:srgbClr>
                      </a:glow>
                    </a:effectLst>
                    <a:latin typeface="Arial Narrow" charset="0"/>
                    <a:cs typeface="Arial" charset="0"/>
                  </a:rPr>
                  <a:t>අන්දකාරය </a:t>
                </a:r>
                <a:endParaRPr lang="en-US" sz="2400" b="1" dirty="0">
                  <a:solidFill>
                    <a:srgbClr val="FFFFFF"/>
                  </a:solidFill>
                  <a:effectLst>
                    <a:glow rad="101600">
                      <a:srgbClr val="060400">
                        <a:alpha val="98000"/>
                      </a:srgbClr>
                    </a:glow>
                  </a:effectLst>
                  <a:latin typeface="Arial Narrow" charset="0"/>
                  <a:cs typeface="Arial" charset="0"/>
                </a:endParaRPr>
              </a:p>
            </p:txBody>
          </p:sp>
          <p:sp>
            <p:nvSpPr>
              <p:cNvPr id="292910" name="Rectangle 113"/>
              <p:cNvSpPr>
                <a:spLocks noChangeArrowheads="1"/>
              </p:cNvSpPr>
              <p:nvPr/>
            </p:nvSpPr>
            <p:spPr bwMode="auto">
              <a:xfrm>
                <a:off x="0" y="2079"/>
                <a:ext cx="981"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5" name="Group 116"/>
            <p:cNvGrpSpPr>
              <a:grpSpLocks/>
            </p:cNvGrpSpPr>
            <p:nvPr/>
          </p:nvGrpSpPr>
          <p:grpSpPr bwMode="auto">
            <a:xfrm>
              <a:off x="1525" y="3066"/>
              <a:ext cx="847" cy="607"/>
              <a:chOff x="981" y="2079"/>
              <a:chExt cx="562" cy="684"/>
            </a:xfrm>
          </p:grpSpPr>
          <p:sp>
            <p:nvSpPr>
              <p:cNvPr id="292907" name="Rectangle 86"/>
              <p:cNvSpPr>
                <a:spLocks noChangeArrowheads="1"/>
              </p:cNvSpPr>
              <p:nvPr/>
            </p:nvSpPr>
            <p:spPr bwMode="auto">
              <a:xfrm>
                <a:off x="981" y="2079"/>
                <a:ext cx="562"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si-LK" sz="2000" b="1" dirty="0" smtClean="0">
                    <a:solidFill>
                      <a:srgbClr val="FFFFFF"/>
                    </a:solidFill>
                    <a:effectLst>
                      <a:glow rad="101600">
                        <a:srgbClr val="060400">
                          <a:alpha val="98000"/>
                        </a:srgbClr>
                      </a:glow>
                    </a:effectLst>
                    <a:latin typeface="Arial Narrow" charset="0"/>
                    <a:cs typeface="Arial" charset="0"/>
                  </a:rPr>
                  <a:t>නික්ම.</a:t>
                </a:r>
                <a:r>
                  <a:rPr lang="en-US" sz="2000" b="1" dirty="0" smtClean="0">
                    <a:solidFill>
                      <a:srgbClr val="FFFFFF"/>
                    </a:solidFill>
                    <a:effectLst>
                      <a:glow rad="101600">
                        <a:srgbClr val="060400">
                          <a:alpha val="98000"/>
                        </a:srgbClr>
                      </a:glow>
                    </a:effectLst>
                    <a:latin typeface="Arial Narrow" charset="0"/>
                    <a:cs typeface="Arial" charset="0"/>
                  </a:rPr>
                  <a:t> </a:t>
                </a:r>
                <a:endParaRPr lang="en-US" sz="2000" b="1" dirty="0">
                  <a:solidFill>
                    <a:srgbClr val="FFFFFF"/>
                  </a:solidFill>
                  <a:effectLst>
                    <a:glow rad="101600">
                      <a:srgbClr val="060400">
                        <a:alpha val="98000"/>
                      </a:srgbClr>
                    </a:glow>
                  </a:effectLst>
                  <a:latin typeface="Arial Narrow" charset="0"/>
                  <a:cs typeface="Times New Roman" charset="0"/>
                </a:endParaRPr>
              </a:p>
              <a:p>
                <a:pPr algn="ctr">
                  <a:defRPr/>
                </a:pPr>
                <a:r>
                  <a:rPr lang="en-US" sz="2000" b="1" dirty="0">
                    <a:solidFill>
                      <a:srgbClr val="FFFFFF"/>
                    </a:solidFill>
                    <a:effectLst>
                      <a:glow rad="101600">
                        <a:srgbClr val="060400">
                          <a:alpha val="98000"/>
                        </a:srgbClr>
                      </a:glow>
                    </a:effectLst>
                    <a:latin typeface="Arial Narrow" charset="0"/>
                    <a:cs typeface="Arial" charset="0"/>
                  </a:rPr>
                  <a:t>10:21-29</a:t>
                </a:r>
              </a:p>
            </p:txBody>
          </p:sp>
          <p:sp>
            <p:nvSpPr>
              <p:cNvPr id="292908" name="Rectangle 115"/>
              <p:cNvSpPr>
                <a:spLocks noChangeArrowheads="1"/>
              </p:cNvSpPr>
              <p:nvPr/>
            </p:nvSpPr>
            <p:spPr bwMode="auto">
              <a:xfrm>
                <a:off x="981" y="2079"/>
                <a:ext cx="562"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6" name="Group 118"/>
            <p:cNvGrpSpPr>
              <a:grpSpLocks/>
            </p:cNvGrpSpPr>
            <p:nvPr/>
          </p:nvGrpSpPr>
          <p:grpSpPr bwMode="auto">
            <a:xfrm>
              <a:off x="2372" y="3066"/>
              <a:ext cx="3388" cy="607"/>
              <a:chOff x="1543" y="2079"/>
              <a:chExt cx="2250" cy="684"/>
            </a:xfrm>
          </p:grpSpPr>
          <p:sp>
            <p:nvSpPr>
              <p:cNvPr id="292905" name="Rectangle 87"/>
              <p:cNvSpPr>
                <a:spLocks noChangeArrowheads="1"/>
              </p:cNvSpPr>
              <p:nvPr/>
            </p:nvSpPr>
            <p:spPr bwMode="auto">
              <a:xfrm>
                <a:off x="1543" y="2079"/>
                <a:ext cx="2250" cy="684"/>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si-LK" sz="2000" b="1" dirty="0" smtClean="0">
                    <a:solidFill>
                      <a:srgbClr val="FFFFFF"/>
                    </a:solidFill>
                    <a:effectLst>
                      <a:glow rad="101600">
                        <a:srgbClr val="060400">
                          <a:alpha val="98000"/>
                        </a:srgbClr>
                      </a:glow>
                    </a:effectLst>
                    <a:latin typeface="Arial Narrow" charset="0"/>
                    <a:cs typeface="Arial" charset="0"/>
                  </a:rPr>
                  <a:t>රෙහෙ</a:t>
                </a:r>
                <a:r>
                  <a:rPr lang="en-US" sz="2000" b="1" dirty="0" smtClean="0">
                    <a:solidFill>
                      <a:srgbClr val="FFFFFF"/>
                    </a:solidFill>
                    <a:effectLst>
                      <a:glow rad="101600">
                        <a:srgbClr val="060400">
                          <a:alpha val="98000"/>
                        </a:srgbClr>
                      </a:glow>
                    </a:effectLst>
                    <a:latin typeface="Arial Narrow" charset="0"/>
                    <a:cs typeface="Arial" charset="0"/>
                  </a:rPr>
                  <a:t>, </a:t>
                </a:r>
                <a:r>
                  <a:rPr lang="si-LK" sz="2000" b="1" dirty="0" smtClean="0">
                    <a:solidFill>
                      <a:srgbClr val="FFFFFF"/>
                    </a:solidFill>
                    <a:effectLst>
                      <a:glow rad="101600">
                        <a:srgbClr val="060400">
                          <a:alpha val="98000"/>
                        </a:srgbClr>
                      </a:glow>
                    </a:effectLst>
                    <a:latin typeface="Arial Narrow" charset="0"/>
                    <a:cs typeface="Arial" charset="0"/>
                  </a:rPr>
                  <a:t>අතෙන්</a:t>
                </a:r>
                <a:r>
                  <a:rPr lang="en-US" sz="2000" b="1" dirty="0" smtClean="0">
                    <a:solidFill>
                      <a:srgbClr val="FFFFFF"/>
                    </a:solidFill>
                    <a:effectLst>
                      <a:glow rad="101600">
                        <a:srgbClr val="060400">
                          <a:alpha val="98000"/>
                        </a:srgbClr>
                      </a:glow>
                    </a:effectLst>
                    <a:latin typeface="Arial Narrow" charset="0"/>
                    <a:cs typeface="Arial" charset="0"/>
                  </a:rPr>
                  <a:t>, </a:t>
                </a:r>
                <a:r>
                  <a:rPr lang="si-LK" sz="2000" b="1" dirty="0" smtClean="0">
                    <a:solidFill>
                      <a:srgbClr val="FFFFFF"/>
                    </a:solidFill>
                    <a:effectLst>
                      <a:glow rad="101600">
                        <a:srgbClr val="060400">
                          <a:alpha val="98000"/>
                        </a:srgbClr>
                      </a:glow>
                    </a:effectLst>
                    <a:latin typeface="Arial Narrow" charset="0"/>
                    <a:cs typeface="Arial" charset="0"/>
                  </a:rPr>
                  <a:t>අතුම්</a:t>
                </a:r>
                <a:r>
                  <a:rPr lang="en-US" sz="2000" b="1" dirty="0" smtClean="0">
                    <a:solidFill>
                      <a:srgbClr val="FFFFFF"/>
                    </a:solidFill>
                    <a:effectLst>
                      <a:glow rad="101600">
                        <a:srgbClr val="060400">
                          <a:alpha val="98000"/>
                        </a:srgbClr>
                      </a:glow>
                    </a:effectLst>
                    <a:latin typeface="Arial Narrow" charset="0"/>
                    <a:cs typeface="Arial" charset="0"/>
                  </a:rPr>
                  <a:t>, </a:t>
                </a:r>
                <a:r>
                  <a:rPr lang="si-LK" sz="2000" b="1" dirty="0" smtClean="0">
                    <a:solidFill>
                      <a:srgbClr val="FFFFFF"/>
                    </a:solidFill>
                    <a:effectLst>
                      <a:glow rad="101600">
                        <a:srgbClr val="060400">
                          <a:alpha val="98000"/>
                        </a:srgbClr>
                      </a:glow>
                    </a:effectLst>
                    <a:latin typeface="Arial Narrow" charset="0"/>
                    <a:cs typeface="Arial" charset="0"/>
                  </a:rPr>
                  <a:t>හොරස්</a:t>
                </a:r>
                <a:r>
                  <a:rPr lang="en-US" sz="2000" b="1" dirty="0" smtClean="0">
                    <a:solidFill>
                      <a:srgbClr val="FFFFFF"/>
                    </a:solidFill>
                    <a:effectLst>
                      <a:glow rad="101600">
                        <a:srgbClr val="060400">
                          <a:alpha val="98000"/>
                        </a:srgbClr>
                      </a:glow>
                    </a:effectLst>
                    <a:latin typeface="Arial Narrow" charset="0"/>
                    <a:cs typeface="Arial" charset="0"/>
                  </a:rPr>
                  <a:t>: </a:t>
                </a:r>
                <a:r>
                  <a:rPr lang="si-LK" sz="2000" b="1" dirty="0" smtClean="0">
                    <a:solidFill>
                      <a:srgbClr val="FFFFFF"/>
                    </a:solidFill>
                    <a:effectLst>
                      <a:glow rad="101600">
                        <a:srgbClr val="060400">
                          <a:alpha val="98000"/>
                        </a:srgbClr>
                      </a:glow>
                    </a:effectLst>
                    <a:latin typeface="Arial Narrow" charset="0"/>
                    <a:cs typeface="Arial" charset="0"/>
                  </a:rPr>
                  <a:t>සියල්ල කෙරෙහිවූ හිරු දෙවිවරු</a:t>
                </a:r>
                <a:r>
                  <a:rPr lang="si-LK" sz="2400" b="1" dirty="0" smtClean="0">
                    <a:solidFill>
                      <a:srgbClr val="FFFFFF"/>
                    </a:solidFill>
                    <a:effectLst>
                      <a:glow rad="101600">
                        <a:srgbClr val="060400">
                          <a:alpha val="98000"/>
                        </a:srgbClr>
                      </a:glow>
                    </a:effectLst>
                    <a:latin typeface="Arial Narrow" charset="0"/>
                    <a:cs typeface="Arial" charset="0"/>
                  </a:rPr>
                  <a:t> </a:t>
                </a:r>
                <a:endParaRPr lang="en-US" sz="2400" b="1" dirty="0">
                  <a:solidFill>
                    <a:srgbClr val="FFFFFF"/>
                  </a:solidFill>
                  <a:effectLst>
                    <a:glow rad="101600">
                      <a:srgbClr val="060400">
                        <a:alpha val="98000"/>
                      </a:srgbClr>
                    </a:glow>
                  </a:effectLst>
                  <a:latin typeface="Arial Narrow" charset="0"/>
                  <a:cs typeface="Arial" charset="0"/>
                </a:endParaRPr>
              </a:p>
            </p:txBody>
          </p:sp>
          <p:sp>
            <p:nvSpPr>
              <p:cNvPr id="292906" name="Rectangle 117"/>
              <p:cNvSpPr>
                <a:spLocks noChangeArrowheads="1"/>
              </p:cNvSpPr>
              <p:nvPr/>
            </p:nvSpPr>
            <p:spPr bwMode="auto">
              <a:xfrm>
                <a:off x="1543" y="2079"/>
                <a:ext cx="2250" cy="684"/>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7" name="Group 120"/>
            <p:cNvGrpSpPr>
              <a:grpSpLocks/>
            </p:cNvGrpSpPr>
            <p:nvPr/>
          </p:nvGrpSpPr>
          <p:grpSpPr bwMode="auto">
            <a:xfrm>
              <a:off x="48" y="3673"/>
              <a:ext cx="1477" cy="647"/>
              <a:chOff x="0" y="2763"/>
              <a:chExt cx="981" cy="729"/>
            </a:xfrm>
          </p:grpSpPr>
          <p:sp>
            <p:nvSpPr>
              <p:cNvPr id="292903" name="Rectangle 89"/>
              <p:cNvSpPr>
                <a:spLocks noChangeArrowheads="1"/>
              </p:cNvSpPr>
              <p:nvPr/>
            </p:nvSpPr>
            <p:spPr bwMode="auto">
              <a:xfrm>
                <a:off x="0" y="2763"/>
                <a:ext cx="981"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si-LK" sz="2400" b="1" dirty="0" smtClean="0">
                    <a:solidFill>
                      <a:srgbClr val="FFFFFF"/>
                    </a:solidFill>
                    <a:effectLst>
                      <a:glow rad="101600">
                        <a:srgbClr val="060400">
                          <a:alpha val="98000"/>
                        </a:srgbClr>
                      </a:glow>
                    </a:effectLst>
                    <a:latin typeface="Arial Narrow" charset="0"/>
                    <a:cs typeface="Arial" charset="0"/>
                  </a:rPr>
                  <a:t>කුළුදුලන් මරණය </a:t>
                </a:r>
                <a:endParaRPr lang="en-US" sz="2400" b="1" dirty="0">
                  <a:solidFill>
                    <a:srgbClr val="FFFFFF"/>
                  </a:solidFill>
                  <a:effectLst>
                    <a:glow rad="101600">
                      <a:srgbClr val="060400">
                        <a:alpha val="98000"/>
                      </a:srgbClr>
                    </a:glow>
                  </a:effectLst>
                  <a:latin typeface="Arial Narrow" charset="0"/>
                  <a:cs typeface="Arial" charset="0"/>
                </a:endParaRPr>
              </a:p>
            </p:txBody>
          </p:sp>
          <p:sp>
            <p:nvSpPr>
              <p:cNvPr id="292904" name="Rectangle 119"/>
              <p:cNvSpPr>
                <a:spLocks noChangeArrowheads="1"/>
              </p:cNvSpPr>
              <p:nvPr/>
            </p:nvSpPr>
            <p:spPr bwMode="auto">
              <a:xfrm>
                <a:off x="0" y="2763"/>
                <a:ext cx="981"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8" name="Group 122"/>
            <p:cNvGrpSpPr>
              <a:grpSpLocks/>
            </p:cNvGrpSpPr>
            <p:nvPr/>
          </p:nvGrpSpPr>
          <p:grpSpPr bwMode="auto">
            <a:xfrm>
              <a:off x="1525" y="3673"/>
              <a:ext cx="847" cy="647"/>
              <a:chOff x="981" y="2763"/>
              <a:chExt cx="562" cy="729"/>
            </a:xfrm>
          </p:grpSpPr>
          <p:sp>
            <p:nvSpPr>
              <p:cNvPr id="292901" name="Rectangle 90"/>
              <p:cNvSpPr>
                <a:spLocks noChangeArrowheads="1"/>
              </p:cNvSpPr>
              <p:nvPr/>
            </p:nvSpPr>
            <p:spPr bwMode="auto">
              <a:xfrm>
                <a:off x="981" y="2763"/>
                <a:ext cx="562"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si-LK" sz="2000" b="1" dirty="0" smtClean="0">
                    <a:solidFill>
                      <a:srgbClr val="FFFFFF"/>
                    </a:solidFill>
                    <a:effectLst>
                      <a:glow rad="101600">
                        <a:srgbClr val="060400">
                          <a:alpha val="98000"/>
                        </a:srgbClr>
                      </a:glow>
                    </a:effectLst>
                    <a:latin typeface="Arial Narrow" charset="0"/>
                    <a:cs typeface="Arial" charset="0"/>
                  </a:rPr>
                  <a:t>නික්ම.</a:t>
                </a:r>
                <a:endParaRPr lang="en-US" sz="2000" b="1" dirty="0">
                  <a:solidFill>
                    <a:srgbClr val="FFFFFF"/>
                  </a:solidFill>
                  <a:effectLst>
                    <a:glow rad="101600">
                      <a:srgbClr val="060400">
                        <a:alpha val="98000"/>
                      </a:srgbClr>
                    </a:glow>
                  </a:effectLst>
                  <a:latin typeface="Arial Narrow" charset="0"/>
                  <a:cs typeface="Times New Roman" charset="0"/>
                </a:endParaRPr>
              </a:p>
              <a:p>
                <a:pPr algn="ctr">
                  <a:defRPr/>
                </a:pPr>
                <a:r>
                  <a:rPr lang="en-US" sz="2000" b="1" dirty="0">
                    <a:solidFill>
                      <a:srgbClr val="FFFFFF"/>
                    </a:solidFill>
                    <a:effectLst>
                      <a:glow rad="101600">
                        <a:srgbClr val="060400">
                          <a:alpha val="98000"/>
                        </a:srgbClr>
                      </a:glow>
                    </a:effectLst>
                    <a:latin typeface="Arial Narrow" charset="0"/>
                    <a:cs typeface="Arial" charset="0"/>
                  </a:rPr>
                  <a:t>11:1-12:36</a:t>
                </a:r>
              </a:p>
            </p:txBody>
          </p:sp>
          <p:sp>
            <p:nvSpPr>
              <p:cNvPr id="292902" name="Rectangle 121"/>
              <p:cNvSpPr>
                <a:spLocks noChangeArrowheads="1"/>
              </p:cNvSpPr>
              <p:nvPr/>
            </p:nvSpPr>
            <p:spPr bwMode="auto">
              <a:xfrm>
                <a:off x="981" y="2763"/>
                <a:ext cx="562"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grpSp>
          <p:nvGrpSpPr>
            <p:cNvPr id="371739" name="Group 124"/>
            <p:cNvGrpSpPr>
              <a:grpSpLocks/>
            </p:cNvGrpSpPr>
            <p:nvPr/>
          </p:nvGrpSpPr>
          <p:grpSpPr bwMode="auto">
            <a:xfrm>
              <a:off x="2372" y="3673"/>
              <a:ext cx="3388" cy="647"/>
              <a:chOff x="1543" y="2763"/>
              <a:chExt cx="2250" cy="729"/>
            </a:xfrm>
          </p:grpSpPr>
          <p:sp>
            <p:nvSpPr>
              <p:cNvPr id="292899" name="Rectangle 91"/>
              <p:cNvSpPr>
                <a:spLocks noChangeArrowheads="1"/>
              </p:cNvSpPr>
              <p:nvPr/>
            </p:nvSpPr>
            <p:spPr bwMode="auto">
              <a:xfrm>
                <a:off x="1543" y="2763"/>
                <a:ext cx="2250" cy="729"/>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algn="ctr" eaLnBrk="1" hangingPunct="1">
                  <a:defRPr/>
                </a:pPr>
                <a:r>
                  <a:rPr lang="si-LK" sz="2000" b="1" dirty="0" smtClean="0">
                    <a:solidFill>
                      <a:srgbClr val="FFFFFF"/>
                    </a:solidFill>
                    <a:effectLst>
                      <a:glow rad="101600">
                        <a:srgbClr val="060400">
                          <a:alpha val="98000"/>
                        </a:srgbClr>
                      </a:glow>
                    </a:effectLst>
                    <a:latin typeface="Arial Narrow" charset="0"/>
                    <a:cs typeface="Arial" charset="0"/>
                  </a:rPr>
                  <a:t>ඵරාවෝගේ දේවත්වය</a:t>
                </a:r>
                <a:r>
                  <a:rPr lang="en-US" sz="2000" b="1" dirty="0" smtClean="0">
                    <a:solidFill>
                      <a:srgbClr val="FFFFFF"/>
                    </a:solidFill>
                    <a:effectLst>
                      <a:glow rad="101600">
                        <a:srgbClr val="060400">
                          <a:alpha val="98000"/>
                        </a:srgbClr>
                      </a:glow>
                    </a:effectLst>
                    <a:latin typeface="Arial Narrow" charset="0"/>
                    <a:cs typeface="Arial" charset="0"/>
                  </a:rPr>
                  <a:t>: </a:t>
                </a:r>
                <a:r>
                  <a:rPr lang="si-LK" sz="2000" b="1" dirty="0" smtClean="0">
                    <a:solidFill>
                      <a:srgbClr val="FFFFFF"/>
                    </a:solidFill>
                    <a:effectLst>
                      <a:glow rad="101600">
                        <a:srgbClr val="060400">
                          <a:alpha val="98000"/>
                        </a:srgbClr>
                      </a:glow>
                    </a:effectLst>
                    <a:latin typeface="Arial Narrow" charset="0"/>
                    <a:cs typeface="Arial" charset="0"/>
                  </a:rPr>
                  <a:t>ඔසිරිස්</a:t>
                </a:r>
                <a:r>
                  <a:rPr lang="en-US" sz="2000" b="1" dirty="0" smtClean="0">
                    <a:solidFill>
                      <a:srgbClr val="FFFFFF"/>
                    </a:solidFill>
                    <a:effectLst>
                      <a:glow rad="101600">
                        <a:srgbClr val="060400">
                          <a:alpha val="98000"/>
                        </a:srgbClr>
                      </a:glow>
                    </a:effectLst>
                    <a:latin typeface="Arial Narrow" charset="0"/>
                    <a:cs typeface="Arial" charset="0"/>
                  </a:rPr>
                  <a:t>,</a:t>
                </a:r>
                <a:r>
                  <a:rPr lang="si-LK" sz="2000" b="1" dirty="0" smtClean="0">
                    <a:solidFill>
                      <a:srgbClr val="FFFFFF"/>
                    </a:solidFill>
                    <a:effectLst>
                      <a:glow rad="101600">
                        <a:srgbClr val="060400">
                          <a:alpha val="98000"/>
                        </a:srgbClr>
                      </a:glow>
                    </a:effectLst>
                    <a:latin typeface="Arial Narrow" charset="0"/>
                    <a:cs typeface="Arial" charset="0"/>
                  </a:rPr>
                  <a:t> ජීවනය දෙන්නා </a:t>
                </a:r>
                <a:endParaRPr lang="en-US" sz="2000" b="1" dirty="0">
                  <a:solidFill>
                    <a:srgbClr val="FFFFFF"/>
                  </a:solidFill>
                  <a:effectLst>
                    <a:glow rad="101600">
                      <a:srgbClr val="060400">
                        <a:alpha val="98000"/>
                      </a:srgbClr>
                    </a:glow>
                  </a:effectLst>
                  <a:latin typeface="Arial Narrow" charset="0"/>
                  <a:cs typeface="Arial" charset="0"/>
                </a:endParaRPr>
              </a:p>
            </p:txBody>
          </p:sp>
          <p:sp>
            <p:nvSpPr>
              <p:cNvPr id="292900" name="Rectangle 123"/>
              <p:cNvSpPr>
                <a:spLocks noChangeArrowheads="1"/>
              </p:cNvSpPr>
              <p:nvPr/>
            </p:nvSpPr>
            <p:spPr bwMode="auto">
              <a:xfrm>
                <a:off x="1543" y="2763"/>
                <a:ext cx="2250" cy="729"/>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sp>
          <p:nvSpPr>
            <p:cNvPr id="292892" name="Rectangle 126"/>
            <p:cNvSpPr>
              <a:spLocks noChangeArrowheads="1"/>
            </p:cNvSpPr>
            <p:nvPr/>
          </p:nvSpPr>
          <p:spPr bwMode="auto">
            <a:xfrm>
              <a:off x="5760" y="847"/>
              <a:ext cx="0" cy="262"/>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spAutoFit/>
            </a:bodyPr>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93" name="Rectangle 128"/>
            <p:cNvSpPr>
              <a:spLocks noChangeArrowheads="1"/>
            </p:cNvSpPr>
            <p:nvPr/>
          </p:nvSpPr>
          <p:spPr bwMode="auto">
            <a:xfrm>
              <a:off x="48" y="733"/>
              <a:ext cx="1477"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si-LK" sz="2800" b="1" dirty="0" smtClean="0">
                  <a:solidFill>
                    <a:srgbClr val="FFFFFF"/>
                  </a:solidFill>
                  <a:effectLst>
                    <a:glow rad="101600">
                      <a:srgbClr val="060400">
                        <a:alpha val="98000"/>
                      </a:srgbClr>
                    </a:glow>
                  </a:effectLst>
                  <a:latin typeface="Arial Black" charset="0"/>
                  <a:cs typeface="Arial" charset="0"/>
                </a:rPr>
                <a:t>පීඩාව </a:t>
              </a:r>
              <a:endParaRPr lang="en-US" sz="2800" b="1" dirty="0">
                <a:solidFill>
                  <a:srgbClr val="FFFFFF"/>
                </a:solidFill>
                <a:effectLst>
                  <a:glow rad="101600">
                    <a:srgbClr val="060400">
                      <a:alpha val="98000"/>
                    </a:srgbClr>
                  </a:glow>
                </a:effectLst>
                <a:latin typeface="Arial Black" charset="0"/>
                <a:cs typeface="Arial" charset="0"/>
              </a:endParaRPr>
            </a:p>
          </p:txBody>
        </p:sp>
        <p:sp>
          <p:nvSpPr>
            <p:cNvPr id="292894" name="Rectangle 129"/>
            <p:cNvSpPr>
              <a:spLocks noChangeArrowheads="1"/>
            </p:cNvSpPr>
            <p:nvPr/>
          </p:nvSpPr>
          <p:spPr bwMode="auto">
            <a:xfrm>
              <a:off x="48" y="733"/>
              <a:ext cx="1477"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95" name="Rectangle 131"/>
            <p:cNvSpPr>
              <a:spLocks noChangeArrowheads="1"/>
            </p:cNvSpPr>
            <p:nvPr/>
          </p:nvSpPr>
          <p:spPr bwMode="auto">
            <a:xfrm>
              <a:off x="1525" y="733"/>
              <a:ext cx="847"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si-LK" sz="2400" b="1" dirty="0" smtClean="0">
                  <a:solidFill>
                    <a:srgbClr val="FFFFFF"/>
                  </a:solidFill>
                  <a:effectLst>
                    <a:glow rad="101600">
                      <a:srgbClr val="060400">
                        <a:alpha val="98000"/>
                      </a:srgbClr>
                    </a:glow>
                  </a:effectLst>
                  <a:latin typeface="Arial Narrow" charset="0"/>
                  <a:cs typeface="Arial" charset="0"/>
                </a:rPr>
                <a:t>යොමුව</a:t>
              </a:r>
              <a:r>
                <a:rPr lang="si-LK" sz="2000" b="1" dirty="0" smtClean="0">
                  <a:solidFill>
                    <a:srgbClr val="FFFFFF"/>
                  </a:solidFill>
                  <a:effectLst>
                    <a:glow rad="101600">
                      <a:srgbClr val="060400">
                        <a:alpha val="98000"/>
                      </a:srgbClr>
                    </a:glow>
                  </a:effectLst>
                  <a:latin typeface="Arial Narrow" charset="0"/>
                  <a:cs typeface="Arial" charset="0"/>
                </a:rPr>
                <a:t> </a:t>
              </a:r>
              <a:endParaRPr lang="en-US" sz="2000" b="1" dirty="0">
                <a:solidFill>
                  <a:srgbClr val="FFFFFF"/>
                </a:solidFill>
                <a:effectLst>
                  <a:glow rad="101600">
                    <a:srgbClr val="060400">
                      <a:alpha val="98000"/>
                    </a:srgbClr>
                  </a:glow>
                </a:effectLst>
                <a:latin typeface="Arial Narrow" charset="0"/>
                <a:cs typeface="Arial" charset="0"/>
              </a:endParaRPr>
            </a:p>
          </p:txBody>
        </p:sp>
        <p:sp>
          <p:nvSpPr>
            <p:cNvPr id="292896" name="Rectangle 132"/>
            <p:cNvSpPr>
              <a:spLocks noChangeArrowheads="1"/>
            </p:cNvSpPr>
            <p:nvPr/>
          </p:nvSpPr>
          <p:spPr bwMode="auto">
            <a:xfrm>
              <a:off x="1525" y="733"/>
              <a:ext cx="847"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sp>
          <p:nvSpPr>
            <p:cNvPr id="292897" name="Rectangle 134"/>
            <p:cNvSpPr>
              <a:spLocks noChangeArrowheads="1"/>
            </p:cNvSpPr>
            <p:nvPr/>
          </p:nvSpPr>
          <p:spPr bwMode="auto">
            <a:xfrm>
              <a:off x="2372" y="733"/>
              <a:ext cx="3388" cy="490"/>
            </a:xfrm>
            <a:prstGeom prst="rect">
              <a:avLst/>
            </a:prstGeom>
            <a:noFill/>
            <a:ln w="12700"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algn="ctr" eaLnBrk="1" hangingPunct="1">
                <a:defRPr/>
              </a:pPr>
              <a:r>
                <a:rPr lang="si-LK" sz="2400" b="1" dirty="0">
                  <a:solidFill>
                    <a:srgbClr val="FFFFFF"/>
                  </a:solidFill>
                  <a:effectLst>
                    <a:glow rad="139700">
                      <a:srgbClr val="060400"/>
                    </a:glow>
                  </a:effectLst>
                  <a:latin typeface="Arial Black" charset="0"/>
                  <a:cs typeface="Arial" charset="0"/>
                </a:rPr>
                <a:t>පීඩා හමුවේ අසරණ වූ මිසර දෙවි</a:t>
              </a:r>
              <a:r>
                <a:rPr lang="si-LK" sz="2400" b="1" dirty="0" smtClean="0">
                  <a:solidFill>
                    <a:srgbClr val="FFFFFF"/>
                  </a:solidFill>
                  <a:effectLst>
                    <a:glow rad="139700">
                      <a:srgbClr val="060400"/>
                    </a:glow>
                  </a:effectLst>
                  <a:latin typeface="Arial Black" charset="0"/>
                  <a:cs typeface="Arial" charset="0"/>
                </a:rPr>
                <a:t>වරු</a:t>
              </a:r>
              <a:endParaRPr lang="en-US" sz="2400" b="1" dirty="0">
                <a:solidFill>
                  <a:srgbClr val="FFFFFF"/>
                </a:solidFill>
                <a:effectLst>
                  <a:glow rad="101600">
                    <a:srgbClr val="060400">
                      <a:alpha val="98000"/>
                    </a:srgbClr>
                  </a:glow>
                </a:effectLst>
                <a:latin typeface="Arial Black" charset="0"/>
                <a:cs typeface="Arial" charset="0"/>
              </a:endParaRPr>
            </a:p>
          </p:txBody>
        </p:sp>
        <p:sp>
          <p:nvSpPr>
            <p:cNvPr id="292898" name="Rectangle 135"/>
            <p:cNvSpPr>
              <a:spLocks noChangeArrowheads="1"/>
            </p:cNvSpPr>
            <p:nvPr/>
          </p:nvSpPr>
          <p:spPr bwMode="auto">
            <a:xfrm>
              <a:off x="2372" y="733"/>
              <a:ext cx="3388" cy="490"/>
            </a:xfrm>
            <a:prstGeom prst="rect">
              <a:avLst/>
            </a:prstGeom>
            <a:noFill/>
            <a:ln w="7" cap="sq">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a:defRPr/>
              </a:pPr>
              <a:endParaRPr lang="en-US" sz="2400" b="1">
                <a:solidFill>
                  <a:srgbClr val="003300"/>
                </a:solidFill>
                <a:effectLst>
                  <a:glow rad="101600">
                    <a:srgbClr val="060400">
                      <a:alpha val="98000"/>
                    </a:srgbClr>
                  </a:glow>
                </a:effectLst>
                <a:latin typeface="Times New Roman" charset="0"/>
              </a:endParaRPr>
            </a:p>
          </p:txBody>
        </p:sp>
      </p:grpSp>
      <p:sp>
        <p:nvSpPr>
          <p:cNvPr id="292869" name="Rectangle 139"/>
          <p:cNvSpPr>
            <a:spLocks noGrp="1" noChangeArrowheads="1"/>
          </p:cNvSpPr>
          <p:nvPr>
            <p:ph type="title"/>
          </p:nvPr>
        </p:nvSpPr>
        <p:spPr>
          <a:xfrm>
            <a:off x="228600" y="0"/>
            <a:ext cx="7772400" cy="1143000"/>
          </a:xfrm>
        </p:spPr>
        <p:txBody>
          <a:bodyPr/>
          <a:lstStyle/>
          <a:p>
            <a:pPr>
              <a:defRPr/>
            </a:pPr>
            <a:r>
              <a:rPr lang="si-LK" sz="2400" dirty="0">
                <a:effectLst>
                  <a:glow rad="139700">
                    <a:srgbClr val="060400"/>
                  </a:glow>
                  <a:outerShdw blurRad="38100" dist="38100" dir="2700000" algn="tl">
                    <a:srgbClr val="000000"/>
                  </a:outerShdw>
                </a:effectLst>
                <a:latin typeface="Arial Black" charset="0"/>
                <a:ea typeface="SimSun" charset="0"/>
                <a:cs typeface="SimSun" charset="0"/>
              </a:rPr>
              <a:t>පීඩාවන් සහ ඊජිප්තුවේ දෙවිවරු</a:t>
            </a:r>
            <a:r>
              <a:rPr lang="si-LK" sz="1800" dirty="0">
                <a:effectLst>
                  <a:glow rad="139700">
                    <a:srgbClr val="060400"/>
                  </a:glow>
                  <a:outerShdw blurRad="38100" dist="38100" dir="2700000" algn="tl">
                    <a:srgbClr val="000000"/>
                  </a:outerShdw>
                </a:effectLst>
                <a:latin typeface="Arial Black" charset="0"/>
                <a:ea typeface="SimSun" charset="0"/>
                <a:cs typeface="SimSun" charset="0"/>
              </a:rPr>
              <a:t/>
            </a:r>
            <a:br>
              <a:rPr lang="si-LK" sz="1800" dirty="0">
                <a:effectLst>
                  <a:glow rad="139700">
                    <a:srgbClr val="060400"/>
                  </a:glow>
                  <a:outerShdw blurRad="38100" dist="38100" dir="2700000" algn="tl">
                    <a:srgbClr val="000000"/>
                  </a:outerShdw>
                </a:effectLst>
                <a:latin typeface="Arial Black" charset="0"/>
                <a:ea typeface="SimSun" charset="0"/>
                <a:cs typeface="SimSun" charset="0"/>
              </a:rPr>
            </a:br>
            <a:r>
              <a:rPr lang="si-LK" sz="1800" dirty="0">
                <a:effectLst>
                  <a:glow rad="139700">
                    <a:srgbClr val="060400"/>
                  </a:glow>
                  <a:outerShdw blurRad="38100" dist="38100" dir="2700000" algn="tl">
                    <a:srgbClr val="000000"/>
                  </a:outerShdw>
                </a:effectLst>
                <a:latin typeface="Arial Black" charset="0"/>
                <a:ea typeface="SimSun" charset="0"/>
                <a:cs typeface="SimSun" charset="0"/>
              </a:rPr>
              <a:t> ජෝන් එච් වෝල්ටන්, කාලානුක්රමික හා පසුබිම් තොරතුරු ප.ගිවි. 2 වන සංස්කරණය,85</a:t>
            </a:r>
            <a:endParaRPr lang="en-US" sz="1800" dirty="0">
              <a:solidFill>
                <a:srgbClr val="FFFFFF"/>
              </a:solidFill>
              <a:effectLst>
                <a:glow rad="101600">
                  <a:srgbClr val="060400">
                    <a:alpha val="98000"/>
                  </a:srgbClr>
                </a:glow>
              </a:effectLst>
              <a:latin typeface="Arial Black" charset="0"/>
              <a:ea typeface="SimSun" charset="0"/>
              <a:cs typeface="SimSun" charset="0"/>
            </a:endParaRP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5" descr="crossingre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5300" y="0"/>
            <a:ext cx="4838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3762" name="Rectangle 2"/>
          <p:cNvSpPr>
            <a:spLocks noGrp="1" noChangeArrowheads="1"/>
          </p:cNvSpPr>
          <p:nvPr>
            <p:ph type="title"/>
          </p:nvPr>
        </p:nvSpPr>
        <p:spPr>
          <a:xfrm>
            <a:off x="685800" y="0"/>
            <a:ext cx="3886200" cy="1143000"/>
          </a:xfrm>
        </p:spPr>
        <p:txBody>
          <a:bodyPr/>
          <a:lstStyle/>
          <a:p>
            <a:r>
              <a:rPr kumimoji="1" lang="si-LK" sz="2400" b="1" dirty="0">
                <a:solidFill>
                  <a:schemeClr val="tx1"/>
                </a:solidFill>
                <a:latin typeface="Arial" charset="0"/>
                <a:cs typeface="ＭＳ Ｐゴシック" charset="0"/>
              </a:rPr>
              <a:t>නික්මයාම එතරම් වැදගත</a:t>
            </a:r>
            <a:r>
              <a:rPr kumimoji="1" lang="si-LK" sz="2400" b="1" dirty="0" smtClean="0">
                <a:solidFill>
                  <a:schemeClr val="tx1"/>
                </a:solidFill>
                <a:latin typeface="Arial" charset="0"/>
                <a:cs typeface="ＭＳ Ｐゴシック" charset="0"/>
              </a:rPr>
              <a:t>් ඇය</a:t>
            </a:r>
            <a:r>
              <a:rPr kumimoji="1" lang="si-LK" sz="2400" b="1" dirty="0">
                <a:solidFill>
                  <a:schemeClr val="tx1"/>
                </a:solidFill>
                <a:latin typeface="Arial" charset="0"/>
                <a:cs typeface="ＭＳ Ｐゴシック" charset="0"/>
              </a:rPr>
              <a:t>ි?</a:t>
            </a:r>
            <a:endParaRPr kumimoji="1" lang="en-US" sz="2400" b="1" dirty="0">
              <a:solidFill>
                <a:schemeClr val="tx1"/>
              </a:solidFill>
              <a:latin typeface="Arial" charset="0"/>
              <a:cs typeface="ＭＳ Ｐゴシック" charset="0"/>
            </a:endParaRPr>
          </a:p>
        </p:txBody>
      </p:sp>
      <p:sp>
        <p:nvSpPr>
          <p:cNvPr id="294915" name="Rectangle 6"/>
          <p:cNvSpPr>
            <a:spLocks noChangeArrowheads="1"/>
          </p:cNvSpPr>
          <p:nvPr/>
        </p:nvSpPr>
        <p:spPr bwMode="auto">
          <a:xfrm>
            <a:off x="755650" y="1327150"/>
            <a:ext cx="35687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buSzPct val="80000"/>
              <a:buFont typeface="Wingdings" charset="0"/>
              <a:buChar char="l"/>
            </a:pPr>
            <a:r>
              <a:rPr kumimoji="1" lang="si-LK" sz="2000" b="1" dirty="0">
                <a:solidFill>
                  <a:srgbClr val="FFFFFF"/>
                </a:solidFill>
                <a:latin typeface="Arial" charset="0"/>
              </a:rPr>
              <a:t>මිසර දෙවිවරුන්ට  වඩා දෙවියන් වහන්සේ බලවත්ය (12:29, 37</a:t>
            </a:r>
            <a:r>
              <a:rPr kumimoji="1" lang="si-LK" sz="2000" b="1" dirty="0" smtClean="0">
                <a:solidFill>
                  <a:srgbClr val="FFFFFF"/>
                </a:solidFill>
                <a:latin typeface="Arial" charset="0"/>
              </a:rPr>
              <a:t>)!</a:t>
            </a:r>
            <a:endParaRPr kumimoji="1" lang="it-IT" sz="2000" b="1" dirty="0" smtClean="0">
              <a:solidFill>
                <a:srgbClr val="FFFFFF"/>
              </a:solidFill>
              <a:latin typeface="Arial" charset="0"/>
            </a:endParaRPr>
          </a:p>
          <a:p>
            <a:pPr>
              <a:lnSpc>
                <a:spcPct val="80000"/>
              </a:lnSpc>
              <a:spcBef>
                <a:spcPct val="20000"/>
              </a:spcBef>
              <a:buSzPct val="80000"/>
            </a:pPr>
            <a:endParaRPr kumimoji="1" lang="en-US" sz="2000" b="1" dirty="0">
              <a:solidFill>
                <a:srgbClr val="FFFFFF"/>
              </a:solidFill>
              <a:latin typeface="Arial" charset="0"/>
            </a:endParaRPr>
          </a:p>
          <a:p>
            <a:pPr marL="342900" indent="-342900">
              <a:lnSpc>
                <a:spcPct val="80000"/>
              </a:lnSpc>
              <a:spcBef>
                <a:spcPct val="20000"/>
              </a:spcBef>
              <a:buSzPct val="80000"/>
              <a:buFont typeface="Wingdings" charset="0"/>
              <a:buChar char="l"/>
            </a:pPr>
            <a:r>
              <a:rPr kumimoji="1" lang="si-LK" sz="2000" b="1" dirty="0" smtClean="0">
                <a:solidFill>
                  <a:srgbClr val="FFFFFF"/>
                </a:solidFill>
                <a:latin typeface="Arial" charset="0"/>
              </a:rPr>
              <a:t>දෙවියන් </a:t>
            </a:r>
            <a:r>
              <a:rPr kumimoji="1" lang="si-LK" sz="2000" b="1" dirty="0">
                <a:solidFill>
                  <a:srgbClr val="FFFFFF"/>
                </a:solidFill>
                <a:latin typeface="Arial" charset="0"/>
              </a:rPr>
              <a:t>වහන්සේ සිය පොරොන්දුව සම්පූර්ණ කළ සේක (12: 40-41;? </a:t>
            </a:r>
            <a:r>
              <a:rPr kumimoji="1" lang="si-LK" sz="2000" b="1" dirty="0" smtClean="0">
                <a:solidFill>
                  <a:srgbClr val="FFFFFF"/>
                </a:solidFill>
                <a:latin typeface="Arial" charset="0"/>
              </a:rPr>
              <a:t>සස</a:t>
            </a:r>
            <a:r>
              <a:rPr kumimoji="1" lang="en-US" sz="2000" b="1" dirty="0" smtClean="0">
                <a:solidFill>
                  <a:srgbClr val="FFFFFF"/>
                </a:solidFill>
                <a:latin typeface="Arial" charset="0"/>
              </a:rPr>
              <a:t>. </a:t>
            </a:r>
            <a:r>
              <a:rPr kumimoji="1" lang="si-LK" sz="2000" b="1" dirty="0">
                <a:solidFill>
                  <a:srgbClr val="FFFFFF"/>
                </a:solidFill>
                <a:latin typeface="Arial" charset="0"/>
              </a:rPr>
              <a:t>උත්පත්ති 15:15) පාස්කු බැටළුවා සංකල්පය (12: 3-5, 27, 43, 46; යොහන් 1:29; 19:36; 1 කොරි. 5: 7-8)</a:t>
            </a:r>
            <a:endParaRPr kumimoji="1" lang="en-US" sz="2000" b="1" dirty="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4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49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700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4344556" y="980728"/>
            <a:ext cx="4835956" cy="3168352"/>
          </a:xfrm>
          <a:prstGeom prst="rect">
            <a:avLst/>
          </a:prstGeom>
          <a:solidFill>
            <a:srgbClr val="000000"/>
          </a:solidFill>
          <a:ln>
            <a:noFill/>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eaLnBrk="1" hangingPunct="1">
              <a:defRPr/>
            </a:pPr>
            <a:r>
              <a:rPr lang="en-US" sz="2800" b="1" kern="0" dirty="0">
                <a:solidFill>
                  <a:srgbClr val="00CC99">
                    <a:lumMod val="20000"/>
                    <a:lumOff val="80000"/>
                  </a:srgbClr>
                </a:solidFill>
                <a:effectLst>
                  <a:glow rad="774700">
                    <a:srgbClr val="FF0000">
                      <a:alpha val="28000"/>
                    </a:srgbClr>
                  </a:glow>
                </a:effectLst>
                <a:ea typeface="ＭＳ Ｐゴシック" charset="0"/>
                <a:cs typeface="Arial"/>
              </a:rPr>
              <a:t>"</a:t>
            </a:r>
            <a:r>
              <a:rPr lang="si-LK" sz="2400" dirty="0">
                <a:solidFill>
                  <a:srgbClr val="FFFFFF"/>
                </a:solidFill>
                <a:effectLst/>
              </a:rPr>
              <a:t>මෙන්න, ලෝකයේ පාපය දුරලන දෙවියන් වහන්සේගේ බැටළු පෝතකයාණෝ!</a:t>
            </a:r>
            <a:r>
              <a:rPr lang="si-LK" sz="2400" dirty="0">
                <a:effectLst/>
              </a:rPr>
              <a:t> </a:t>
            </a:r>
            <a:r>
              <a:rPr lang="en-US" sz="2400" b="1" kern="0" dirty="0">
                <a:solidFill>
                  <a:srgbClr val="00CC99">
                    <a:lumMod val="20000"/>
                    <a:lumOff val="80000"/>
                  </a:srgbClr>
                </a:solidFill>
                <a:effectLst>
                  <a:glow rad="774700">
                    <a:srgbClr val="FF0000">
                      <a:alpha val="28000"/>
                    </a:srgbClr>
                  </a:glow>
                </a:effectLst>
                <a:ea typeface="ＭＳ Ｐゴシック" charset="0"/>
                <a:cs typeface="Arial"/>
              </a:rPr>
              <a:t>"</a:t>
            </a:r>
            <a:r>
              <a:rPr lang="en-US" sz="2800" b="1" kern="0" dirty="0">
                <a:solidFill>
                  <a:srgbClr val="00CC99">
                    <a:lumMod val="20000"/>
                    <a:lumOff val="80000"/>
                  </a:srgbClr>
                </a:solidFill>
                <a:effectLst>
                  <a:glow rad="774700">
                    <a:srgbClr val="FF0000">
                      <a:alpha val="28000"/>
                    </a:srgbClr>
                  </a:glow>
                </a:effectLst>
                <a:ea typeface="ＭＳ Ｐゴシック" charset="0"/>
                <a:cs typeface="Arial"/>
              </a:rPr>
              <a:t/>
            </a:r>
            <a:br>
              <a:rPr lang="en-US" sz="2800" b="1" kern="0" dirty="0">
                <a:solidFill>
                  <a:srgbClr val="00CC99">
                    <a:lumMod val="20000"/>
                    <a:lumOff val="80000"/>
                  </a:srgbClr>
                </a:solidFill>
                <a:effectLst>
                  <a:glow rad="774700">
                    <a:srgbClr val="FF0000">
                      <a:alpha val="28000"/>
                    </a:srgbClr>
                  </a:glow>
                </a:effectLst>
                <a:ea typeface="ＭＳ Ｐゴシック" charset="0"/>
                <a:cs typeface="Arial"/>
              </a:rPr>
            </a:br>
            <a:r>
              <a:rPr lang="en-US" sz="2800" b="1" kern="0" dirty="0">
                <a:solidFill>
                  <a:srgbClr val="00CC99">
                    <a:lumMod val="20000"/>
                    <a:lumOff val="80000"/>
                  </a:srgbClr>
                </a:solidFill>
                <a:effectLst>
                  <a:glow rad="774700">
                    <a:srgbClr val="FF0000">
                      <a:alpha val="28000"/>
                    </a:srgbClr>
                  </a:glow>
                </a:effectLst>
                <a:ea typeface="ＭＳ Ｐゴシック" charset="0"/>
                <a:cs typeface="Arial"/>
              </a:rPr>
              <a:t>(</a:t>
            </a:r>
            <a:r>
              <a:rPr lang="si-LK" sz="2800" b="1" kern="0" dirty="0">
                <a:solidFill>
                  <a:srgbClr val="00CC99">
                    <a:lumMod val="20000"/>
                    <a:lumOff val="80000"/>
                  </a:srgbClr>
                </a:solidFill>
                <a:effectLst>
                  <a:glow rad="774700">
                    <a:srgbClr val="FF0000">
                      <a:alpha val="28000"/>
                    </a:srgbClr>
                  </a:glow>
                </a:effectLst>
                <a:ea typeface="ＭＳ Ｐゴシック" charset="0"/>
                <a:cs typeface="Arial"/>
              </a:rPr>
              <a:t>යොහාන්</a:t>
            </a:r>
            <a:r>
              <a:rPr lang="en-US" sz="2800" b="1" kern="0" dirty="0">
                <a:solidFill>
                  <a:srgbClr val="00CC99">
                    <a:lumMod val="20000"/>
                    <a:lumOff val="80000"/>
                  </a:srgbClr>
                </a:solidFill>
                <a:effectLst>
                  <a:glow rad="774700">
                    <a:srgbClr val="FF0000">
                      <a:alpha val="28000"/>
                    </a:srgbClr>
                  </a:glow>
                </a:effectLst>
                <a:ea typeface="ＭＳ Ｐゴシック" charset="0"/>
                <a:cs typeface="Arial"/>
              </a:rPr>
              <a:t> 1:29)</a:t>
            </a:r>
          </a:p>
          <a:p>
            <a:pPr eaLnBrk="1" hangingPunct="1">
              <a:defRPr/>
            </a:pPr>
            <a:endParaRPr lang="en-US" sz="2800" b="1" kern="0" dirty="0">
              <a:solidFill>
                <a:srgbClr val="00CC99">
                  <a:lumMod val="20000"/>
                  <a:lumOff val="80000"/>
                </a:srgbClr>
              </a:solidFill>
              <a:effectLst>
                <a:glow rad="774700">
                  <a:srgbClr val="FF0000">
                    <a:alpha val="28000"/>
                  </a:srgbClr>
                </a:glow>
              </a:effectLst>
              <a:latin typeface="Arial"/>
              <a:ea typeface="ＭＳ Ｐゴシック" charset="0"/>
              <a:cs typeface="Arial"/>
            </a:endParaRPr>
          </a:p>
        </p:txBody>
      </p:sp>
      <p:pic>
        <p:nvPicPr>
          <p:cNvPr id="375811" name="Picture 3" descr="John Baptist Look Lamb of Go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4988" y="3644900"/>
            <a:ext cx="48355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solidFill>
            <a:srgbClr val="0000FF"/>
          </a:solidFill>
        </p:spPr>
        <p:txBody>
          <a:bodyPr/>
          <a:lstStyle/>
          <a:p>
            <a:pPr eaLnBrk="1" hangingPunct="1">
              <a:defRPr/>
            </a:pPr>
            <a:r>
              <a:rPr lang="si-LK" sz="4800" dirty="0" smtClean="0">
                <a:solidFill>
                  <a:schemeClr val="tx1"/>
                </a:solidFill>
                <a:latin typeface="Arial" charset="0"/>
                <a:cs typeface="ＭＳ Ｐゴシック" charset="0"/>
              </a:rPr>
              <a:t>පාස්කු බැටළුවා </a:t>
            </a:r>
            <a:endParaRPr lang="en-US" sz="4800" dirty="0">
              <a:solidFill>
                <a:schemeClr val="tx1"/>
              </a:solidFill>
              <a:latin typeface="Arial" charset="0"/>
              <a:cs typeface="ＭＳ Ｐゴシック" charset="0"/>
            </a:endParaRPr>
          </a:p>
        </p:txBody>
      </p:sp>
      <p:pic>
        <p:nvPicPr>
          <p:cNvPr id="375813" name="Picture 11" descr="lamb">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5814" name="Picture 1" descr="lamb.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2700" y="1573213"/>
            <a:ext cx="4368800" cy="547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sz="2000">
              <a:solidFill>
                <a:srgbClr val="000000"/>
              </a:solidFill>
              <a:latin typeface="Arial" charset="0"/>
              <a:cs typeface="Arial" charset="0"/>
            </a:endParaRPr>
          </a:p>
        </p:txBody>
      </p:sp>
      <p:sp>
        <p:nvSpPr>
          <p:cNvPr id="300034"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0035"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00036"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7033" name="Text Box 9"/>
          <p:cNvSpPr txBox="1">
            <a:spLocks noChangeArrowheads="1"/>
          </p:cNvSpPr>
          <p:nvPr/>
        </p:nvSpPr>
        <p:spPr bwMode="auto">
          <a:xfrm>
            <a:off x="381000" y="331788"/>
            <a:ext cx="4046538" cy="483209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2800" b="1" i="1" dirty="0" smtClean="0">
                <a:solidFill>
                  <a:srgbClr val="FFFFFF"/>
                </a:solidFill>
                <a:latin typeface="Arial"/>
                <a:cs typeface="Arial"/>
              </a:rPr>
              <a:t>"</a:t>
            </a:r>
            <a:r>
              <a:rPr lang="si-LK" sz="2800" dirty="0">
                <a:solidFill>
                  <a:srgbClr val="FFFFFF"/>
                </a:solidFill>
              </a:rPr>
              <a:t>නුඹලා සිටින ගෙවල් මත තවරා ඇති ලේ නුඹලා ඒවායේ සිටින බවට ලකුණක් වන්නේ ය. මම ලේ දකින විට නුඹලා පසු කර යන්නෙමි. මිසර දේශයට මා පහර දෙන විට, ඒ මාරක දඬුවම නුඹලා වෙත නොපැමිණෙනු ඇත.</a:t>
            </a:r>
            <a:r>
              <a:rPr lang="en-US" sz="2800" b="1" i="1" dirty="0" smtClean="0">
                <a:solidFill>
                  <a:srgbClr val="FFFFFF"/>
                </a:solidFill>
                <a:latin typeface="Arial"/>
                <a:cs typeface="Arial"/>
              </a:rPr>
              <a:t>"</a:t>
            </a:r>
            <a:endParaRPr lang="en-US" sz="2800" b="1" i="1" dirty="0">
              <a:solidFill>
                <a:srgbClr val="FFFFFF"/>
              </a:solidFill>
              <a:latin typeface="Arial"/>
              <a:cs typeface="Arial"/>
            </a:endParaRPr>
          </a:p>
        </p:txBody>
      </p:sp>
      <p:sp>
        <p:nvSpPr>
          <p:cNvPr id="257034" name="Text Box 10"/>
          <p:cNvSpPr txBox="1">
            <a:spLocks noChangeArrowheads="1"/>
          </p:cNvSpPr>
          <p:nvPr/>
        </p:nvSpPr>
        <p:spPr bwMode="auto">
          <a:xfrm>
            <a:off x="0" y="5866739"/>
            <a:ext cx="4572000" cy="523875"/>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si-LK" sz="2800" b="1" dirty="0" smtClean="0">
                <a:solidFill>
                  <a:srgbClr val="FFFFFF"/>
                </a:solidFill>
                <a:latin typeface="Arial"/>
                <a:cs typeface="Arial"/>
              </a:rPr>
              <a:t>නික්මයාම</a:t>
            </a:r>
            <a:r>
              <a:rPr lang="en-US" sz="2800" b="1" dirty="0" smtClean="0">
                <a:solidFill>
                  <a:srgbClr val="FFFFFF"/>
                </a:solidFill>
                <a:latin typeface="Arial"/>
                <a:cs typeface="Arial"/>
              </a:rPr>
              <a:t> </a:t>
            </a:r>
            <a:r>
              <a:rPr lang="en-US" sz="2800" b="1" dirty="0">
                <a:solidFill>
                  <a:srgbClr val="FFFFFF"/>
                </a:solidFill>
                <a:latin typeface="Arial"/>
                <a:cs typeface="Arial"/>
              </a:rPr>
              <a:t>12:13 </a:t>
            </a:r>
          </a:p>
        </p:txBody>
      </p:sp>
      <p:sp>
        <p:nvSpPr>
          <p:cNvPr id="300042"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si-LK" altLang="zh-CN" sz="3200" b="1" dirty="0" smtClean="0">
                <a:solidFill>
                  <a:schemeClr val="bg1"/>
                </a:solidFill>
                <a:latin typeface="Arial" charset="0"/>
                <a:cs typeface="Arial" charset="0"/>
              </a:rPr>
              <a:t>පසුකරයාමේ ආරක්ෂාව </a:t>
            </a:r>
            <a:endParaRPr lang="en-US" altLang="zh-CN" sz="3200" b="1" dirty="0">
              <a:solidFill>
                <a:schemeClr val="bg1"/>
              </a:solidFill>
              <a:latin typeface="Arial" charset="0"/>
              <a:cs typeface="Arial" charset="0"/>
            </a:endParaRPr>
          </a:p>
        </p:txBody>
      </p:sp>
    </p:spTree>
    <p:extLst>
      <p:ext uri="{BB962C8B-B14F-4D97-AF65-F5344CB8AC3E}">
        <p14:creationId xmlns:p14="http://schemas.microsoft.com/office/powerpoint/2010/main" val="139594126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sz="2400">
              <a:solidFill>
                <a:srgbClr val="000000"/>
              </a:solidFill>
              <a:latin typeface="Arial" charset="0"/>
              <a:cs typeface="Arial" charset="0"/>
            </a:endParaRPr>
          </a:p>
        </p:txBody>
      </p:sp>
      <p:sp>
        <p:nvSpPr>
          <p:cNvPr id="302082"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2083"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02084"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2085"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2086"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2087"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8057" name="Text Box 9"/>
          <p:cNvSpPr txBox="1">
            <a:spLocks noChangeArrowheads="1"/>
          </p:cNvSpPr>
          <p:nvPr/>
        </p:nvSpPr>
        <p:spPr bwMode="auto">
          <a:xfrm>
            <a:off x="250825" y="331788"/>
            <a:ext cx="3889375"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i="1" dirty="0" smtClean="0">
                <a:solidFill>
                  <a:srgbClr val="FFFFFF"/>
                </a:solidFill>
                <a:latin typeface="Arial"/>
                <a:cs typeface="Arial"/>
              </a:rPr>
              <a:t>“</a:t>
            </a:r>
            <a:r>
              <a:rPr lang="si-LK" sz="3200" b="1" i="1" dirty="0" smtClean="0">
                <a:solidFill>
                  <a:srgbClr val="FFFFFF"/>
                </a:solidFill>
                <a:latin typeface="Arial"/>
                <a:cs typeface="Arial"/>
              </a:rPr>
              <a:t> </a:t>
            </a:r>
            <a:r>
              <a:rPr lang="si-LK" sz="3200" dirty="0" smtClean="0">
                <a:solidFill>
                  <a:srgbClr val="FFFFFF"/>
                </a:solidFill>
              </a:rPr>
              <a:t>මරණයේ </a:t>
            </a:r>
            <a:r>
              <a:rPr lang="si-LK" sz="3200" dirty="0">
                <a:solidFill>
                  <a:srgbClr val="FFFFFF"/>
                </a:solidFill>
              </a:rPr>
              <a:t>දූතයා ඔවුන්ගේ කුලුඳුලන් විනාශ නොකරන පිණිස, ඔහු පාස්කුව හා ලේ ඉසීම ද ඇදහිල්ලෙන් පැවැත්වී ය</a:t>
            </a:r>
            <a:r>
              <a:rPr lang="si-LK" sz="3200" dirty="0" smtClean="0">
                <a:solidFill>
                  <a:srgbClr val="FFFFFF"/>
                </a:solidFill>
              </a:rPr>
              <a:t>.</a:t>
            </a:r>
            <a:r>
              <a:rPr lang="en-US" sz="3200" b="1" i="1" dirty="0" smtClean="0">
                <a:solidFill>
                  <a:srgbClr val="FFFFFF"/>
                </a:solidFill>
                <a:latin typeface="Arial"/>
                <a:cs typeface="Arial"/>
              </a:rPr>
              <a:t>" </a:t>
            </a:r>
            <a:endParaRPr lang="en-US" sz="3200" b="1" i="1" dirty="0">
              <a:solidFill>
                <a:srgbClr val="FFFFFF"/>
              </a:solidFill>
              <a:latin typeface="Arial"/>
              <a:cs typeface="Arial"/>
            </a:endParaRPr>
          </a:p>
        </p:txBody>
      </p:sp>
      <p:sp>
        <p:nvSpPr>
          <p:cNvPr id="258058" name="Text Box 10"/>
          <p:cNvSpPr txBox="1">
            <a:spLocks noChangeArrowheads="1"/>
          </p:cNvSpPr>
          <p:nvPr/>
        </p:nvSpPr>
        <p:spPr bwMode="auto">
          <a:xfrm>
            <a:off x="-36513" y="5949950"/>
            <a:ext cx="4648201" cy="522288"/>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lgn="ctr" eaLnBrk="1" hangingPunct="1">
              <a:spcBef>
                <a:spcPct val="50000"/>
              </a:spcBef>
              <a:defRPr sz="2800" b="1">
                <a:solidFill>
                  <a:srgbClr val="FFFFFF"/>
                </a:solidFill>
                <a:latin typeface="Arial"/>
                <a:cs typeface="Arial"/>
              </a:defRPr>
            </a:lvl1pPr>
          </a:lstStyle>
          <a:p>
            <a:pPr>
              <a:defRPr/>
            </a:pPr>
            <a:r>
              <a:rPr lang="si-LK" dirty="0" smtClean="0"/>
              <a:t>හෙබ්‍රෙව් </a:t>
            </a:r>
            <a:r>
              <a:rPr lang="en-US" dirty="0" smtClean="0"/>
              <a:t> </a:t>
            </a:r>
            <a:r>
              <a:rPr lang="en-US" dirty="0"/>
              <a:t>11:28 </a:t>
            </a:r>
          </a:p>
        </p:txBody>
      </p:sp>
      <p:sp>
        <p:nvSpPr>
          <p:cNvPr id="302090"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si-LK" altLang="zh-CN" sz="3200" b="1" dirty="0" smtClean="0">
                <a:solidFill>
                  <a:schemeClr val="bg1"/>
                </a:solidFill>
                <a:latin typeface="Arial" charset="0"/>
                <a:cs typeface="Arial" charset="0"/>
              </a:rPr>
              <a:t>ඇදහිල්ලේ සිතුවම </a:t>
            </a:r>
            <a:endParaRPr lang="en-US" altLang="zh-CN" sz="3200" b="1" dirty="0">
              <a:solidFill>
                <a:schemeClr val="bg1"/>
              </a:solidFill>
              <a:latin typeface="Arial" charset="0"/>
              <a:cs typeface="Arial" charset="0"/>
            </a:endParaRPr>
          </a:p>
        </p:txBody>
      </p:sp>
    </p:spTree>
    <p:extLst>
      <p:ext uri="{BB962C8B-B14F-4D97-AF65-F5344CB8AC3E}">
        <p14:creationId xmlns:p14="http://schemas.microsoft.com/office/powerpoint/2010/main" val="3661752772"/>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sz="2000">
              <a:solidFill>
                <a:srgbClr val="000000"/>
              </a:solidFill>
              <a:latin typeface="Arial" charset="0"/>
              <a:cs typeface="Arial" charset="0"/>
            </a:endParaRPr>
          </a:p>
        </p:txBody>
      </p:sp>
      <p:sp>
        <p:nvSpPr>
          <p:cNvPr id="304130"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4131"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04132"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3"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4134"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4135"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59081" name="Text Box 9"/>
          <p:cNvSpPr txBox="1">
            <a:spLocks noChangeArrowheads="1"/>
          </p:cNvSpPr>
          <p:nvPr/>
        </p:nvSpPr>
        <p:spPr bwMode="auto">
          <a:xfrm>
            <a:off x="381000" y="331788"/>
            <a:ext cx="4114800"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i="1" dirty="0" smtClean="0">
                <a:solidFill>
                  <a:srgbClr val="FFFFFF"/>
                </a:solidFill>
                <a:latin typeface="Arial"/>
                <a:cs typeface="Arial"/>
              </a:rPr>
              <a:t>"</a:t>
            </a:r>
            <a:r>
              <a:rPr lang="si-LK" sz="3200" dirty="0">
                <a:solidFill>
                  <a:srgbClr val="FFFFFF"/>
                </a:solidFill>
              </a:rPr>
              <a:t>පසු දින ජොහන් තෙමේ ජේසුස් වහන්සේ තමා සමීපයට වඩිනු දැක, ''මෙන්න, ලෝකයේ පාපය දුරලන දෙවියන් වහන්සේගේ බැටළු පෝතකයාණෝ</a:t>
            </a:r>
            <a:r>
              <a:rPr lang="si-LK" sz="3200" dirty="0" smtClean="0">
                <a:solidFill>
                  <a:srgbClr val="FFFFFF"/>
                </a:solidFill>
              </a:rPr>
              <a:t>!</a:t>
            </a:r>
            <a:r>
              <a:rPr lang="en-US" altLang="ja-JP" sz="3200" b="1" i="1" dirty="0" smtClean="0">
                <a:solidFill>
                  <a:srgbClr val="FFFFFF"/>
                </a:solidFill>
                <a:latin typeface="Arial"/>
                <a:cs typeface="Arial"/>
              </a:rPr>
              <a:t>"</a:t>
            </a:r>
            <a:endParaRPr lang="en-US" sz="3200" b="1" i="1" dirty="0" smtClean="0">
              <a:solidFill>
                <a:srgbClr val="FFFFFF"/>
              </a:solidFill>
              <a:latin typeface="Arial"/>
              <a:cs typeface="Arial"/>
            </a:endParaRPr>
          </a:p>
        </p:txBody>
      </p:sp>
      <p:sp>
        <p:nvSpPr>
          <p:cNvPr id="259082" name="Text Box 10"/>
          <p:cNvSpPr txBox="1">
            <a:spLocks noChangeArrowheads="1"/>
          </p:cNvSpPr>
          <p:nvPr/>
        </p:nvSpPr>
        <p:spPr bwMode="auto">
          <a:xfrm>
            <a:off x="0" y="6073775"/>
            <a:ext cx="4572000" cy="523875"/>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lgn="ctr" eaLnBrk="1" hangingPunct="1">
              <a:spcBef>
                <a:spcPct val="50000"/>
              </a:spcBef>
              <a:defRPr sz="2800" b="1">
                <a:solidFill>
                  <a:srgbClr val="FFFFFF"/>
                </a:solidFill>
                <a:latin typeface="Arial"/>
                <a:cs typeface="Arial"/>
              </a:defRPr>
            </a:lvl1pPr>
          </a:lstStyle>
          <a:p>
            <a:pPr>
              <a:defRPr/>
            </a:pPr>
            <a:r>
              <a:rPr lang="si-LK" dirty="0" smtClean="0"/>
              <a:t>යොහාන්</a:t>
            </a:r>
            <a:r>
              <a:rPr lang="en-US" dirty="0" smtClean="0"/>
              <a:t> </a:t>
            </a:r>
            <a:r>
              <a:rPr lang="en-US" dirty="0"/>
              <a:t>1:29 </a:t>
            </a:r>
          </a:p>
        </p:txBody>
      </p:sp>
      <p:grpSp>
        <p:nvGrpSpPr>
          <p:cNvPr id="304138" name="Group 11"/>
          <p:cNvGrpSpPr>
            <a:grpSpLocks/>
          </p:cNvGrpSpPr>
          <p:nvPr/>
        </p:nvGrpSpPr>
        <p:grpSpPr bwMode="auto">
          <a:xfrm>
            <a:off x="6899275" y="381000"/>
            <a:ext cx="2244725" cy="3867150"/>
            <a:chOff x="3037" y="674"/>
            <a:chExt cx="1414" cy="2436"/>
          </a:xfrm>
        </p:grpSpPr>
        <p:sp>
          <p:nvSpPr>
            <p:cNvPr id="304140"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4141"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4142"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4143"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4144"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4139"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si-LK" altLang="zh-CN" sz="3200" b="1" dirty="0" smtClean="0">
                <a:solidFill>
                  <a:schemeClr val="bg1"/>
                </a:solidFill>
                <a:latin typeface="Arial" charset="0"/>
                <a:cs typeface="Arial" charset="0"/>
              </a:rPr>
              <a:t>බැටළුවාණන් සිතුවම </a:t>
            </a:r>
            <a:endParaRPr lang="en-US" altLang="zh-CN" sz="3200" b="1" dirty="0">
              <a:solidFill>
                <a:schemeClr val="bg1"/>
              </a:solidFill>
              <a:latin typeface="Arial" charset="0"/>
              <a:cs typeface="Arial" charset="0"/>
            </a:endParaRPr>
          </a:p>
        </p:txBody>
      </p:sp>
    </p:spTree>
    <p:extLst>
      <p:ext uri="{BB962C8B-B14F-4D97-AF65-F5344CB8AC3E}">
        <p14:creationId xmlns:p14="http://schemas.microsoft.com/office/powerpoint/2010/main" val="65099215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OMSSO0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9125"/>
            <a:ext cx="91440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5" name="Rectangle 3"/>
          <p:cNvSpPr>
            <a:spLocks noGrp="1" noChangeArrowheads="1"/>
          </p:cNvSpPr>
          <p:nvPr>
            <p:ph type="title" idx="4294967295"/>
          </p:nvPr>
        </p:nvSpPr>
        <p:spPr>
          <a:xfrm>
            <a:off x="0" y="-76200"/>
            <a:ext cx="9144000" cy="685800"/>
          </a:xfrm>
          <a:solidFill>
            <a:schemeClr val="tx1"/>
          </a:solidFill>
          <a:effectLst>
            <a:outerShdw blurRad="63500" dist="107763" dir="2700000" algn="ctr" rotWithShape="0">
              <a:srgbClr val="000000">
                <a:alpha val="74998"/>
              </a:srgbClr>
            </a:outerShdw>
          </a:effectLst>
        </p:spPr>
        <p:txBody>
          <a:bodyPr/>
          <a:lstStyle/>
          <a:p>
            <a:pPr>
              <a:defRPr/>
            </a:pPr>
            <a:r>
              <a:rPr lang="si-LK" sz="2800" dirty="0" smtClean="0">
                <a:latin typeface="Arial" charset="0"/>
                <a:ea typeface="ＭＳ Ｐゴシック" charset="0"/>
                <a:cs typeface="ＭＳ Ｐゴシック" charset="0"/>
              </a:rPr>
              <a:t>මිසරවරුන් ඉශ්‍රයෙලිතයන්ට කෘරකම් පාමින්   </a:t>
            </a:r>
            <a:endParaRPr lang="en-US" sz="2800" dirty="0">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zh-CN" altLang="en-US" sz="2000">
              <a:solidFill>
                <a:srgbClr val="000000"/>
              </a:solidFill>
              <a:latin typeface="Arial" charset="0"/>
              <a:cs typeface="Arial" charset="0"/>
            </a:endParaRPr>
          </a:p>
        </p:txBody>
      </p:sp>
      <p:sp>
        <p:nvSpPr>
          <p:cNvPr id="30617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617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06180"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81"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6182"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306183"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endParaRPr lang="en-US"/>
          </a:p>
        </p:txBody>
      </p:sp>
      <p:sp>
        <p:nvSpPr>
          <p:cNvPr id="260105" name="Text Box 9"/>
          <p:cNvSpPr txBox="1">
            <a:spLocks noChangeArrowheads="1"/>
          </p:cNvSpPr>
          <p:nvPr/>
        </p:nvSpPr>
        <p:spPr bwMode="auto">
          <a:xfrm>
            <a:off x="381000" y="331788"/>
            <a:ext cx="41148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i="1" dirty="0" smtClean="0">
                <a:solidFill>
                  <a:srgbClr val="FFFFFF"/>
                </a:solidFill>
                <a:latin typeface="Arial"/>
                <a:cs typeface="Arial"/>
              </a:rPr>
              <a:t>"</a:t>
            </a:r>
            <a:r>
              <a:rPr lang="si-LK" sz="3200" dirty="0" smtClean="0">
                <a:solidFill>
                  <a:srgbClr val="FFFFFF"/>
                </a:solidFill>
              </a:rPr>
              <a:t> </a:t>
            </a:r>
            <a:r>
              <a:rPr lang="si-LK" sz="3200" dirty="0">
                <a:solidFill>
                  <a:srgbClr val="FFFFFF"/>
                </a:solidFill>
              </a:rPr>
              <a:t>අපගේ පාස්කු බැටළුවා වන ක්‍රිස්තුන් වහන්සේ පූජා කර ඇති </a:t>
            </a:r>
            <a:r>
              <a:rPr lang="si-LK" sz="3200" dirty="0" smtClean="0">
                <a:solidFill>
                  <a:srgbClr val="FFFFFF"/>
                </a:solidFill>
              </a:rPr>
              <a:t>බව.</a:t>
            </a:r>
            <a:r>
              <a:rPr lang="en-US" sz="3200" b="1" i="1" dirty="0" smtClean="0">
                <a:solidFill>
                  <a:srgbClr val="FFFFFF"/>
                </a:solidFill>
                <a:latin typeface="Arial"/>
                <a:cs typeface="Arial"/>
              </a:rPr>
              <a:t>"</a:t>
            </a:r>
            <a:endParaRPr lang="en-US" sz="3200" b="1" i="1" dirty="0">
              <a:solidFill>
                <a:srgbClr val="FFFFFF"/>
              </a:solidFill>
              <a:latin typeface="Arial"/>
              <a:cs typeface="Arial"/>
            </a:endParaRPr>
          </a:p>
        </p:txBody>
      </p:sp>
      <p:sp>
        <p:nvSpPr>
          <p:cNvPr id="260106" name="Text Box 10"/>
          <p:cNvSpPr txBox="1">
            <a:spLocks noChangeArrowheads="1"/>
          </p:cNvSpPr>
          <p:nvPr/>
        </p:nvSpPr>
        <p:spPr bwMode="auto">
          <a:xfrm>
            <a:off x="-76200" y="5943600"/>
            <a:ext cx="4648200" cy="523875"/>
          </a:xfrm>
          <a:prstGeom prst="rect">
            <a:avLst/>
          </a:prstGeom>
          <a:solidFill>
            <a:schemeClr val="tx1"/>
          </a:solidFill>
          <a:ln w="9525">
            <a:noFill/>
            <a:miter lim="800000"/>
            <a:headEnd/>
            <a:tailEnd/>
          </a:ln>
          <a:effectLst>
            <a:outerShdw blurRad="63500" dist="38099" dir="2700000" algn="ctr" rotWithShape="0">
              <a:schemeClr val="tx1">
                <a:alpha val="74998"/>
              </a:schemeClr>
            </a:outerShdw>
          </a:effectLst>
        </p:spPr>
        <p:txBody>
          <a:bodyPr>
            <a:spAutoFit/>
          </a:bodyPr>
          <a:lstStyle>
            <a:defPPr>
              <a:defRPr lang="en-US"/>
            </a:defPPr>
            <a:lvl1pPr algn="ctr" eaLnBrk="1" hangingPunct="1">
              <a:spcBef>
                <a:spcPct val="50000"/>
              </a:spcBef>
              <a:defRPr sz="2800" b="1">
                <a:solidFill>
                  <a:srgbClr val="FFFFFF"/>
                </a:solidFill>
                <a:latin typeface="Arial"/>
                <a:cs typeface="Arial"/>
              </a:defRPr>
            </a:lvl1pPr>
          </a:lstStyle>
          <a:p>
            <a:pPr>
              <a:defRPr/>
            </a:pPr>
            <a:r>
              <a:rPr lang="en-US" dirty="0"/>
              <a:t>1 </a:t>
            </a:r>
            <a:r>
              <a:rPr lang="si-LK" dirty="0" smtClean="0"/>
              <a:t>කොරින්ති</a:t>
            </a:r>
            <a:r>
              <a:rPr lang="en-US" dirty="0" smtClean="0"/>
              <a:t> 5:7</a:t>
            </a:r>
            <a:endParaRPr lang="en-US" dirty="0"/>
          </a:p>
        </p:txBody>
      </p:sp>
      <p:grpSp>
        <p:nvGrpSpPr>
          <p:cNvPr id="306186" name="Group 11"/>
          <p:cNvGrpSpPr>
            <a:grpSpLocks/>
          </p:cNvGrpSpPr>
          <p:nvPr/>
        </p:nvGrpSpPr>
        <p:grpSpPr bwMode="auto">
          <a:xfrm>
            <a:off x="6899275" y="381000"/>
            <a:ext cx="2244725" cy="3867150"/>
            <a:chOff x="3037" y="674"/>
            <a:chExt cx="1414" cy="2436"/>
          </a:xfrm>
        </p:grpSpPr>
        <p:sp>
          <p:nvSpPr>
            <p:cNvPr id="306188"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6189"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6190"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6191"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6192"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6187" name="Rectangle 17"/>
          <p:cNvSpPr>
            <a:spLocks noGrp="1" noChangeArrowheads="1"/>
          </p:cNvSpPr>
          <p:nvPr>
            <p:ph type="title" idx="4294967295"/>
          </p:nvPr>
        </p:nvSpPr>
        <p:spPr>
          <a:xfrm>
            <a:off x="4572000" y="5867400"/>
            <a:ext cx="4572000" cy="762000"/>
          </a:xfrm>
          <a:solidFill>
            <a:srgbClr val="000000"/>
          </a:solidFill>
        </p:spPr>
        <p:txBody>
          <a:bodyPr/>
          <a:lstStyle/>
          <a:p>
            <a:pPr eaLnBrk="1" hangingPunct="1"/>
            <a:r>
              <a:rPr lang="si-LK" altLang="zh-CN" sz="3200" b="1" dirty="0" smtClean="0">
                <a:solidFill>
                  <a:schemeClr val="bg1"/>
                </a:solidFill>
                <a:latin typeface="Arial" charset="0"/>
                <a:cs typeface="Arial" charset="0"/>
              </a:rPr>
              <a:t>කුරුසියේ සිතුවම </a:t>
            </a:r>
            <a:endParaRPr lang="en-US" altLang="zh-CN" sz="3200" b="1" dirty="0">
              <a:solidFill>
                <a:schemeClr val="bg1"/>
              </a:solidFill>
              <a:latin typeface="Arial" charset="0"/>
              <a:cs typeface="Arial" charset="0"/>
            </a:endParaRPr>
          </a:p>
        </p:txBody>
      </p:sp>
    </p:spTree>
    <p:extLst>
      <p:ext uri="{BB962C8B-B14F-4D97-AF65-F5344CB8AC3E}">
        <p14:creationId xmlns:p14="http://schemas.microsoft.com/office/powerpoint/2010/main" val="281565643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p>
            <a:endParaRPr lang="en-US" sz="2400">
              <a:solidFill>
                <a:srgbClr val="000000"/>
              </a:solidFill>
              <a:latin typeface="Times New Roman" charset="0"/>
            </a:endParaRPr>
          </a:p>
        </p:txBody>
      </p:sp>
      <p:pic>
        <p:nvPicPr>
          <p:cNvPr id="308226" name="Picture 3" descr="OMSSO0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25" y="0"/>
            <a:ext cx="5819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5" name="Rectangle 4"/>
          <p:cNvSpPr>
            <a:spLocks noGrp="1" noChangeArrowheads="1"/>
          </p:cNvSpPr>
          <p:nvPr>
            <p:ph type="title" idx="4294967295"/>
          </p:nvPr>
        </p:nvSpPr>
        <p:spPr>
          <a:xfrm>
            <a:off x="762000" y="116632"/>
            <a:ext cx="7772400" cy="504056"/>
          </a:xfrm>
          <a:extLst/>
        </p:spPr>
        <p:txBody>
          <a:bodyPr/>
          <a:lstStyle/>
          <a:p>
            <a:pPr eaLnBrk="1" hangingPunct="1">
              <a:defRPr/>
            </a:pPr>
            <a:r>
              <a:rPr lang="si-LK" sz="4000" b="1" dirty="0" smtClean="0">
                <a:effectLst>
                  <a:glow rad="152400">
                    <a:srgbClr val="EFE8AD">
                      <a:alpha val="47000"/>
                    </a:srgbClr>
                  </a:glow>
                </a:effectLst>
                <a:latin typeface="Arial"/>
                <a:ea typeface="ＭＳ Ｐゴシック" charset="0"/>
                <a:cs typeface="Arial"/>
              </a:rPr>
              <a:t>බැටළුවාණන් තුල ඇදහිල්ල </a:t>
            </a:r>
            <a:endParaRPr lang="en-US" sz="4000" b="1" dirty="0">
              <a:effectLst>
                <a:glow rad="152400">
                  <a:srgbClr val="EFE8AD">
                    <a:alpha val="47000"/>
                  </a:srgbClr>
                </a:glow>
              </a:effectLst>
              <a:latin typeface="Arial"/>
              <a:ea typeface="ＭＳ Ｐゴシック" charset="0"/>
              <a:cs typeface="Arial"/>
            </a:endParaRPr>
          </a:p>
        </p:txBody>
      </p:sp>
    </p:spTree>
    <p:extLst>
      <p:ext uri="{BB962C8B-B14F-4D97-AF65-F5344CB8AC3E}">
        <p14:creationId xmlns:p14="http://schemas.microsoft.com/office/powerpoint/2010/main" val="449043219"/>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descr="NPSST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533400"/>
            <a:ext cx="92202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8"/>
              </a:srgbClr>
            </a:outerShdw>
          </a:effectLst>
        </p:spPr>
        <p:txBody>
          <a:bodyPr/>
          <a:lstStyle/>
          <a:p>
            <a:pPr eaLnBrk="1" hangingPunct="1">
              <a:defRPr/>
            </a:pPr>
            <a:r>
              <a:rPr lang="en-US" altLang="ja-JP" b="1" dirty="0" smtClean="0">
                <a:solidFill>
                  <a:schemeClr val="bg1"/>
                </a:solidFill>
                <a:cs typeface="Arial"/>
              </a:rPr>
              <a:t>“</a:t>
            </a:r>
            <a:r>
              <a:rPr lang="si-LK" altLang="ja-JP" b="1" dirty="0" smtClean="0">
                <a:solidFill>
                  <a:schemeClr val="bg1"/>
                </a:solidFill>
                <a:cs typeface="Arial"/>
              </a:rPr>
              <a:t>මේ මාගේ ශරීරයයි</a:t>
            </a:r>
            <a:r>
              <a:rPr lang="en-US" b="1" dirty="0" smtClean="0">
                <a:solidFill>
                  <a:schemeClr val="bg1"/>
                </a:solidFill>
                <a:cs typeface="Arial"/>
              </a:rPr>
              <a:t>…</a:t>
            </a:r>
            <a:r>
              <a:rPr lang="en-US" altLang="ja-JP" b="1" dirty="0" smtClean="0">
                <a:solidFill>
                  <a:schemeClr val="bg1"/>
                </a:solidFill>
                <a:cs typeface="Arial"/>
              </a:rPr>
              <a:t>"</a:t>
            </a:r>
            <a:endParaRPr lang="en-US" dirty="0">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1" descr="angel-of-death-colored-bible-passov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76600" y="0"/>
            <a:ext cx="58674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4" name="Title 2"/>
          <p:cNvSpPr>
            <a:spLocks noGrp="1"/>
          </p:cNvSpPr>
          <p:nvPr>
            <p:ph type="title" idx="4294967295"/>
          </p:nvPr>
        </p:nvSpPr>
        <p:spPr>
          <a:xfrm>
            <a:off x="152400" y="152400"/>
            <a:ext cx="2971800" cy="6705600"/>
          </a:xfrm>
        </p:spPr>
        <p:txBody>
          <a:bodyPr/>
          <a:lstStyle/>
          <a:p>
            <a:r>
              <a:rPr lang="si-LK" sz="3200" b="1" dirty="0" smtClean="0">
                <a:solidFill>
                  <a:srgbClr val="FFFFFF"/>
                </a:solidFill>
                <a:latin typeface="Arial" charset="0"/>
                <a:ea typeface="ＭＳ Ｐゴシック" charset="0"/>
                <a:cs typeface="Arial" charset="0"/>
              </a:rPr>
              <a:t>නික්මයාම </a:t>
            </a:r>
            <a:r>
              <a:rPr lang="en-US" sz="3200" b="1" dirty="0" smtClean="0">
                <a:solidFill>
                  <a:srgbClr val="FFFFFF"/>
                </a:solidFill>
                <a:latin typeface="Arial" charset="0"/>
                <a:ea typeface="ＭＳ Ｐゴシック" charset="0"/>
                <a:cs typeface="Arial" charset="0"/>
              </a:rPr>
              <a:t> </a:t>
            </a:r>
            <a:r>
              <a:rPr lang="en-US" sz="3200" b="1" dirty="0">
                <a:solidFill>
                  <a:srgbClr val="FFFFFF"/>
                </a:solidFill>
                <a:latin typeface="Arial" charset="0"/>
                <a:ea typeface="ＭＳ Ｐゴシック" charset="0"/>
                <a:cs typeface="Arial" charset="0"/>
              </a:rPr>
              <a:t>12:1-16</a:t>
            </a:r>
            <a:br>
              <a:rPr lang="en-US" sz="3200" b="1" dirty="0">
                <a:solidFill>
                  <a:srgbClr val="FFFFFF"/>
                </a:solidFill>
                <a:latin typeface="Arial" charset="0"/>
                <a:ea typeface="ＭＳ Ｐゴシック" charset="0"/>
                <a:cs typeface="Arial" charset="0"/>
              </a:rPr>
            </a:br>
            <a:r>
              <a:rPr lang="en-US" sz="3200" dirty="0">
                <a:solidFill>
                  <a:srgbClr val="FFFFFF"/>
                </a:solidFill>
                <a:latin typeface="Arial" charset="0"/>
                <a:ea typeface="ＭＳ Ｐゴシック" charset="0"/>
                <a:cs typeface="Arial" charset="0"/>
              </a:rPr>
              <a:t/>
            </a:r>
            <a:br>
              <a:rPr lang="en-US" sz="3200" dirty="0">
                <a:solidFill>
                  <a:srgbClr val="FFFFFF"/>
                </a:solidFill>
                <a:latin typeface="Arial" charset="0"/>
                <a:ea typeface="ＭＳ Ｐゴシック" charset="0"/>
                <a:cs typeface="Arial" charset="0"/>
              </a:rPr>
            </a:br>
            <a:r>
              <a:rPr lang="si-LK" sz="3200" dirty="0" smtClean="0">
                <a:solidFill>
                  <a:srgbClr val="FFFFFF"/>
                </a:solidFill>
                <a:latin typeface="Arial" charset="0"/>
                <a:ea typeface="ＭＳ Ｐゴシック" charset="0"/>
                <a:cs typeface="Arial" charset="0"/>
              </a:rPr>
              <a:t>මරණයේ දූතයා ලේ තැවරූ දොරවල් ඇති  නිවෙස් පසුකර යයි </a:t>
            </a:r>
            <a:endParaRPr lang="en-US" sz="3200" dirty="0">
              <a:solidFill>
                <a:srgbClr val="FFFFFF"/>
              </a:solidFill>
              <a:latin typeface="Arial" charset="0"/>
              <a:ea typeface="ＭＳ Ｐゴシック" charset="0"/>
              <a:cs typeface="Arial" charset="0"/>
            </a:endParaRPr>
          </a:p>
        </p:txBody>
      </p:sp>
      <p:sp>
        <p:nvSpPr>
          <p:cNvPr id="289795" name="Title 2"/>
          <p:cNvSpPr txBox="1">
            <a:spLocks/>
          </p:cNvSpPr>
          <p:nvPr/>
        </p:nvSpPr>
        <p:spPr bwMode="auto">
          <a:xfrm>
            <a:off x="3779912" y="6021388"/>
            <a:ext cx="5256138" cy="765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1800" dirty="0" smtClean="0">
                <a:solidFill>
                  <a:srgbClr val="C00000"/>
                </a:solidFill>
              </a:rPr>
              <a:t>“</a:t>
            </a:r>
            <a:r>
              <a:rPr lang="si-LK" sz="1800" dirty="0" smtClean="0">
                <a:solidFill>
                  <a:srgbClr val="C00000"/>
                </a:solidFill>
              </a:rPr>
              <a:t>සම</a:t>
            </a:r>
            <a:r>
              <a:rPr lang="si-LK" sz="1800" dirty="0">
                <a:solidFill>
                  <a:srgbClr val="C00000"/>
                </a:solidFill>
              </a:rPr>
              <a:t>ිඳාණන් වහන්සේගේ පණිවුඩය මේ ය: </a:t>
            </a:r>
            <a:r>
              <a:rPr lang="si-LK" sz="1800" dirty="0" smtClean="0">
                <a:solidFill>
                  <a:srgbClr val="C00000"/>
                </a:solidFill>
              </a:rPr>
              <a:t>‘මධ්‍යම රාත්‍රිය </a:t>
            </a:r>
            <a:r>
              <a:rPr lang="si-LK" sz="1800" dirty="0">
                <a:solidFill>
                  <a:srgbClr val="C00000"/>
                </a:solidFill>
              </a:rPr>
              <a:t>පමණේ දී මම මිසර දේශය මැදින් යන්නෙම</a:t>
            </a:r>
            <a:r>
              <a:rPr lang="si-LK" sz="1800" dirty="0" smtClean="0">
                <a:solidFill>
                  <a:srgbClr val="C00000"/>
                </a:solidFill>
              </a:rPr>
              <a:t>ි</a:t>
            </a:r>
            <a:r>
              <a:rPr lang="en-US" sz="1800" dirty="0" smtClean="0">
                <a:solidFill>
                  <a:srgbClr val="C00000"/>
                </a:solidFill>
              </a:rPr>
              <a:t>”</a:t>
            </a:r>
            <a:r>
              <a:rPr lang="si-LK" sz="1800" dirty="0" smtClean="0">
                <a:solidFill>
                  <a:srgbClr val="C00000"/>
                </a:solidFill>
              </a:rPr>
              <a:t>.</a:t>
            </a:r>
            <a:r>
              <a:rPr lang="si-LK" sz="1800" dirty="0">
                <a:solidFill>
                  <a:srgbClr val="C00000"/>
                </a:solidFill>
              </a:rPr>
              <a:t> </a:t>
            </a:r>
            <a:r>
              <a:rPr lang="en-US" sz="1800" b="1" i="1" dirty="0" smtClean="0">
                <a:solidFill>
                  <a:srgbClr val="C00000"/>
                </a:solidFill>
                <a:latin typeface="Arial" charset="0"/>
                <a:cs typeface="Arial" charset="0"/>
              </a:rPr>
              <a:t> (</a:t>
            </a:r>
            <a:r>
              <a:rPr lang="si-LK" sz="1800" b="1" i="1" dirty="0" smtClean="0">
                <a:solidFill>
                  <a:srgbClr val="C00000"/>
                </a:solidFill>
                <a:latin typeface="Arial" charset="0"/>
                <a:cs typeface="Arial" charset="0"/>
              </a:rPr>
              <a:t>නික්මයාම</a:t>
            </a:r>
            <a:r>
              <a:rPr lang="en-US" sz="1800" b="1" i="1" dirty="0" smtClean="0">
                <a:solidFill>
                  <a:srgbClr val="C00000"/>
                </a:solidFill>
                <a:latin typeface="Arial" charset="0"/>
                <a:cs typeface="Arial" charset="0"/>
              </a:rPr>
              <a:t>. </a:t>
            </a:r>
            <a:r>
              <a:rPr lang="en-US" sz="1800" b="1" i="1" dirty="0">
                <a:solidFill>
                  <a:srgbClr val="C00000"/>
                </a:solidFill>
                <a:latin typeface="Arial" charset="0"/>
                <a:cs typeface="Arial" charset="0"/>
              </a:rPr>
              <a:t>11:4)</a:t>
            </a:r>
            <a:endParaRPr lang="en-US" sz="1600" b="1" i="1" dirty="0">
              <a:solidFill>
                <a:srgbClr val="C00000"/>
              </a:solidFill>
              <a:latin typeface="Arial" charset="0"/>
              <a:cs typeface="Arial" charset="0"/>
            </a:endParaRPr>
          </a:p>
        </p:txBody>
      </p:sp>
    </p:spTree>
    <p:extLst>
      <p:ext uri="{BB962C8B-B14F-4D97-AF65-F5344CB8AC3E}">
        <p14:creationId xmlns:p14="http://schemas.microsoft.com/office/powerpoint/2010/main" val="1156554165"/>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ChangeArrowheads="1"/>
          </p:cNvSpPr>
          <p:nvPr/>
        </p:nvSpPr>
        <p:spPr bwMode="auto">
          <a:xfrm>
            <a:off x="1295400" y="0"/>
            <a:ext cx="6553200" cy="6858000"/>
          </a:xfrm>
          <a:prstGeom prst="rect">
            <a:avLst/>
          </a:prstGeom>
          <a:solidFill>
            <a:srgbClr val="FF0000"/>
          </a:solidFill>
          <a:ln w="12700" cap="sq">
            <a:solidFill>
              <a:schemeClr val="tx1"/>
            </a:solidFill>
            <a:miter lim="800000"/>
            <a:headEnd type="none" w="sm" len="sm"/>
            <a:tailEnd type="none" w="sm" len="sm"/>
          </a:ln>
        </p:spPr>
        <p:txBody>
          <a:bodyPr wrap="none" anchor="ctr"/>
          <a:lstStyle/>
          <a:p>
            <a:endParaRPr lang="zh-CN" altLang="en-US" sz="2400">
              <a:solidFill>
                <a:srgbClr val="000000"/>
              </a:solidFill>
              <a:latin typeface="Times New Roman" charset="0"/>
            </a:endParaRPr>
          </a:p>
        </p:txBody>
      </p:sp>
      <p:pic>
        <p:nvPicPr>
          <p:cNvPr id="263170" name="Picture 2" descr="OMSSO0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6663" y="2133600"/>
            <a:ext cx="2895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2133600"/>
            <a:ext cx="2971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1172" name="Rectangle 8"/>
          <p:cNvSpPr>
            <a:spLocks noChangeArrowheads="1"/>
          </p:cNvSpPr>
          <p:nvPr/>
        </p:nvSpPr>
        <p:spPr bwMode="auto">
          <a:xfrm>
            <a:off x="779463"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zh-CN" altLang="en-US" sz="2400">
              <a:solidFill>
                <a:srgbClr val="000000"/>
              </a:solidFill>
              <a:latin typeface="Times New Roman" charset="0"/>
            </a:endParaRPr>
          </a:p>
        </p:txBody>
      </p:sp>
      <p:sp>
        <p:nvSpPr>
          <p:cNvPr id="263174" name="Text Box 6"/>
          <p:cNvSpPr txBox="1">
            <a:spLocks noChangeArrowheads="1"/>
          </p:cNvSpPr>
          <p:nvPr/>
        </p:nvSpPr>
        <p:spPr bwMode="auto">
          <a:xfrm>
            <a:off x="1295400" y="76200"/>
            <a:ext cx="2819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altLang="zh-CN" b="1" dirty="0" smtClean="0">
                <a:solidFill>
                  <a:srgbClr val="FFFFFF"/>
                </a:solidFill>
                <a:latin typeface="Arial" charset="0"/>
                <a:cs typeface="Arial" charset="0"/>
              </a:rPr>
              <a:t> </a:t>
            </a:r>
            <a:r>
              <a:rPr lang="si-LK" altLang="zh-CN" sz="2000" b="1" dirty="0">
                <a:solidFill>
                  <a:srgbClr val="FFFFFF"/>
                </a:solidFill>
                <a:latin typeface="Arial" charset="0"/>
                <a:cs typeface="Arial" charset="0"/>
              </a:rPr>
              <a:t>ගිවිසු</a:t>
            </a:r>
            <a:r>
              <a:rPr lang="si-LK" altLang="zh-CN" sz="2000" b="1" dirty="0" smtClean="0">
                <a:solidFill>
                  <a:srgbClr val="FFFFFF"/>
                </a:solidFill>
                <a:latin typeface="Arial" charset="0"/>
                <a:cs typeface="Arial" charset="0"/>
              </a:rPr>
              <a:t>මට අනුව නික්මයාම යනු කුමක්ද...</a:t>
            </a:r>
            <a:endParaRPr lang="en-US" altLang="zh-CN" sz="2000" b="1" dirty="0">
              <a:solidFill>
                <a:srgbClr val="FFFFFF"/>
              </a:solidFill>
              <a:latin typeface="Arial" charset="0"/>
              <a:cs typeface="Arial" charset="0"/>
            </a:endParaRPr>
          </a:p>
        </p:txBody>
      </p:sp>
      <p:sp>
        <p:nvSpPr>
          <p:cNvPr id="391174" name="Rectangle 9"/>
          <p:cNvSpPr>
            <a:spLocks noChangeArrowheads="1"/>
          </p:cNvSpPr>
          <p:nvPr/>
        </p:nvSpPr>
        <p:spPr bwMode="auto">
          <a:xfrm>
            <a:off x="4876800"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zh-CN" altLang="en-US" sz="2400">
              <a:solidFill>
                <a:srgbClr val="000000"/>
              </a:solidFill>
              <a:latin typeface="Times New Roman" charset="0"/>
            </a:endParaRPr>
          </a:p>
        </p:txBody>
      </p:sp>
      <p:sp>
        <p:nvSpPr>
          <p:cNvPr id="263178" name="Text Box 10"/>
          <p:cNvSpPr txBox="1">
            <a:spLocks noChangeArrowheads="1"/>
          </p:cNvSpPr>
          <p:nvPr/>
        </p:nvSpPr>
        <p:spPr bwMode="auto">
          <a:xfrm>
            <a:off x="4876800" y="76200"/>
            <a:ext cx="2819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altLang="zh-CN" sz="2000" b="1" dirty="0" smtClean="0">
                <a:solidFill>
                  <a:srgbClr val="FFFFFF"/>
                </a:solidFill>
                <a:latin typeface="Arial" charset="0"/>
                <a:cs typeface="Arial" charset="0"/>
              </a:rPr>
              <a:t>නව ගිවිසුමට අනුව  ක්‍රිස්තුස්ගේ කුරුසිය අදාල වන්නේ </a:t>
            </a:r>
            <a:endParaRPr lang="en-US" altLang="zh-CN" sz="2000" b="1" dirty="0">
              <a:solidFill>
                <a:srgbClr val="FFFFFF"/>
              </a:solidFill>
              <a:latin typeface="Arial" charset="0"/>
              <a:cs typeface="Arial" charset="0"/>
            </a:endParaRPr>
          </a:p>
        </p:txBody>
      </p:sp>
      <p:sp>
        <p:nvSpPr>
          <p:cNvPr id="263179" name="WordArt 11"/>
          <p:cNvSpPr>
            <a:spLocks noChangeArrowheads="1" noChangeShapeType="1" noTextEdit="1"/>
          </p:cNvSpPr>
          <p:nvPr/>
        </p:nvSpPr>
        <p:spPr bwMode="auto">
          <a:xfrm>
            <a:off x="2819400" y="4343400"/>
            <a:ext cx="3854450" cy="1422400"/>
          </a:xfrm>
          <a:prstGeom prst="rect">
            <a:avLst/>
          </a:prstGeom>
        </p:spPr>
        <p:txBody>
          <a:bodyPr wrap="none" fromWordArt="1">
            <a:prstTxWarp prst="textPlain">
              <a:avLst>
                <a:gd name="adj" fmla="val 50000"/>
              </a:avLst>
            </a:prstTxWarp>
          </a:bodyPr>
          <a:lstStyle/>
          <a:p>
            <a:pPr algn="ctr"/>
            <a:r>
              <a:rPr lang="si-LK" sz="3600" kern="10" dirty="0" smtClean="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Goudy Stout" panose="0202090407030B020401" pitchFamily="18" charset="0"/>
                <a:ea typeface="Impact"/>
                <a:cs typeface="Impact"/>
              </a:rPr>
              <a:t>ගැලවීම</a:t>
            </a:r>
            <a:r>
              <a:rPr lang="en-US" sz="3600" kern="10" dirty="0" smtClean="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a:t>
            </a:r>
            <a:endParaRPr lang="en-US" sz="3600" kern="1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391177" name="Rectangle 12"/>
          <p:cNvSpPr>
            <a:spLocks noGrp="1" noChangeArrowheads="1"/>
          </p:cNvSpPr>
          <p:nvPr>
            <p:ph type="title" idx="4294967295"/>
          </p:nvPr>
        </p:nvSpPr>
        <p:spPr>
          <a:xfrm>
            <a:off x="685800" y="1219200"/>
            <a:ext cx="7772400" cy="1143000"/>
          </a:xfrm>
        </p:spPr>
        <p:txBody>
          <a:bodyPr/>
          <a:lstStyle/>
          <a:p>
            <a:pPr eaLnBrk="1" hangingPunct="1"/>
            <a:r>
              <a:rPr lang="si-LK" altLang="zh-CN" b="1" dirty="0" smtClean="0">
                <a:solidFill>
                  <a:srgbClr val="FFFFFF"/>
                </a:solidFill>
                <a:latin typeface="Arial" charset="0"/>
              </a:rPr>
              <a:t>පොදු </a:t>
            </a:r>
            <a:r>
              <a:rPr lang="si-LK" altLang="zh-CN" b="1" dirty="0" smtClean="0">
                <a:solidFill>
                  <a:srgbClr val="FFFFFF"/>
                </a:solidFill>
                <a:latin typeface="Iskoola Pota" panose="020B0502040204020203" pitchFamily="34" charset="0"/>
                <a:cs typeface="Iskoola Pota" panose="020B0502040204020203" pitchFamily="34" charset="0"/>
              </a:rPr>
              <a:t>ලක්ෂ්‍ය </a:t>
            </a:r>
            <a:endParaRPr lang="en-US" altLang="zh-CN" b="1" dirty="0">
              <a:solidFill>
                <a:srgbClr val="FFFFFF"/>
              </a:solidFill>
              <a:latin typeface="Iskoola Pota" panose="020B0502040204020203" pitchFamily="34" charset="0"/>
              <a:cs typeface="Iskoola Pota" panose="020B0502040204020203" pitchFamily="34" charset="0"/>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3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317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63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3178"/>
                                        </p:tgtEl>
                                        <p:attrNameLst>
                                          <p:attrName>style.visibility</p:attrName>
                                        </p:attrNameLst>
                                      </p:cBhvr>
                                      <p:to>
                                        <p:strVal val="visible"/>
                                      </p:to>
                                    </p:set>
                                  </p:childTnLst>
                                </p:cTn>
                              </p:par>
                            </p:childTnLst>
                          </p:cTn>
                        </p:par>
                        <p:par>
                          <p:cTn id="15" fill="hold" nodeType="afterGroup">
                            <p:stCondLst>
                              <p:cond delay="0"/>
                            </p:stCondLst>
                            <p:childTnLst>
                              <p:par>
                                <p:cTn id="16" presetID="1" presetClass="entr" presetSubtype="0" fill="hold" grpId="0" nodeType="afterEffect">
                                  <p:stCondLst>
                                    <p:cond delay="4000"/>
                                  </p:stCondLst>
                                  <p:childTnLst>
                                    <p:set>
                                      <p:cBhvr>
                                        <p:cTn id="17" dur="1" fill="hold">
                                          <p:stCondLst>
                                            <p:cond delay="0"/>
                                          </p:stCondLst>
                                        </p:cTn>
                                        <p:tgtEl>
                                          <p:spTgt spid="26317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263179"/>
                                        </p:tgtEl>
                                        <p:attrNameLst>
                                          <p:attrName>style.visibility</p:attrName>
                                        </p:attrNameLst>
                                      </p:cBhvr>
                                      <p:to>
                                        <p:strVal val="visible"/>
                                      </p:to>
                                    </p:set>
                                    <p:animEffect transition="in" filter="wheel(4)">
                                      <p:cBhvr>
                                        <p:cTn id="22" dur="20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animBg="1"/>
      <p:bldP spid="263174" grpId="0"/>
      <p:bldP spid="263178" grpId="0"/>
      <p:bldP spid="26317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3" descr="crossingre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5300" y="0"/>
            <a:ext cx="4838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38" name="Rectangle 4"/>
          <p:cNvSpPr>
            <a:spLocks noGrp="1" noChangeArrowheads="1"/>
          </p:cNvSpPr>
          <p:nvPr>
            <p:ph type="title"/>
          </p:nvPr>
        </p:nvSpPr>
        <p:spPr>
          <a:xfrm>
            <a:off x="685800" y="0"/>
            <a:ext cx="3886200" cy="1143000"/>
          </a:xfrm>
        </p:spPr>
        <p:txBody>
          <a:bodyPr/>
          <a:lstStyle/>
          <a:p>
            <a:r>
              <a:rPr kumimoji="1" lang="si-LK" sz="2400" b="1" dirty="0">
                <a:solidFill>
                  <a:schemeClr val="tx1"/>
                </a:solidFill>
                <a:latin typeface="Arial" charset="0"/>
                <a:cs typeface="ＭＳ Ｐゴシック" charset="0"/>
              </a:rPr>
              <a:t>නික්මයාම එතරම් වැදගත් ඇයි?</a:t>
            </a:r>
            <a:endParaRPr kumimoji="1" lang="en-US" sz="2400" b="1" dirty="0">
              <a:solidFill>
                <a:srgbClr val="FFFFFF"/>
              </a:solidFill>
              <a:latin typeface="Arial" charset="0"/>
              <a:cs typeface="ＭＳ Ｐゴシック" charset="0"/>
            </a:endParaRPr>
          </a:p>
        </p:txBody>
      </p:sp>
      <p:sp>
        <p:nvSpPr>
          <p:cNvPr id="5" name="Rectangle 2"/>
          <p:cNvSpPr txBox="1">
            <a:spLocks noChangeArrowheads="1"/>
          </p:cNvSpPr>
          <p:nvPr/>
        </p:nvSpPr>
        <p:spPr bwMode="auto">
          <a:xfrm>
            <a:off x="838200" y="1295400"/>
            <a:ext cx="335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nSpc>
                <a:spcPct val="80000"/>
              </a:lnSpc>
              <a:spcBef>
                <a:spcPct val="20000"/>
              </a:spcBef>
              <a:buSzPct val="80000"/>
              <a:buFont typeface="Wingdings" charset="0"/>
              <a:buChar char="l"/>
            </a:pPr>
            <a:r>
              <a:rPr kumimoji="1" lang="si-LK" sz="2800" b="1" dirty="0" smtClean="0">
                <a:solidFill>
                  <a:srgbClr val="FFFFFF"/>
                </a:solidFill>
                <a:latin typeface="Arial" charset="0"/>
              </a:rPr>
              <a:t>ජාතියක ආරම්භය </a:t>
            </a:r>
            <a:r>
              <a:rPr kumimoji="1" lang="en-US" sz="2800" b="1" dirty="0" smtClean="0">
                <a:solidFill>
                  <a:srgbClr val="FFFFFF"/>
                </a:solidFill>
                <a:latin typeface="Arial" charset="0"/>
              </a:rPr>
              <a:t> </a:t>
            </a:r>
            <a:r>
              <a:rPr kumimoji="1" lang="en-US" sz="2800" b="1" dirty="0">
                <a:solidFill>
                  <a:srgbClr val="FFFFFF"/>
                </a:solidFill>
                <a:latin typeface="Arial" charset="0"/>
              </a:rPr>
              <a:t>(6:6-8)</a:t>
            </a:r>
          </a:p>
          <a:p>
            <a:pPr>
              <a:lnSpc>
                <a:spcPct val="80000"/>
              </a:lnSpc>
              <a:spcBef>
                <a:spcPct val="20000"/>
              </a:spcBef>
              <a:buSzPct val="80000"/>
              <a:buFont typeface="Wingdings" charset="0"/>
              <a:buChar char="l"/>
            </a:pPr>
            <a:endParaRPr kumimoji="1" lang="en-US" sz="2800" b="1" dirty="0">
              <a:solidFill>
                <a:srgbClr val="FFFFFF"/>
              </a:solidFill>
              <a:latin typeface="Arial" charset="0"/>
            </a:endParaRPr>
          </a:p>
          <a:p>
            <a:pPr>
              <a:lnSpc>
                <a:spcPct val="80000"/>
              </a:lnSpc>
              <a:spcBef>
                <a:spcPct val="20000"/>
              </a:spcBef>
              <a:buSzPct val="80000"/>
              <a:buFont typeface="Wingdings" charset="0"/>
              <a:buChar char="l"/>
            </a:pPr>
            <a:r>
              <a:rPr kumimoji="1" lang="si-LK" sz="2800" b="1" dirty="0" smtClean="0">
                <a:solidFill>
                  <a:srgbClr val="FFFFFF"/>
                </a:solidFill>
                <a:latin typeface="Arial" charset="0"/>
              </a:rPr>
              <a:t>නව දින දර්ශනය </a:t>
            </a:r>
            <a:r>
              <a:rPr kumimoji="1" lang="en-US" sz="2800" b="1" dirty="0" smtClean="0">
                <a:solidFill>
                  <a:srgbClr val="FFFFFF"/>
                </a:solidFill>
                <a:latin typeface="Arial" charset="0"/>
              </a:rPr>
              <a:t> </a:t>
            </a:r>
            <a:r>
              <a:rPr kumimoji="1" lang="en-US" sz="2800" b="1" dirty="0">
                <a:solidFill>
                  <a:srgbClr val="FFFFFF"/>
                </a:solidFill>
                <a:latin typeface="Arial" charset="0"/>
              </a:rPr>
              <a:t>(12:2)</a:t>
            </a:r>
          </a:p>
          <a:p>
            <a:pPr marL="0" indent="0">
              <a:lnSpc>
                <a:spcPct val="80000"/>
              </a:lnSpc>
              <a:spcBef>
                <a:spcPct val="20000"/>
              </a:spcBef>
              <a:buSzPct val="80000"/>
            </a:pPr>
            <a:endParaRPr kumimoji="1" lang="en-US" sz="3200" b="1" dirty="0">
              <a:solidFill>
                <a:srgbClr val="FFFFFF"/>
              </a:solidFill>
              <a:latin typeface="Arial" charset="0"/>
            </a:endParaRPr>
          </a:p>
        </p:txBody>
      </p:sp>
    </p:spTree>
    <p:extLst>
      <p:ext uri="{BB962C8B-B14F-4D97-AF65-F5344CB8AC3E}">
        <p14:creationId xmlns:p14="http://schemas.microsoft.com/office/powerpoint/2010/main" val="127133519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body" sz="half" idx="1"/>
          </p:nvPr>
        </p:nvSpPr>
        <p:spPr>
          <a:xfrm>
            <a:off x="0" y="2667000"/>
            <a:ext cx="2590800" cy="1905000"/>
          </a:xfrm>
        </p:spPr>
        <p:txBody>
          <a:bodyPr/>
          <a:lstStyle/>
          <a:p>
            <a:pPr marL="263525" indent="-263525" eaLnBrk="1" hangingPunct="1">
              <a:defRPr/>
            </a:pPr>
            <a:r>
              <a:rPr lang="si-LK" sz="2800" dirty="0" smtClean="0">
                <a:latin typeface="Tahoma" charset="0"/>
                <a:ea typeface="ＭＳ Ｐゴシック" charset="0"/>
                <a:cs typeface="ＭＳ Ｐゴシック" charset="0"/>
              </a:rPr>
              <a:t>සිවිල් </a:t>
            </a:r>
            <a:endParaRPr lang="en-US" sz="2800" dirty="0">
              <a:latin typeface="Tahoma" charset="0"/>
              <a:ea typeface="ＭＳ Ｐゴシック" charset="0"/>
              <a:cs typeface="ＭＳ Ｐゴシック" charset="0"/>
            </a:endParaRPr>
          </a:p>
          <a:p>
            <a:pPr marL="263525" indent="-263525" eaLnBrk="1" hangingPunct="1">
              <a:defRPr/>
            </a:pPr>
            <a:r>
              <a:rPr lang="si-LK" sz="2800" dirty="0" smtClean="0">
                <a:latin typeface="Tahoma" charset="0"/>
                <a:ea typeface="ＭＳ Ｐゴシック" charset="0"/>
                <a:cs typeface="ＭＳ Ｐゴシック" charset="0"/>
              </a:rPr>
              <a:t>පුජනීය  </a:t>
            </a:r>
            <a:endParaRPr lang="en-US" sz="2800" dirty="0">
              <a:latin typeface="Tahoma" charset="0"/>
              <a:ea typeface="ＭＳ Ｐゴシック" charset="0"/>
              <a:cs typeface="ＭＳ Ｐゴシック" charset="0"/>
            </a:endParaRPr>
          </a:p>
          <a:p>
            <a:pPr marL="263525" indent="-263525" eaLnBrk="1" hangingPunct="1">
              <a:defRPr/>
            </a:pPr>
            <a:r>
              <a:rPr lang="si-LK" sz="2800" dirty="0" smtClean="0">
                <a:latin typeface="Tahoma" charset="0"/>
                <a:ea typeface="ＭＳ Ｐゴシック" charset="0"/>
                <a:cs typeface="ＭＳ Ｐゴシック" charset="0"/>
              </a:rPr>
              <a:t>අංකමය </a:t>
            </a:r>
            <a:endParaRPr lang="en-US" sz="2800" dirty="0">
              <a:latin typeface="Tahoma" charset="0"/>
              <a:ea typeface="ＭＳ Ｐゴシック" charset="0"/>
              <a:cs typeface="ＭＳ Ｐゴシック" charset="0"/>
            </a:endParaRPr>
          </a:p>
        </p:txBody>
      </p:sp>
      <p:pic>
        <p:nvPicPr>
          <p:cNvPr id="395266" name="Picture 5" descr="Calendar front cover"/>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2286000" y="0"/>
            <a:ext cx="6858000" cy="6858000"/>
          </a:xfrm>
          <a:noFill/>
          <a:extLst>
            <a:ext uri="{909E8E84-426E-40dd-AFC4-6F175D3DCCD1}">
              <a14:hiddenFill xmlns:a14="http://schemas.microsoft.com/office/drawing/2010/main">
                <a:solidFill>
                  <a:srgbClr val="FFFFFF"/>
                </a:solidFill>
              </a14:hiddenFill>
            </a:ext>
          </a:extLst>
        </p:spPr>
      </p:pic>
      <p:sp>
        <p:nvSpPr>
          <p:cNvPr id="13319" name="AutoShape 7"/>
          <p:cNvSpPr>
            <a:spLocks/>
          </p:cNvSpPr>
          <p:nvPr/>
        </p:nvSpPr>
        <p:spPr bwMode="auto">
          <a:xfrm>
            <a:off x="1908175" y="3352800"/>
            <a:ext cx="381000" cy="838200"/>
          </a:xfrm>
          <a:prstGeom prst="rightBrace">
            <a:avLst>
              <a:gd name="adj1" fmla="val 18333"/>
              <a:gd name="adj2" fmla="val 50000"/>
            </a:avLst>
          </a:prstGeom>
          <a:noFill/>
          <a:ln w="76200" cap="flat" cmpd="sng" algn="ctr">
            <a:solidFill>
              <a:schemeClr val="tx1"/>
            </a:solidFill>
            <a:prstDash val="solid"/>
            <a:round/>
            <a:headEnd type="none" w="med" len="med"/>
            <a:tailEnd type="none" w="med" len="med"/>
          </a:ln>
          <a:effectLst>
            <a:outerShdw blurRad="50800" dist="38100" dir="2700000">
              <a:srgbClr val="000000">
                <a:alpha val="43000"/>
              </a:srgbClr>
            </a:outerShdw>
          </a:effectLst>
        </p:spPr>
        <p:txBody>
          <a:bodyPr wrap="none" anchor="ctr"/>
          <a:lstStyle/>
          <a:p>
            <a:pPr>
              <a:defRPr/>
            </a:pPr>
            <a:endParaRPr lang="en-US" dirty="0">
              <a:solidFill>
                <a:srgbClr val="060400"/>
              </a:solidFill>
              <a:effectLst>
                <a:outerShdw blurRad="38100" dist="38100" dir="2700000" algn="tl">
                  <a:srgbClr val="000000">
                    <a:alpha val="43137"/>
                  </a:srgbClr>
                </a:outerShdw>
              </a:effectLst>
              <a:latin typeface="Tahoma" charset="-52"/>
            </a:endParaRPr>
          </a:p>
        </p:txBody>
      </p:sp>
      <p:pic>
        <p:nvPicPr>
          <p:cNvPr id="13321" name="Picture 9" descr="shofar">
            <a:hlinkClick r:id="rId4"/>
          </p:cNvPr>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1371600" y="2286000"/>
            <a:ext cx="1219200" cy="812800"/>
          </a:xfrm>
        </p:spPr>
      </p:pic>
      <p:sp>
        <p:nvSpPr>
          <p:cNvPr id="13314" name="Rectangle 2"/>
          <p:cNvSpPr>
            <a:spLocks noGrp="1" noChangeArrowheads="1"/>
          </p:cNvSpPr>
          <p:nvPr>
            <p:ph type="title"/>
          </p:nvPr>
        </p:nvSpPr>
        <p:spPr>
          <a:xfrm>
            <a:off x="0" y="-76200"/>
            <a:ext cx="5004048" cy="865188"/>
          </a:xfrm>
        </p:spPr>
        <p:txBody>
          <a:bodyPr/>
          <a:lstStyle/>
          <a:p>
            <a:pPr eaLnBrk="1" hangingPunct="1">
              <a:defRPr/>
            </a:pPr>
            <a:r>
              <a:rPr lang="si-LK" sz="4000" dirty="0" smtClean="0">
                <a:latin typeface="Arial" charset="0"/>
                <a:ea typeface="ＭＳ Ｐゴシック" charset="0"/>
                <a:cs typeface="ＭＳ Ｐゴシック" charset="0"/>
              </a:rPr>
              <a:t>යුදෙව් දින දර්ශන </a:t>
            </a:r>
            <a:endParaRPr lang="en-US" sz="4000" dirty="0">
              <a:latin typeface="Arial" charset="0"/>
              <a:ea typeface="ＭＳ Ｐゴシック" charset="0"/>
              <a:cs typeface="ＭＳ Ｐゴシック" charset="0"/>
            </a:endParaRPr>
          </a:p>
        </p:txBody>
      </p:sp>
      <p:sp>
        <p:nvSpPr>
          <p:cNvPr id="13322" name="Text Box 10"/>
          <p:cNvSpPr txBox="1">
            <a:spLocks noChangeArrowheads="1"/>
          </p:cNvSpPr>
          <p:nvPr/>
        </p:nvSpPr>
        <p:spPr bwMode="auto">
          <a:xfrm>
            <a:off x="8301038" y="73025"/>
            <a:ext cx="698500" cy="461963"/>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b="1" dirty="0" smtClean="0">
                <a:solidFill>
                  <a:srgbClr val="FFFFFF"/>
                </a:solidFill>
                <a:latin typeface="Arial"/>
                <a:cs typeface="Arial"/>
              </a:rPr>
              <a:t>136</a:t>
            </a:r>
            <a:endParaRPr lang="en-US" sz="1800" dirty="0" smtClean="0">
              <a:solidFill>
                <a:srgbClr val="FFFFFF"/>
              </a:solidFill>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13321"/>
                                        </p:tgtEl>
                                        <p:attrNameLst>
                                          <p:attrName>style.visibility</p:attrName>
                                        </p:attrNameLst>
                                      </p:cBhvr>
                                      <p:to>
                                        <p:strVal val="visible"/>
                                      </p:to>
                                    </p:set>
                                    <p:animEffect transition="in" filter="plus(in)">
                                      <p:cBhvr>
                                        <p:cTn id="7" dur="2000"/>
                                        <p:tgtEl>
                                          <p:spTgt spid="13321"/>
                                        </p:tgtEl>
                                      </p:cBhvr>
                                    </p:animEffect>
                                  </p:childTnLst>
                                </p:cTn>
                              </p:par>
                            </p:childTnLst>
                          </p:cTn>
                        </p:par>
                        <p:par>
                          <p:cTn id="8" fill="hold">
                            <p:stCondLst>
                              <p:cond delay="2000"/>
                            </p:stCondLst>
                            <p:childTnLst>
                              <p:par>
                                <p:cTn id="9" presetID="35" presetClass="entr" presetSubtype="0" fill="hold" nodeType="afterEffect">
                                  <p:stCondLst>
                                    <p:cond delay="0"/>
                                  </p:stCondLst>
                                  <p:childTnLst>
                                    <p:set>
                                      <p:cBhvr>
                                        <p:cTn id="10" dur="1" fill="hold">
                                          <p:stCondLst>
                                            <p:cond delay="0"/>
                                          </p:stCondLst>
                                        </p:cTn>
                                        <p:tgtEl>
                                          <p:spTgt spid="13315">
                                            <p:txEl>
                                              <p:pRg st="0" end="0"/>
                                            </p:txEl>
                                          </p:spTgt>
                                        </p:tgtEl>
                                        <p:attrNameLst>
                                          <p:attrName>style.visibility</p:attrName>
                                        </p:attrNameLst>
                                      </p:cBhvr>
                                      <p:to>
                                        <p:strVal val="visible"/>
                                      </p:to>
                                    </p:set>
                                    <p:animEffect transition="in" filter="fade">
                                      <p:cBhvr>
                                        <p:cTn id="11" dur="2000"/>
                                        <p:tgtEl>
                                          <p:spTgt spid="13315">
                                            <p:txEl>
                                              <p:pRg st="0" end="0"/>
                                            </p:txEl>
                                          </p:spTgt>
                                        </p:tgtEl>
                                      </p:cBhvr>
                                    </p:animEffect>
                                    <p:anim calcmode="lin" valueType="num">
                                      <p:cBhvr>
                                        <p:cTn id="12" dur="2000" fill="hold"/>
                                        <p:tgtEl>
                                          <p:spTgt spid="13315">
                                            <p:txEl>
                                              <p:pRg st="0" end="0"/>
                                            </p:txEl>
                                          </p:spTgt>
                                        </p:tgtEl>
                                        <p:attrNameLst>
                                          <p:attrName>style.rotation</p:attrName>
                                        </p:attrNameLst>
                                      </p:cBhvr>
                                      <p:tavLst>
                                        <p:tav tm="0">
                                          <p:val>
                                            <p:fltVal val="720"/>
                                          </p:val>
                                        </p:tav>
                                        <p:tav tm="100000">
                                          <p:val>
                                            <p:fltVal val="0"/>
                                          </p:val>
                                        </p:tav>
                                      </p:tavLst>
                                    </p:anim>
                                    <p:anim calcmode="lin" valueType="num">
                                      <p:cBhvr>
                                        <p:cTn id="13" dur="20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14" dur="2000" fill="hold"/>
                                        <p:tgtEl>
                                          <p:spTgt spid="13315">
                                            <p:txEl>
                                              <p:pRg st="0" end="0"/>
                                            </p:txEl>
                                          </p:spTgt>
                                        </p:tgtEl>
                                        <p:attrNameLst>
                                          <p:attrName>ppt_w</p:attrName>
                                        </p:attrNameLst>
                                      </p:cBhvr>
                                      <p:tavLst>
                                        <p:tav tm="0">
                                          <p:val>
                                            <p:fltVal val="0"/>
                                          </p:val>
                                        </p:tav>
                                        <p:tav tm="100000">
                                          <p:val>
                                            <p:strVal val="#ppt_w"/>
                                          </p:val>
                                        </p:tav>
                                      </p:tavLst>
                                    </p:anim>
                                  </p:childTnLst>
                                </p:cTn>
                              </p:par>
                            </p:childTnLst>
                          </p:cTn>
                        </p:par>
                        <p:par>
                          <p:cTn id="15" fill="hold">
                            <p:stCondLst>
                              <p:cond delay="4000"/>
                            </p:stCondLst>
                            <p:childTnLst>
                              <p:par>
                                <p:cTn id="16" presetID="35" presetClass="entr" presetSubtype="0" fill="hold" nodeType="afterEffect">
                                  <p:stCondLst>
                                    <p:cond delay="0"/>
                                  </p:stCondLst>
                                  <p:childTnLst>
                                    <p:set>
                                      <p:cBhvr>
                                        <p:cTn id="17" dur="1" fill="hold">
                                          <p:stCondLst>
                                            <p:cond delay="0"/>
                                          </p:stCondLst>
                                        </p:cTn>
                                        <p:tgtEl>
                                          <p:spTgt spid="13315">
                                            <p:txEl>
                                              <p:pRg st="1" end="1"/>
                                            </p:txEl>
                                          </p:spTgt>
                                        </p:tgtEl>
                                        <p:attrNameLst>
                                          <p:attrName>style.visibility</p:attrName>
                                        </p:attrNameLst>
                                      </p:cBhvr>
                                      <p:to>
                                        <p:strVal val="visible"/>
                                      </p:to>
                                    </p:set>
                                    <p:animEffect transition="in" filter="fade">
                                      <p:cBhvr>
                                        <p:cTn id="18" dur="2000"/>
                                        <p:tgtEl>
                                          <p:spTgt spid="13315">
                                            <p:txEl>
                                              <p:pRg st="1" end="1"/>
                                            </p:txEl>
                                          </p:spTgt>
                                        </p:tgtEl>
                                      </p:cBhvr>
                                    </p:animEffect>
                                    <p:anim calcmode="lin" valueType="num">
                                      <p:cBhvr>
                                        <p:cTn id="19" dur="2000" fill="hold"/>
                                        <p:tgtEl>
                                          <p:spTgt spid="13315">
                                            <p:txEl>
                                              <p:pRg st="1" end="1"/>
                                            </p:txEl>
                                          </p:spTgt>
                                        </p:tgtEl>
                                        <p:attrNameLst>
                                          <p:attrName>style.rotation</p:attrName>
                                        </p:attrNameLst>
                                      </p:cBhvr>
                                      <p:tavLst>
                                        <p:tav tm="0">
                                          <p:val>
                                            <p:fltVal val="720"/>
                                          </p:val>
                                        </p:tav>
                                        <p:tav tm="100000">
                                          <p:val>
                                            <p:fltVal val="0"/>
                                          </p:val>
                                        </p:tav>
                                      </p:tavLst>
                                    </p:anim>
                                    <p:anim calcmode="lin" valueType="num">
                                      <p:cBhvr>
                                        <p:cTn id="20" dur="2000" fill="hold"/>
                                        <p:tgtEl>
                                          <p:spTgt spid="13315">
                                            <p:txEl>
                                              <p:pRg st="1" end="1"/>
                                            </p:txEl>
                                          </p:spTgt>
                                        </p:tgtEl>
                                        <p:attrNameLst>
                                          <p:attrName>ppt_h</p:attrName>
                                        </p:attrNameLst>
                                      </p:cBhvr>
                                      <p:tavLst>
                                        <p:tav tm="0">
                                          <p:val>
                                            <p:fltVal val="0"/>
                                          </p:val>
                                        </p:tav>
                                        <p:tav tm="100000">
                                          <p:val>
                                            <p:strVal val="#ppt_h"/>
                                          </p:val>
                                        </p:tav>
                                      </p:tavLst>
                                    </p:anim>
                                    <p:anim calcmode="lin" valueType="num">
                                      <p:cBhvr>
                                        <p:cTn id="21" dur="2000" fill="hold"/>
                                        <p:tgtEl>
                                          <p:spTgt spid="13315">
                                            <p:txEl>
                                              <p:pRg st="1" end="1"/>
                                            </p:txEl>
                                          </p:spTgt>
                                        </p:tgtEl>
                                        <p:attrNameLst>
                                          <p:attrName>ppt_w</p:attrName>
                                        </p:attrNameLst>
                                      </p:cBhvr>
                                      <p:tavLst>
                                        <p:tav tm="0">
                                          <p:val>
                                            <p:fltVal val="0"/>
                                          </p:val>
                                        </p:tav>
                                        <p:tav tm="100000">
                                          <p:val>
                                            <p:strVal val="#ppt_w"/>
                                          </p:val>
                                        </p:tav>
                                      </p:tavLst>
                                    </p:anim>
                                  </p:childTnLst>
                                </p:cTn>
                              </p:par>
                            </p:childTnLst>
                          </p:cTn>
                        </p:par>
                        <p:par>
                          <p:cTn id="22" fill="hold">
                            <p:stCondLst>
                              <p:cond delay="6000"/>
                            </p:stCondLst>
                            <p:childTnLst>
                              <p:par>
                                <p:cTn id="23" presetID="35" presetClass="entr" presetSubtype="0" fill="hold" nodeType="afterEffect">
                                  <p:stCondLst>
                                    <p:cond delay="0"/>
                                  </p:stCondLst>
                                  <p:childTnLst>
                                    <p:set>
                                      <p:cBhvr>
                                        <p:cTn id="24" dur="1" fill="hold">
                                          <p:stCondLst>
                                            <p:cond delay="0"/>
                                          </p:stCondLst>
                                        </p:cTn>
                                        <p:tgtEl>
                                          <p:spTgt spid="13315">
                                            <p:txEl>
                                              <p:pRg st="2" end="2"/>
                                            </p:txEl>
                                          </p:spTgt>
                                        </p:tgtEl>
                                        <p:attrNameLst>
                                          <p:attrName>style.visibility</p:attrName>
                                        </p:attrNameLst>
                                      </p:cBhvr>
                                      <p:to>
                                        <p:strVal val="visible"/>
                                      </p:to>
                                    </p:set>
                                    <p:animEffect transition="in" filter="fade">
                                      <p:cBhvr>
                                        <p:cTn id="25" dur="2000"/>
                                        <p:tgtEl>
                                          <p:spTgt spid="13315">
                                            <p:txEl>
                                              <p:pRg st="2" end="2"/>
                                            </p:txEl>
                                          </p:spTgt>
                                        </p:tgtEl>
                                      </p:cBhvr>
                                    </p:animEffect>
                                    <p:anim calcmode="lin" valueType="num">
                                      <p:cBhvr>
                                        <p:cTn id="26" dur="2000" fill="hold"/>
                                        <p:tgtEl>
                                          <p:spTgt spid="13315">
                                            <p:txEl>
                                              <p:pRg st="2" end="2"/>
                                            </p:txEl>
                                          </p:spTgt>
                                        </p:tgtEl>
                                        <p:attrNameLst>
                                          <p:attrName>style.rotation</p:attrName>
                                        </p:attrNameLst>
                                      </p:cBhvr>
                                      <p:tavLst>
                                        <p:tav tm="0">
                                          <p:val>
                                            <p:fltVal val="720"/>
                                          </p:val>
                                        </p:tav>
                                        <p:tav tm="100000">
                                          <p:val>
                                            <p:fltVal val="0"/>
                                          </p:val>
                                        </p:tav>
                                      </p:tavLst>
                                    </p:anim>
                                    <p:anim calcmode="lin" valueType="num">
                                      <p:cBhvr>
                                        <p:cTn id="27" dur="2000" fill="hold"/>
                                        <p:tgtEl>
                                          <p:spTgt spid="13315">
                                            <p:txEl>
                                              <p:pRg st="2" end="2"/>
                                            </p:txEl>
                                          </p:spTgt>
                                        </p:tgtEl>
                                        <p:attrNameLst>
                                          <p:attrName>ppt_h</p:attrName>
                                        </p:attrNameLst>
                                      </p:cBhvr>
                                      <p:tavLst>
                                        <p:tav tm="0">
                                          <p:val>
                                            <p:fltVal val="0"/>
                                          </p:val>
                                        </p:tav>
                                        <p:tav tm="100000">
                                          <p:val>
                                            <p:strVal val="#ppt_h"/>
                                          </p:val>
                                        </p:tav>
                                      </p:tavLst>
                                    </p:anim>
                                    <p:anim calcmode="lin" valueType="num">
                                      <p:cBhvr>
                                        <p:cTn id="28" dur="2000" fill="hold"/>
                                        <p:tgtEl>
                                          <p:spTgt spid="13315">
                                            <p:txEl>
                                              <p:pRg st="2" end="2"/>
                                            </p:txEl>
                                          </p:spTgt>
                                        </p:tgtEl>
                                        <p:attrNameLst>
                                          <p:attrName>ppt_w</p:attrName>
                                        </p:attrNameLst>
                                      </p:cBhvr>
                                      <p:tavLst>
                                        <p:tav tm="0">
                                          <p:val>
                                            <p:fltVal val="0"/>
                                          </p:val>
                                        </p:tav>
                                        <p:tav tm="100000">
                                          <p:val>
                                            <p:strVal val="#ppt_w"/>
                                          </p:val>
                                        </p:tav>
                                      </p:tavLst>
                                    </p:anim>
                                  </p:childTnLst>
                                </p:cTn>
                              </p:par>
                            </p:childTnLst>
                          </p:cTn>
                        </p:par>
                        <p:par>
                          <p:cTn id="29" fill="hold" nodeType="afterGroup">
                            <p:stCondLst>
                              <p:cond delay="8000"/>
                            </p:stCondLst>
                            <p:childTnLst>
                              <p:par>
                                <p:cTn id="30" presetID="22" presetClass="entr" presetSubtype="8" fill="hold" grpId="0" nodeType="afterEffect">
                                  <p:stCondLst>
                                    <p:cond delay="0"/>
                                  </p:stCondLst>
                                  <p:childTnLst>
                                    <p:set>
                                      <p:cBhvr>
                                        <p:cTn id="31" dur="1" fill="hold">
                                          <p:stCondLst>
                                            <p:cond delay="0"/>
                                          </p:stCondLst>
                                        </p:cTn>
                                        <p:tgtEl>
                                          <p:spTgt spid="13319"/>
                                        </p:tgtEl>
                                        <p:attrNameLst>
                                          <p:attrName>style.visibility</p:attrName>
                                        </p:attrNameLst>
                                      </p:cBhvr>
                                      <p:to>
                                        <p:strVal val="visible"/>
                                      </p:to>
                                    </p:set>
                                    <p:animEffect transition="in" filter="wipe(left)">
                                      <p:cBhvr>
                                        <p:cTn id="32"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0" name="Diagram 49"/>
          <p:cNvGraphicFramePr/>
          <p:nvPr>
            <p:extLst>
              <p:ext uri="{D42A27DB-BD31-4B8C-83A1-F6EECF244321}">
                <p14:modId xmlns:p14="http://schemas.microsoft.com/office/powerpoint/2010/main" val="2002421204"/>
              </p:ext>
            </p:extLst>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397324"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p>
              <a:pPr algn="r">
                <a:tabLst>
                  <a:tab pos="3886200" algn="l"/>
                  <a:tab pos="4800600" algn="l"/>
                  <a:tab pos="5600700" algn="l"/>
                </a:tabLst>
              </a:pPr>
              <a:endParaRPr lang="en-US" sz="1400">
                <a:solidFill>
                  <a:srgbClr val="000000"/>
                </a:solidFill>
                <a:latin typeface="Arial Narrow"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lang="si-LK"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rPr>
                <a:t>පූජනීය දින දර්ශනය ආරම්භ වේ</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397322"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w="12700" cap="sq">
                  <a:solidFill>
                    <a:srgbClr val="000000"/>
                  </a:solidFill>
                  <a:round/>
                  <a:headEnd/>
                  <a:tailEnd/>
                </a14:hiddenLine>
              </a:ext>
            </a:extLst>
          </p:spPr>
          <p:txBody>
            <a:bodyPr lIns="0" tIns="0" rIns="0" bIns="0" anchor="ctr" anchorCtr="1"/>
            <a:lstStyle/>
            <a:p>
              <a:pPr algn="r">
                <a:tabLst>
                  <a:tab pos="3886200" algn="l"/>
                  <a:tab pos="4800600" algn="l"/>
                  <a:tab pos="5600700" algn="l"/>
                </a:tabLst>
              </a:pPr>
              <a:endParaRPr lang="en-US" sz="1400">
                <a:solidFill>
                  <a:srgbClr val="000000"/>
                </a:solidFill>
                <a:latin typeface="Arial Narrow"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lang="si-LK"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rPr>
                <a:t>සිවිල් දින දර්ශනය ආරම්භ වේ</a:t>
              </a:r>
              <a:endParaRPr lang="en-US" sz="24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eaLnBrk="1" hangingPunct="1">
              <a:defRPr/>
            </a:pPr>
            <a:r>
              <a:rPr lang="si-LK" sz="2000" b="1" kern="0" dirty="0">
                <a:solidFill>
                  <a:srgbClr val="FFFFFF"/>
                </a:solidFill>
                <a:latin typeface="Arial" charset="0"/>
                <a:ea typeface="ＭＳ Ｐゴシック" charset="0"/>
                <a:cs typeface="ＭＳ Ｐゴシック" charset="0"/>
              </a:rPr>
              <a:t>නික්මයාම ර</a:t>
            </a:r>
            <a:r>
              <a:rPr lang="si-LK" sz="2000" b="1" kern="0" dirty="0" smtClean="0">
                <a:solidFill>
                  <a:srgbClr val="FFFFFF"/>
                </a:solidFill>
                <a:latin typeface="Arial" charset="0"/>
                <a:ea typeface="ＭＳ Ｐゴシック" charset="0"/>
                <a:cs typeface="ＭＳ Ｐゴシック" charset="0"/>
              </a:rPr>
              <a:t>ාත්‍රිය</a:t>
            </a:r>
            <a:r>
              <a:rPr lang="si-LK" sz="2000" b="1" kern="0" dirty="0">
                <a:solidFill>
                  <a:srgbClr val="FFFFFF"/>
                </a:solidFill>
                <a:latin typeface="Arial" charset="0"/>
                <a:ea typeface="ＭＳ Ｐゴシック" charset="0"/>
                <a:cs typeface="ＭＳ Ｐゴシック" charset="0"/>
              </a:rPr>
              <a:t>:</a:t>
            </a:r>
            <a:endParaRPr lang="si-LK" sz="2000" b="1" kern="0" dirty="0" smtClean="0">
              <a:solidFill>
                <a:srgbClr val="FFFFFF"/>
              </a:solidFill>
              <a:latin typeface="Arial" charset="0"/>
              <a:ea typeface="ＭＳ Ｐゴシック" charset="0"/>
              <a:cs typeface="ＭＳ Ｐゴシック" charset="0"/>
            </a:endParaRPr>
          </a:p>
          <a:p>
            <a:pPr eaLnBrk="1" hangingPunct="1">
              <a:defRPr/>
            </a:pPr>
            <a:endParaRPr lang="si-LK" sz="2400" b="1" kern="0" dirty="0">
              <a:solidFill>
                <a:srgbClr val="FFFFFF"/>
              </a:solidFill>
              <a:latin typeface="Arial" charset="0"/>
              <a:ea typeface="ＭＳ Ｐゴシック" charset="0"/>
              <a:cs typeface="ＭＳ Ｐゴシック" charset="0"/>
            </a:endParaRPr>
          </a:p>
          <a:p>
            <a:pPr eaLnBrk="1" hangingPunct="1">
              <a:defRPr/>
            </a:pPr>
            <a:r>
              <a:rPr lang="si-LK" sz="1800" b="1" kern="0" dirty="0" smtClean="0">
                <a:solidFill>
                  <a:srgbClr val="FFFFFF"/>
                </a:solidFill>
                <a:latin typeface="Arial" charset="0"/>
                <a:ea typeface="ＭＳ Ｐゴシック" charset="0"/>
                <a:cs typeface="ＭＳ Ｐゴシック" charset="0"/>
              </a:rPr>
              <a:t>ඉශ</a:t>
            </a:r>
            <a:r>
              <a:rPr lang="si-LK" sz="1800" b="1" kern="0" dirty="0">
                <a:solidFill>
                  <a:srgbClr val="FFFFFF"/>
                </a:solidFill>
                <a:latin typeface="Arial" charset="0"/>
                <a:ea typeface="ＭＳ Ｐゴシック" charset="0"/>
                <a:cs typeface="ＭＳ Ｐゴシック" charset="0"/>
              </a:rPr>
              <a:t>්රායෙල්වරුන් ඊජිප්තු දේශයේ සිටිය දී, සමිඳාණන් වහන්සේ මෝසෙස්ට හා ආරොන්ට පහත දැක්වෙන උපදෙස් දුන්නේ ය: </a:t>
            </a:r>
            <a:r>
              <a:rPr lang="si-LK" sz="1800" b="1" kern="0" dirty="0" smtClean="0">
                <a:solidFill>
                  <a:srgbClr val="FFFF00"/>
                </a:solidFill>
                <a:latin typeface="Arial" charset="0"/>
                <a:ea typeface="ＭＳ Ｐゴシック" charset="0"/>
                <a:cs typeface="ＭＳ Ｐゴシック" charset="0"/>
              </a:rPr>
              <a:t>ම</a:t>
            </a:r>
            <a:r>
              <a:rPr lang="si-LK" sz="1800" b="1" kern="0" dirty="0">
                <a:solidFill>
                  <a:srgbClr val="FFFF00"/>
                </a:solidFill>
                <a:latin typeface="Arial" charset="0"/>
                <a:ea typeface="ＭＳ Ｐゴシック" charset="0"/>
                <a:cs typeface="ＭＳ Ｐゴシック" charset="0"/>
              </a:rPr>
              <a:t>ෙතැන් පටන් මේ මා</a:t>
            </a:r>
            <a:r>
              <a:rPr lang="si-LK" sz="1800" b="1" kern="0" dirty="0" smtClean="0">
                <a:solidFill>
                  <a:srgbClr val="FFFF00"/>
                </a:solidFill>
                <a:latin typeface="Arial" charset="0"/>
                <a:ea typeface="ＭＳ Ｐゴシック" charset="0"/>
                <a:cs typeface="ＭＳ Ｐゴシック" charset="0"/>
              </a:rPr>
              <a:t>සය </a:t>
            </a:r>
            <a:r>
              <a:rPr lang="si-LK" sz="1800" b="1" kern="0" dirty="0">
                <a:solidFill>
                  <a:srgbClr val="FFFF00"/>
                </a:solidFill>
                <a:latin typeface="Arial" charset="0"/>
                <a:ea typeface="ＭＳ Ｐゴシック" charset="0"/>
                <a:cs typeface="ＭＳ Ｐゴシック" charset="0"/>
              </a:rPr>
              <a:t>නුඹලා</a:t>
            </a:r>
            <a:r>
              <a:rPr lang="si-LK" sz="1800" b="1" kern="0" dirty="0" smtClean="0">
                <a:solidFill>
                  <a:srgbClr val="FFFF00"/>
                </a:solidFill>
                <a:latin typeface="Arial" charset="0"/>
                <a:ea typeface="ＭＳ Ｐゴシック" charset="0"/>
                <a:cs typeface="ＭＳ Ｐゴシック" charset="0"/>
              </a:rPr>
              <a:t>ට පළමුවන මාසය ව</a:t>
            </a:r>
            <a:r>
              <a:rPr lang="si-LK" sz="1800" b="1" kern="0" dirty="0">
                <a:solidFill>
                  <a:srgbClr val="FFFF00"/>
                </a:solidFill>
                <a:latin typeface="Arial" charset="0"/>
                <a:ea typeface="ＭＳ Ｐゴシック" charset="0"/>
                <a:cs typeface="ＭＳ Ｐゴシック" charset="0"/>
              </a:rPr>
              <a:t>ේ වා''යි වදාළ සේක.</a:t>
            </a:r>
            <a:r>
              <a:rPr lang="si-LK" sz="1800" b="1" kern="0" dirty="0">
                <a:solidFill>
                  <a:srgbClr val="FFFFFF"/>
                </a:solidFill>
                <a:latin typeface="Arial" charset="0"/>
                <a:ea typeface="ＭＳ Ｐゴシック" charset="0"/>
                <a:cs typeface="ＭＳ Ｐゴシック" charset="0"/>
              </a:rPr>
              <a:t> (නික්මයාම 12: 1-2)</a:t>
            </a:r>
            <a:endParaRPr lang="en-US" sz="1800" b="1" kern="0" dirty="0">
              <a:solidFill>
                <a:srgbClr val="FFFFFF"/>
              </a:solidFill>
              <a:latin typeface="Arial" charset="0"/>
              <a:ea typeface="ＭＳ Ｐゴシック" charset="0"/>
              <a:cs typeface="ＭＳ Ｐゴシック" charset="0"/>
            </a:endParaRPr>
          </a:p>
        </p:txBody>
      </p:sp>
      <p:sp>
        <p:nvSpPr>
          <p:cNvPr id="4" name="Title 3"/>
          <p:cNvSpPr>
            <a:spLocks noGrp="1"/>
          </p:cNvSpPr>
          <p:nvPr>
            <p:ph type="title"/>
          </p:nvPr>
        </p:nvSpPr>
        <p:spPr>
          <a:xfrm>
            <a:off x="3203575" y="2781300"/>
            <a:ext cx="3048000" cy="1409700"/>
          </a:xfrm>
        </p:spPr>
        <p:txBody>
          <a:bodyPr/>
          <a:lstStyle/>
          <a:p>
            <a:pPr>
              <a:defRPr/>
            </a:pPr>
            <a:r>
              <a:rPr lang="si-LK" sz="3600" b="1" dirty="0" smtClean="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rPr>
              <a:t>හෙබ්‍රෙව් දින දර්ශන </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17696" y="548869"/>
            <a:ext cx="196197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si-LK" sz="2000" b="1" dirty="0" smtClean="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මාර්තු</a:t>
            </a:r>
            <a:r>
              <a:rPr kumimoji="1" lang="en-US" sz="2000" b="1" dirty="0" smtClean="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a:t>
            </a:r>
            <a:r>
              <a:rPr kumimoji="1" lang="si-LK" sz="2000" b="1" dirty="0" smtClean="0">
                <a:solidFill>
                  <a:srgbClr val="FFFFFF"/>
                </a:solidFill>
                <a:effectLst>
                  <a:outerShdw blurRad="50800" dist="38100" dir="2700000" algn="tl">
                    <a:srgbClr val="000000">
                      <a:alpha val="43000"/>
                    </a:srgbClr>
                  </a:outerShdw>
                </a:effectLst>
                <a:latin typeface="Iskoola Pota" panose="020B0502040204020203" pitchFamily="34" charset="0"/>
                <a:ea typeface="ＭＳ Ｐゴシック" charset="0"/>
                <a:cs typeface="Iskoola Pota" panose="020B0502040204020203" pitchFamily="34" charset="0"/>
              </a:rPr>
              <a:t>අප්‍රේ</a:t>
            </a:r>
            <a:r>
              <a:rPr kumimoji="1" lang="si-LK" sz="2000" b="1" dirty="0" smtClean="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ල්</a:t>
            </a:r>
            <a:endParaRPr lang="en-US" sz="20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a:defRPr/>
            </a:pPr>
            <a:r>
              <a:rPr kumimoji="1" lang="si-LK" sz="2000" b="1" dirty="0" smtClean="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සැප්</a:t>
            </a:r>
            <a:r>
              <a:rPr kumimoji="1" lang="en-US" sz="2000" b="1" dirty="0" smtClean="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a:t>
            </a:r>
            <a:r>
              <a:rPr kumimoji="1" lang="si-LK" sz="2000" b="1" dirty="0" smtClean="0">
                <a:solidFill>
                  <a:srgbClr val="FFFFFF"/>
                </a:solidFill>
                <a:effectLst>
                  <a:outerShdw blurRad="50800" dist="38100" dir="2700000" algn="tl">
                    <a:srgbClr val="000000">
                      <a:alpha val="43000"/>
                    </a:srgbClr>
                  </a:outerShdw>
                </a:effectLst>
                <a:latin typeface="Arial" charset="0"/>
                <a:ea typeface="ＭＳ Ｐゴシック" charset="0"/>
                <a:cs typeface="ＭＳ Ｐゴシック" charset="0"/>
              </a:rPr>
              <a:t>ඔක්</a:t>
            </a:r>
            <a:endParaRPr lang="en-US" sz="2000" b="1" dirty="0">
              <a:solidFill>
                <a:srgbClr val="FFFFFF"/>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16" name="Text Box 10"/>
          <p:cNvSpPr txBox="1">
            <a:spLocks noChangeArrowheads="1"/>
          </p:cNvSpPr>
          <p:nvPr/>
        </p:nvSpPr>
        <p:spPr bwMode="auto">
          <a:xfrm>
            <a:off x="8301038" y="73025"/>
            <a:ext cx="698500" cy="461963"/>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en-US" b="1" dirty="0" smtClean="0">
                <a:solidFill>
                  <a:srgbClr val="FFFFFF"/>
                </a:solidFill>
                <a:latin typeface="Arial"/>
                <a:cs typeface="Arial"/>
              </a:rPr>
              <a:t>136</a:t>
            </a:r>
            <a:endParaRPr lang="en-US" sz="1800" dirty="0" smtClean="0">
              <a:solidFill>
                <a:srgbClr val="FFFFFF"/>
              </a:solidFill>
              <a:latin typeface="Arial"/>
              <a:cs typeface="Arial"/>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3" descr="crossingred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05300" y="0"/>
            <a:ext cx="4838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38" name="Rectangle 4"/>
          <p:cNvSpPr>
            <a:spLocks noGrp="1" noChangeArrowheads="1"/>
          </p:cNvSpPr>
          <p:nvPr>
            <p:ph type="title"/>
          </p:nvPr>
        </p:nvSpPr>
        <p:spPr>
          <a:xfrm>
            <a:off x="755576" y="0"/>
            <a:ext cx="3549724" cy="1143000"/>
          </a:xfrm>
        </p:spPr>
        <p:txBody>
          <a:bodyPr/>
          <a:lstStyle/>
          <a:p>
            <a:r>
              <a:rPr kumimoji="1" lang="si-LK" sz="2400" b="1" dirty="0">
                <a:solidFill>
                  <a:schemeClr val="tx1"/>
                </a:solidFill>
                <a:latin typeface="Arial" charset="0"/>
                <a:cs typeface="ＭＳ Ｐゴシック" charset="0"/>
              </a:rPr>
              <a:t>නික්මයාම එතරම් වැදගත් ඇයි?</a:t>
            </a:r>
            <a:endParaRPr kumimoji="1" lang="en-US" sz="2400" b="1" dirty="0">
              <a:solidFill>
                <a:srgbClr val="FFFFFF"/>
              </a:solidFill>
              <a:latin typeface="Arial" charset="0"/>
              <a:cs typeface="ＭＳ Ｐゴシック" charset="0"/>
            </a:endParaRPr>
          </a:p>
        </p:txBody>
      </p:sp>
      <p:sp>
        <p:nvSpPr>
          <p:cNvPr id="5" name="Rectangle 2"/>
          <p:cNvSpPr txBox="1">
            <a:spLocks noChangeArrowheads="1"/>
          </p:cNvSpPr>
          <p:nvPr/>
        </p:nvSpPr>
        <p:spPr bwMode="auto">
          <a:xfrm>
            <a:off x="838200" y="1295400"/>
            <a:ext cx="335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nSpc>
                <a:spcPct val="80000"/>
              </a:lnSpc>
              <a:spcBef>
                <a:spcPct val="20000"/>
              </a:spcBef>
              <a:buSzPct val="80000"/>
              <a:buFont typeface="Wingdings" charset="0"/>
              <a:buChar char="l"/>
            </a:pPr>
            <a:r>
              <a:rPr kumimoji="1" lang="si-LK" b="1" dirty="0" smtClean="0">
                <a:solidFill>
                  <a:srgbClr val="FFFFFF"/>
                </a:solidFill>
                <a:latin typeface="Arial" charset="0"/>
              </a:rPr>
              <a:t>ජාතියක ආරම්භය </a:t>
            </a:r>
            <a:r>
              <a:rPr kumimoji="1" lang="en-US" b="1" dirty="0" smtClean="0">
                <a:solidFill>
                  <a:srgbClr val="FFFFFF"/>
                </a:solidFill>
                <a:latin typeface="Arial" charset="0"/>
              </a:rPr>
              <a:t> </a:t>
            </a:r>
            <a:r>
              <a:rPr kumimoji="1" lang="en-US" b="1" dirty="0">
                <a:solidFill>
                  <a:srgbClr val="FFFFFF"/>
                </a:solidFill>
                <a:latin typeface="Arial" charset="0"/>
              </a:rPr>
              <a:t>(6:6-8)</a:t>
            </a:r>
          </a:p>
          <a:p>
            <a:pPr>
              <a:lnSpc>
                <a:spcPct val="80000"/>
              </a:lnSpc>
              <a:spcBef>
                <a:spcPct val="20000"/>
              </a:spcBef>
              <a:buSzPct val="80000"/>
              <a:buFont typeface="Wingdings" charset="0"/>
              <a:buChar char="l"/>
            </a:pPr>
            <a:endParaRPr kumimoji="1" lang="en-US" b="1" dirty="0">
              <a:solidFill>
                <a:srgbClr val="FFFFFF"/>
              </a:solidFill>
              <a:latin typeface="Arial" charset="0"/>
            </a:endParaRPr>
          </a:p>
          <a:p>
            <a:pPr>
              <a:lnSpc>
                <a:spcPct val="80000"/>
              </a:lnSpc>
              <a:spcBef>
                <a:spcPct val="20000"/>
              </a:spcBef>
              <a:buSzPct val="80000"/>
              <a:buFont typeface="Wingdings" charset="0"/>
              <a:buChar char="l"/>
            </a:pPr>
            <a:r>
              <a:rPr kumimoji="1" lang="si-LK" b="1" dirty="0" smtClean="0">
                <a:solidFill>
                  <a:srgbClr val="FFFFFF"/>
                </a:solidFill>
                <a:latin typeface="Arial" charset="0"/>
              </a:rPr>
              <a:t>නව දින දර්ශනය </a:t>
            </a:r>
            <a:r>
              <a:rPr kumimoji="1" lang="en-US" b="1" dirty="0" smtClean="0">
                <a:solidFill>
                  <a:srgbClr val="FFFFFF"/>
                </a:solidFill>
                <a:latin typeface="Arial" charset="0"/>
              </a:rPr>
              <a:t> </a:t>
            </a:r>
            <a:r>
              <a:rPr kumimoji="1" lang="en-US" b="1" dirty="0">
                <a:solidFill>
                  <a:srgbClr val="FFFFFF"/>
                </a:solidFill>
                <a:latin typeface="Arial" charset="0"/>
              </a:rPr>
              <a:t>(12:2</a:t>
            </a:r>
            <a:r>
              <a:rPr kumimoji="1" lang="en-US" b="1" dirty="0" smtClean="0">
                <a:solidFill>
                  <a:srgbClr val="FFFFFF"/>
                </a:solidFill>
                <a:latin typeface="Arial" charset="0"/>
              </a:rPr>
              <a:t>)</a:t>
            </a:r>
            <a:endParaRPr kumimoji="1" lang="si-LK" b="1" dirty="0" smtClean="0">
              <a:solidFill>
                <a:srgbClr val="FFFFFF"/>
              </a:solidFill>
              <a:latin typeface="Arial" charset="0"/>
            </a:endParaRPr>
          </a:p>
          <a:p>
            <a:pPr marL="0" indent="0">
              <a:lnSpc>
                <a:spcPct val="80000"/>
              </a:lnSpc>
              <a:spcBef>
                <a:spcPct val="20000"/>
              </a:spcBef>
              <a:buSzPct val="80000"/>
            </a:pPr>
            <a:endParaRPr kumimoji="1" lang="en-US" b="1" dirty="0">
              <a:solidFill>
                <a:srgbClr val="FFFFFF"/>
              </a:solidFill>
              <a:latin typeface="Arial" charset="0"/>
            </a:endParaRPr>
          </a:p>
          <a:p>
            <a:pPr>
              <a:lnSpc>
                <a:spcPct val="80000"/>
              </a:lnSpc>
              <a:spcBef>
                <a:spcPct val="20000"/>
              </a:spcBef>
              <a:buSzPct val="80000"/>
              <a:buFont typeface="Wingdings" charset="0"/>
              <a:buChar char="l"/>
            </a:pPr>
            <a:r>
              <a:rPr kumimoji="1" lang="si-LK" b="1" dirty="0">
                <a:solidFill>
                  <a:srgbClr val="FFFFFF"/>
                </a:solidFill>
                <a:latin typeface="Arial" charset="0"/>
              </a:rPr>
              <a:t>නව ජීවිතයක් ලැබී</a:t>
            </a:r>
            <a:r>
              <a:rPr kumimoji="1" lang="si-LK" b="1" dirty="0" smtClean="0">
                <a:solidFill>
                  <a:srgbClr val="FFFFFF"/>
                </a:solidFill>
                <a:latin typeface="Arial" charset="0"/>
              </a:rPr>
              <a:t>මට ඇදහ</a:t>
            </a:r>
            <a:r>
              <a:rPr kumimoji="1" lang="si-LK" b="1" dirty="0">
                <a:solidFill>
                  <a:srgbClr val="FFFFFF"/>
                </a:solidFill>
                <a:latin typeface="Arial" charset="0"/>
              </a:rPr>
              <a:t>ිල්ලේ </a:t>
            </a:r>
            <a:r>
              <a:rPr kumimoji="1" lang="si-LK" b="1" dirty="0" smtClean="0">
                <a:solidFill>
                  <a:srgbClr val="FFFFFF"/>
                </a:solidFill>
                <a:latin typeface="Iskoola Pota" panose="020B0502040204020203" pitchFamily="34" charset="0"/>
                <a:cs typeface="Iskoola Pota" panose="020B0502040204020203" pitchFamily="34" charset="0"/>
              </a:rPr>
              <a:t>ප්‍රත</a:t>
            </a:r>
            <a:r>
              <a:rPr kumimoji="1" lang="si-LK" b="1" dirty="0">
                <a:solidFill>
                  <a:srgbClr val="FFFFFF"/>
                </a:solidFill>
                <a:latin typeface="Arial" charset="0"/>
              </a:rPr>
              <a:t>ිචාරය</a:t>
            </a:r>
            <a:endParaRPr kumimoji="1" lang="en-US" b="1" dirty="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descr="Green marble"/>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2400">
              <a:solidFill>
                <a:srgbClr val="000099"/>
              </a:solidFill>
              <a:latin typeface="Times New Roman" charset="0"/>
            </a:endParaRPr>
          </a:p>
        </p:txBody>
      </p:sp>
      <p:sp>
        <p:nvSpPr>
          <p:cNvPr id="400386" name="Rectangle 3"/>
          <p:cNvSpPr>
            <a:spLocks noGrp="1" noChangeArrowheads="1"/>
          </p:cNvSpPr>
          <p:nvPr>
            <p:ph type="title" idx="4294967295"/>
          </p:nvPr>
        </p:nvSpPr>
        <p:spPr>
          <a:xfrm>
            <a:off x="2971800" y="76200"/>
            <a:ext cx="3276600" cy="533400"/>
          </a:xfrm>
          <a:solidFill>
            <a:schemeClr val="accent1"/>
          </a:solidFill>
        </p:spPr>
        <p:txBody>
          <a:bodyPr/>
          <a:lstStyle/>
          <a:p>
            <a:pPr eaLnBrk="1" hangingPunct="1"/>
            <a:r>
              <a:rPr lang="si-LK" b="1" dirty="0" smtClean="0">
                <a:latin typeface="Arial" charset="0"/>
                <a:ea typeface="ＭＳ Ｐゴシック" charset="0"/>
                <a:cs typeface="ＭＳ Ｐゴシック" charset="0"/>
              </a:rPr>
              <a:t>සැකිල්ල </a:t>
            </a:r>
            <a:endParaRPr lang="en-US" b="1" dirty="0">
              <a:latin typeface="Arial" charset="0"/>
              <a:ea typeface="ＭＳ Ｐゴシック" charset="0"/>
              <a:cs typeface="ＭＳ Ｐゴシック" charset="0"/>
            </a:endParaRPr>
          </a:p>
        </p:txBody>
      </p:sp>
      <p:grpSp>
        <p:nvGrpSpPr>
          <p:cNvPr id="400387" name="Group 4"/>
          <p:cNvGrpSpPr>
            <a:grpSpLocks/>
          </p:cNvGrpSpPr>
          <p:nvPr/>
        </p:nvGrpSpPr>
        <p:grpSpPr bwMode="auto">
          <a:xfrm>
            <a:off x="152400" y="685800"/>
            <a:ext cx="8915400" cy="6096000"/>
            <a:chOff x="144" y="480"/>
            <a:chExt cx="5184" cy="3744"/>
          </a:xfrm>
        </p:grpSpPr>
        <p:grpSp>
          <p:nvGrpSpPr>
            <p:cNvPr id="400391" name="Group 5"/>
            <p:cNvGrpSpPr>
              <a:grpSpLocks/>
            </p:cNvGrpSpPr>
            <p:nvPr/>
          </p:nvGrpSpPr>
          <p:grpSpPr bwMode="auto">
            <a:xfrm>
              <a:off x="144" y="480"/>
              <a:ext cx="5184" cy="351"/>
              <a:chOff x="0" y="0"/>
              <a:chExt cx="4768" cy="537"/>
            </a:xfrm>
          </p:grpSpPr>
          <p:sp>
            <p:nvSpPr>
              <p:cNvPr id="400497" name="Rectangle 6"/>
              <p:cNvSpPr>
                <a:spLocks noChangeArrowheads="1"/>
              </p:cNvSpPr>
              <p:nvPr/>
            </p:nvSpPr>
            <p:spPr bwMode="auto">
              <a:xfrm>
                <a:off x="207" y="0"/>
                <a:ext cx="4529" cy="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2400" dirty="0">
                    <a:solidFill>
                      <a:srgbClr val="FFFFFF"/>
                    </a:solidFill>
                    <a:latin typeface="Arial Narrow" charset="0"/>
                    <a:ea typeface="SimSun" charset="0"/>
                    <a:cs typeface="SimSun" charset="0"/>
                  </a:rPr>
                  <a:t>ජාතියක් බවට පත් කිරීම ආරම්භ විය</a:t>
                </a:r>
                <a:endParaRPr lang="en-US" altLang="zh-CN" sz="2400" dirty="0">
                  <a:solidFill>
                    <a:srgbClr val="FFFFFF"/>
                  </a:solidFill>
                  <a:latin typeface="Arial Narrow" charset="0"/>
                  <a:ea typeface="SimSun" charset="0"/>
                  <a:cs typeface="SimSun" charset="0"/>
                </a:endParaRPr>
              </a:p>
            </p:txBody>
          </p:sp>
          <p:sp>
            <p:nvSpPr>
              <p:cNvPr id="400498" name="Rectangle 7"/>
              <p:cNvSpPr>
                <a:spLocks noChangeArrowheads="1"/>
              </p:cNvSpPr>
              <p:nvPr/>
            </p:nvSpPr>
            <p:spPr bwMode="auto">
              <a:xfrm>
                <a:off x="0" y="0"/>
                <a:ext cx="4768" cy="537"/>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2" name="Group 8"/>
            <p:cNvGrpSpPr>
              <a:grpSpLocks/>
            </p:cNvGrpSpPr>
            <p:nvPr/>
          </p:nvGrpSpPr>
          <p:grpSpPr bwMode="auto">
            <a:xfrm>
              <a:off x="144" y="831"/>
              <a:ext cx="2717" cy="275"/>
              <a:chOff x="0" y="537"/>
              <a:chExt cx="2388" cy="422"/>
            </a:xfrm>
          </p:grpSpPr>
          <p:sp>
            <p:nvSpPr>
              <p:cNvPr id="400495" name="Rectangle 9"/>
              <p:cNvSpPr>
                <a:spLocks noChangeArrowheads="1"/>
              </p:cNvSpPr>
              <p:nvPr/>
            </p:nvSpPr>
            <p:spPr bwMode="auto">
              <a:xfrm>
                <a:off x="32" y="537"/>
                <a:ext cx="232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2400" b="1" dirty="0" smtClean="0">
                    <a:solidFill>
                      <a:srgbClr val="FFFFFF"/>
                    </a:solidFill>
                    <a:latin typeface="Arial Narrow" charset="0"/>
                    <a:ea typeface="SimSun" charset="0"/>
                    <a:cs typeface="SimSun" charset="0"/>
                  </a:rPr>
                  <a:t>පරිච්චේද</a:t>
                </a:r>
                <a:r>
                  <a:rPr lang="en-US" altLang="zh-CN" sz="2400" b="1" dirty="0" smtClean="0">
                    <a:solidFill>
                      <a:srgbClr val="FFFFFF"/>
                    </a:solidFill>
                    <a:latin typeface="Arial Narrow" charset="0"/>
                    <a:ea typeface="SimSun" charset="0"/>
                    <a:cs typeface="SimSun" charset="0"/>
                  </a:rPr>
                  <a:t> </a:t>
                </a:r>
                <a:r>
                  <a:rPr lang="en-US" altLang="zh-CN" sz="2400" b="1" dirty="0">
                    <a:solidFill>
                      <a:srgbClr val="FFFFFF"/>
                    </a:solidFill>
                    <a:latin typeface="Arial Narrow" charset="0"/>
                    <a:ea typeface="SimSun" charset="0"/>
                    <a:cs typeface="SimSun" charset="0"/>
                  </a:rPr>
                  <a:t>1—18</a:t>
                </a:r>
                <a:endParaRPr lang="en-US" altLang="zh-CN" sz="2400" dirty="0">
                  <a:solidFill>
                    <a:srgbClr val="FFFFFF"/>
                  </a:solidFill>
                  <a:latin typeface="Arial Narrow" charset="0"/>
                  <a:ea typeface="SimSun" charset="0"/>
                  <a:cs typeface="SimSun" charset="0"/>
                </a:endParaRPr>
              </a:p>
            </p:txBody>
          </p:sp>
          <p:sp>
            <p:nvSpPr>
              <p:cNvPr id="400496" name="Rectangle 10"/>
              <p:cNvSpPr>
                <a:spLocks noChangeArrowheads="1"/>
              </p:cNvSpPr>
              <p:nvPr/>
            </p:nvSpPr>
            <p:spPr bwMode="auto">
              <a:xfrm>
                <a:off x="0" y="537"/>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3" name="Group 11"/>
            <p:cNvGrpSpPr>
              <a:grpSpLocks/>
            </p:cNvGrpSpPr>
            <p:nvPr/>
          </p:nvGrpSpPr>
          <p:grpSpPr bwMode="auto">
            <a:xfrm>
              <a:off x="2861" y="831"/>
              <a:ext cx="2461" cy="275"/>
              <a:chOff x="2388" y="537"/>
              <a:chExt cx="2164" cy="422"/>
            </a:xfrm>
          </p:grpSpPr>
          <p:sp>
            <p:nvSpPr>
              <p:cNvPr id="400493" name="Rectangle 12"/>
              <p:cNvSpPr>
                <a:spLocks noChangeArrowheads="1"/>
              </p:cNvSpPr>
              <p:nvPr/>
            </p:nvSpPr>
            <p:spPr bwMode="auto">
              <a:xfrm>
                <a:off x="2420" y="537"/>
                <a:ext cx="210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2400" b="1" dirty="0" smtClean="0">
                    <a:solidFill>
                      <a:srgbClr val="FFFFFF"/>
                    </a:solidFill>
                    <a:latin typeface="Arial Narrow" charset="0"/>
                    <a:ea typeface="SimSun" charset="0"/>
                    <a:cs typeface="SimSun" charset="0"/>
                  </a:rPr>
                  <a:t>පරිච්චේද</a:t>
                </a:r>
                <a:r>
                  <a:rPr lang="en-US" altLang="zh-CN" sz="2400" b="1" dirty="0" smtClean="0">
                    <a:solidFill>
                      <a:srgbClr val="FFFFFF"/>
                    </a:solidFill>
                    <a:latin typeface="Arial Narrow" charset="0"/>
                    <a:ea typeface="SimSun" charset="0"/>
                    <a:cs typeface="SimSun" charset="0"/>
                  </a:rPr>
                  <a:t> </a:t>
                </a:r>
                <a:r>
                  <a:rPr lang="en-US" altLang="zh-CN" sz="2400" b="1" dirty="0">
                    <a:solidFill>
                      <a:srgbClr val="FFFFFF"/>
                    </a:solidFill>
                    <a:latin typeface="Arial Narrow" charset="0"/>
                    <a:ea typeface="SimSun" charset="0"/>
                    <a:cs typeface="SimSun" charset="0"/>
                  </a:rPr>
                  <a:t>19—40</a:t>
                </a:r>
                <a:endParaRPr lang="en-US" altLang="zh-CN" sz="2400" dirty="0">
                  <a:solidFill>
                    <a:srgbClr val="FFFFFF"/>
                  </a:solidFill>
                  <a:latin typeface="Arial Narrow" charset="0"/>
                  <a:ea typeface="SimSun" charset="0"/>
                  <a:cs typeface="SimSun" charset="0"/>
                </a:endParaRPr>
              </a:p>
            </p:txBody>
          </p:sp>
          <p:sp>
            <p:nvSpPr>
              <p:cNvPr id="400494" name="Rectangle 13"/>
              <p:cNvSpPr>
                <a:spLocks noChangeArrowheads="1"/>
              </p:cNvSpPr>
              <p:nvPr/>
            </p:nvSpPr>
            <p:spPr bwMode="auto">
              <a:xfrm>
                <a:off x="2388" y="53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4" name="Group 14"/>
            <p:cNvGrpSpPr>
              <a:grpSpLocks/>
            </p:cNvGrpSpPr>
            <p:nvPr/>
          </p:nvGrpSpPr>
          <p:grpSpPr bwMode="auto">
            <a:xfrm>
              <a:off x="144" y="1106"/>
              <a:ext cx="2717" cy="275"/>
              <a:chOff x="0" y="959"/>
              <a:chExt cx="2388" cy="422"/>
            </a:xfrm>
          </p:grpSpPr>
          <p:sp>
            <p:nvSpPr>
              <p:cNvPr id="400491" name="Rectangle 15"/>
              <p:cNvSpPr>
                <a:spLocks noChangeArrowheads="1"/>
              </p:cNvSpPr>
              <p:nvPr/>
            </p:nvSpPr>
            <p:spPr bwMode="auto">
              <a:xfrm>
                <a:off x="32" y="959"/>
                <a:ext cx="232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2400" dirty="0">
                    <a:solidFill>
                      <a:srgbClr val="FFFFFF"/>
                    </a:solidFill>
                    <a:latin typeface="Arial Narrow" charset="0"/>
                    <a:ea typeface="SimSun" charset="0"/>
                    <a:cs typeface="SimSun" charset="0"/>
                  </a:rPr>
                  <a:t>වහල්භාවයෙන් නිදහස් වීම</a:t>
                </a:r>
                <a:endParaRPr lang="en-US" altLang="zh-CN" sz="2400" dirty="0">
                  <a:solidFill>
                    <a:srgbClr val="FFFFFF"/>
                  </a:solidFill>
                  <a:latin typeface="Arial Narrow" charset="0"/>
                  <a:ea typeface="SimSun" charset="0"/>
                  <a:cs typeface="SimSun" charset="0"/>
                </a:endParaRPr>
              </a:p>
            </p:txBody>
          </p:sp>
          <p:sp>
            <p:nvSpPr>
              <p:cNvPr id="400492" name="Rectangle 16"/>
              <p:cNvSpPr>
                <a:spLocks noChangeArrowheads="1"/>
              </p:cNvSpPr>
              <p:nvPr/>
            </p:nvSpPr>
            <p:spPr bwMode="auto">
              <a:xfrm>
                <a:off x="0" y="959"/>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5" name="Group 17"/>
            <p:cNvGrpSpPr>
              <a:grpSpLocks/>
            </p:cNvGrpSpPr>
            <p:nvPr/>
          </p:nvGrpSpPr>
          <p:grpSpPr bwMode="auto">
            <a:xfrm>
              <a:off x="2861" y="1106"/>
              <a:ext cx="2461" cy="275"/>
              <a:chOff x="2388" y="959"/>
              <a:chExt cx="2164" cy="422"/>
            </a:xfrm>
          </p:grpSpPr>
          <p:sp>
            <p:nvSpPr>
              <p:cNvPr id="400489" name="Rectangle 18"/>
              <p:cNvSpPr>
                <a:spLocks noChangeArrowheads="1"/>
              </p:cNvSpPr>
              <p:nvPr/>
            </p:nvSpPr>
            <p:spPr bwMode="auto">
              <a:xfrm>
                <a:off x="2420" y="959"/>
                <a:ext cx="210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2400" dirty="0">
                    <a:solidFill>
                      <a:srgbClr val="FFFFFF"/>
                    </a:solidFill>
                    <a:latin typeface="Arial Narrow" charset="0"/>
                    <a:ea typeface="SimSun" charset="0"/>
                    <a:cs typeface="SimSun" charset="0"/>
                  </a:rPr>
                  <a:t>දෙව</a:t>
                </a:r>
                <a:r>
                  <a:rPr lang="si-LK" altLang="zh-CN" sz="2400" dirty="0" smtClean="0">
                    <a:solidFill>
                      <a:srgbClr val="FFFFFF"/>
                    </a:solidFill>
                    <a:latin typeface="Arial Narrow" charset="0"/>
                    <a:ea typeface="SimSun" charset="0"/>
                    <a:cs typeface="SimSun" charset="0"/>
                  </a:rPr>
                  <a:t>ිදුන්ගෙන් ව</a:t>
                </a:r>
                <a:r>
                  <a:rPr lang="si-LK" altLang="zh-CN" sz="2400" dirty="0">
                    <a:solidFill>
                      <a:srgbClr val="FFFFFF"/>
                    </a:solidFill>
                    <a:latin typeface="Arial Narrow" charset="0"/>
                    <a:ea typeface="SimSun" charset="0"/>
                    <a:cs typeface="SimSun" charset="0"/>
                  </a:rPr>
                  <a:t>්‍යවස්ථාව ලැබීම</a:t>
                </a:r>
                <a:endParaRPr lang="en-US" altLang="zh-CN" sz="2400" dirty="0">
                  <a:solidFill>
                    <a:srgbClr val="FFFFFF"/>
                  </a:solidFill>
                  <a:latin typeface="Arial Narrow" charset="0"/>
                  <a:ea typeface="SimSun" charset="0"/>
                  <a:cs typeface="SimSun" charset="0"/>
                </a:endParaRPr>
              </a:p>
            </p:txBody>
          </p:sp>
          <p:sp>
            <p:nvSpPr>
              <p:cNvPr id="400490" name="Rectangle 19"/>
              <p:cNvSpPr>
                <a:spLocks noChangeArrowheads="1"/>
              </p:cNvSpPr>
              <p:nvPr/>
            </p:nvSpPr>
            <p:spPr bwMode="auto">
              <a:xfrm>
                <a:off x="2388" y="95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6" name="Group 20"/>
            <p:cNvGrpSpPr>
              <a:grpSpLocks/>
            </p:cNvGrpSpPr>
            <p:nvPr/>
          </p:nvGrpSpPr>
          <p:grpSpPr bwMode="auto">
            <a:xfrm>
              <a:off x="144" y="1381"/>
              <a:ext cx="2717" cy="276"/>
              <a:chOff x="0" y="1381"/>
              <a:chExt cx="2388" cy="422"/>
            </a:xfrm>
          </p:grpSpPr>
          <p:sp>
            <p:nvSpPr>
              <p:cNvPr id="400487" name="Rectangle 21"/>
              <p:cNvSpPr>
                <a:spLocks noChangeArrowheads="1"/>
              </p:cNvSpPr>
              <p:nvPr/>
            </p:nvSpPr>
            <p:spPr bwMode="auto">
              <a:xfrm>
                <a:off x="32" y="1381"/>
                <a:ext cx="232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2400" dirty="0">
                    <a:solidFill>
                      <a:srgbClr val="FFFFFF"/>
                    </a:solidFill>
                    <a:latin typeface="Arial Narrow" charset="0"/>
                    <a:ea typeface="SimSun" charset="0"/>
                    <a:cs typeface="SimSun" charset="0"/>
                  </a:rPr>
                  <a:t>ඊජිප්තුවෙන් </a:t>
                </a:r>
                <a:r>
                  <a:rPr lang="si-LK" altLang="zh-CN" sz="2400" dirty="0" smtClean="0">
                    <a:solidFill>
                      <a:srgbClr val="FFFFFF"/>
                    </a:solidFill>
                    <a:latin typeface="Arial Narrow" charset="0"/>
                    <a:ea typeface="SimSun" charset="0"/>
                    <a:cs typeface="SimSun" charset="0"/>
                  </a:rPr>
                  <a:t>ඊශ්‍රයෙල්වරු ඉවත</a:t>
                </a:r>
                <a:r>
                  <a:rPr lang="si-LK" altLang="zh-CN" sz="2400" dirty="0">
                    <a:solidFill>
                      <a:srgbClr val="FFFFFF"/>
                    </a:solidFill>
                    <a:latin typeface="Arial Narrow" charset="0"/>
                    <a:ea typeface="SimSun" charset="0"/>
                    <a:cs typeface="SimSun" charset="0"/>
                  </a:rPr>
                  <a:t>්වීම</a:t>
                </a:r>
                <a:endParaRPr lang="en-US" altLang="zh-CN" sz="2400" dirty="0">
                  <a:solidFill>
                    <a:srgbClr val="FFFFFF"/>
                  </a:solidFill>
                  <a:latin typeface="Arial Narrow" charset="0"/>
                  <a:ea typeface="SimSun" charset="0"/>
                  <a:cs typeface="SimSun" charset="0"/>
                </a:endParaRPr>
              </a:p>
            </p:txBody>
          </p:sp>
          <p:sp>
            <p:nvSpPr>
              <p:cNvPr id="400488" name="Rectangle 22"/>
              <p:cNvSpPr>
                <a:spLocks noChangeArrowheads="1"/>
              </p:cNvSpPr>
              <p:nvPr/>
            </p:nvSpPr>
            <p:spPr bwMode="auto">
              <a:xfrm>
                <a:off x="0" y="1381"/>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7" name="Group 23"/>
            <p:cNvGrpSpPr>
              <a:grpSpLocks/>
            </p:cNvGrpSpPr>
            <p:nvPr/>
          </p:nvGrpSpPr>
          <p:grpSpPr bwMode="auto">
            <a:xfrm>
              <a:off x="2861" y="1381"/>
              <a:ext cx="2461" cy="276"/>
              <a:chOff x="2388" y="1381"/>
              <a:chExt cx="2164" cy="422"/>
            </a:xfrm>
          </p:grpSpPr>
          <p:sp>
            <p:nvSpPr>
              <p:cNvPr id="400485" name="Rectangle 24"/>
              <p:cNvSpPr>
                <a:spLocks noChangeArrowheads="1"/>
              </p:cNvSpPr>
              <p:nvPr/>
            </p:nvSpPr>
            <p:spPr bwMode="auto">
              <a:xfrm>
                <a:off x="2420" y="1381"/>
                <a:ext cx="210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2400" dirty="0">
                    <a:solidFill>
                      <a:srgbClr val="FFFFFF"/>
                    </a:solidFill>
                    <a:latin typeface="Arial Narrow" charset="0"/>
                    <a:ea typeface="SimSun" charset="0"/>
                    <a:cs typeface="SimSun" charset="0"/>
                  </a:rPr>
                  <a:t>ඊජිප්තුවෙන් </a:t>
                </a:r>
                <a:r>
                  <a:rPr lang="si-LK" altLang="zh-CN" sz="2400" dirty="0" smtClean="0">
                    <a:solidFill>
                      <a:srgbClr val="FFFFFF"/>
                    </a:solidFill>
                    <a:latin typeface="Arial Narrow" charset="0"/>
                    <a:ea typeface="SimSun" charset="0"/>
                    <a:cs typeface="SimSun" charset="0"/>
                  </a:rPr>
                  <a:t>ඊශ්‍රයෙල්වරු ඉවත</a:t>
                </a:r>
                <a:r>
                  <a:rPr lang="si-LK" altLang="zh-CN" sz="2400" dirty="0">
                    <a:solidFill>
                      <a:srgbClr val="FFFFFF"/>
                    </a:solidFill>
                    <a:latin typeface="Arial Narrow" charset="0"/>
                    <a:ea typeface="SimSun" charset="0"/>
                    <a:cs typeface="SimSun" charset="0"/>
                  </a:rPr>
                  <a:t>්වීම</a:t>
                </a:r>
                <a:endParaRPr lang="en-US" altLang="zh-CN" sz="2400" dirty="0">
                  <a:solidFill>
                    <a:srgbClr val="FFFFFF"/>
                  </a:solidFill>
                  <a:latin typeface="Arial Narrow" charset="0"/>
                  <a:ea typeface="SimSun" charset="0"/>
                  <a:cs typeface="SimSun" charset="0"/>
                </a:endParaRPr>
              </a:p>
            </p:txBody>
          </p:sp>
          <p:sp>
            <p:nvSpPr>
              <p:cNvPr id="400486" name="Rectangle 25"/>
              <p:cNvSpPr>
                <a:spLocks noChangeArrowheads="1"/>
              </p:cNvSpPr>
              <p:nvPr/>
            </p:nvSpPr>
            <p:spPr bwMode="auto">
              <a:xfrm>
                <a:off x="2388" y="138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8" name="Group 26"/>
            <p:cNvGrpSpPr>
              <a:grpSpLocks/>
            </p:cNvGrpSpPr>
            <p:nvPr/>
          </p:nvGrpSpPr>
          <p:grpSpPr bwMode="auto">
            <a:xfrm>
              <a:off x="144" y="1657"/>
              <a:ext cx="2717" cy="275"/>
              <a:chOff x="0" y="1803"/>
              <a:chExt cx="2388" cy="422"/>
            </a:xfrm>
          </p:grpSpPr>
          <p:sp>
            <p:nvSpPr>
              <p:cNvPr id="400483" name="Rectangle 27"/>
              <p:cNvSpPr>
                <a:spLocks noChangeArrowheads="1"/>
              </p:cNvSpPr>
              <p:nvPr/>
            </p:nvSpPr>
            <p:spPr bwMode="auto">
              <a:xfrm>
                <a:off x="32" y="1803"/>
                <a:ext cx="232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2400" dirty="0">
                    <a:solidFill>
                      <a:srgbClr val="FFFFFF"/>
                    </a:solidFill>
                    <a:latin typeface="Arial Narrow" charset="0"/>
                    <a:ea typeface="SimSun" charset="0"/>
                    <a:cs typeface="SimSun" charset="0"/>
                  </a:rPr>
                  <a:t>කථාව</a:t>
                </a:r>
                <a:endParaRPr lang="en-US" altLang="zh-CN" sz="2400" dirty="0">
                  <a:solidFill>
                    <a:srgbClr val="FFFFFF"/>
                  </a:solidFill>
                  <a:latin typeface="Arial Narrow" charset="0"/>
                  <a:ea typeface="SimSun" charset="0"/>
                  <a:cs typeface="SimSun" charset="0"/>
                </a:endParaRPr>
              </a:p>
            </p:txBody>
          </p:sp>
          <p:sp>
            <p:nvSpPr>
              <p:cNvPr id="400484" name="Rectangle 28"/>
              <p:cNvSpPr>
                <a:spLocks noChangeArrowheads="1"/>
              </p:cNvSpPr>
              <p:nvPr/>
            </p:nvSpPr>
            <p:spPr bwMode="auto">
              <a:xfrm>
                <a:off x="0" y="1803"/>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399" name="Group 29"/>
            <p:cNvGrpSpPr>
              <a:grpSpLocks/>
            </p:cNvGrpSpPr>
            <p:nvPr/>
          </p:nvGrpSpPr>
          <p:grpSpPr bwMode="auto">
            <a:xfrm>
              <a:off x="2861" y="1657"/>
              <a:ext cx="2461" cy="275"/>
              <a:chOff x="2388" y="1803"/>
              <a:chExt cx="2164" cy="422"/>
            </a:xfrm>
          </p:grpSpPr>
          <p:sp>
            <p:nvSpPr>
              <p:cNvPr id="400481" name="Rectangle 30"/>
              <p:cNvSpPr>
                <a:spLocks noChangeArrowheads="1"/>
              </p:cNvSpPr>
              <p:nvPr/>
            </p:nvSpPr>
            <p:spPr bwMode="auto">
              <a:xfrm>
                <a:off x="2420" y="1803"/>
                <a:ext cx="210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2400" dirty="0" smtClean="0">
                    <a:solidFill>
                      <a:srgbClr val="FFFFFF"/>
                    </a:solidFill>
                    <a:latin typeface="Arial Narrow" charset="0"/>
                    <a:ea typeface="SimSun" charset="0"/>
                    <a:cs typeface="SimSun" charset="0"/>
                  </a:rPr>
                  <a:t>ව්‍යවස්ථාව </a:t>
                </a:r>
                <a:endParaRPr lang="en-US" altLang="zh-CN" sz="2400" dirty="0">
                  <a:solidFill>
                    <a:srgbClr val="FFFFFF"/>
                  </a:solidFill>
                  <a:latin typeface="Arial Narrow" charset="0"/>
                  <a:ea typeface="SimSun" charset="0"/>
                  <a:cs typeface="SimSun" charset="0"/>
                </a:endParaRPr>
              </a:p>
            </p:txBody>
          </p:sp>
          <p:sp>
            <p:nvSpPr>
              <p:cNvPr id="400482" name="Rectangle 31"/>
              <p:cNvSpPr>
                <a:spLocks noChangeArrowheads="1"/>
              </p:cNvSpPr>
              <p:nvPr/>
            </p:nvSpPr>
            <p:spPr bwMode="auto">
              <a:xfrm>
                <a:off x="2388" y="1803"/>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0" name="Group 32"/>
            <p:cNvGrpSpPr>
              <a:grpSpLocks/>
            </p:cNvGrpSpPr>
            <p:nvPr/>
          </p:nvGrpSpPr>
          <p:grpSpPr bwMode="auto">
            <a:xfrm>
              <a:off x="144" y="1932"/>
              <a:ext cx="2717" cy="276"/>
              <a:chOff x="0" y="2225"/>
              <a:chExt cx="2388" cy="422"/>
            </a:xfrm>
          </p:grpSpPr>
          <p:sp>
            <p:nvSpPr>
              <p:cNvPr id="400479" name="Rectangle 33"/>
              <p:cNvSpPr>
                <a:spLocks noChangeArrowheads="1"/>
              </p:cNvSpPr>
              <p:nvPr/>
            </p:nvSpPr>
            <p:spPr bwMode="auto">
              <a:xfrm>
                <a:off x="32" y="2225"/>
                <a:ext cx="232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2400" dirty="0" smtClean="0">
                    <a:solidFill>
                      <a:srgbClr val="FFFFFF"/>
                    </a:solidFill>
                    <a:latin typeface="Arial Narrow" charset="0"/>
                    <a:ea typeface="SimSun" charset="0"/>
                    <a:cs typeface="SimSun" charset="0"/>
                  </a:rPr>
                  <a:t>නිදහස් සෙනගක් </a:t>
                </a:r>
                <a:endParaRPr lang="en-US" altLang="zh-CN" sz="2400" dirty="0">
                  <a:solidFill>
                    <a:srgbClr val="FFFFFF"/>
                  </a:solidFill>
                  <a:latin typeface="Arial Narrow" charset="0"/>
                  <a:ea typeface="SimSun" charset="0"/>
                  <a:cs typeface="SimSun" charset="0"/>
                </a:endParaRPr>
              </a:p>
            </p:txBody>
          </p:sp>
          <p:sp>
            <p:nvSpPr>
              <p:cNvPr id="400480" name="Rectangle 34"/>
              <p:cNvSpPr>
                <a:spLocks noChangeArrowheads="1"/>
              </p:cNvSpPr>
              <p:nvPr/>
            </p:nvSpPr>
            <p:spPr bwMode="auto">
              <a:xfrm>
                <a:off x="0" y="2225"/>
                <a:ext cx="238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1" name="Group 35"/>
            <p:cNvGrpSpPr>
              <a:grpSpLocks/>
            </p:cNvGrpSpPr>
            <p:nvPr/>
          </p:nvGrpSpPr>
          <p:grpSpPr bwMode="auto">
            <a:xfrm>
              <a:off x="2861" y="1932"/>
              <a:ext cx="2461" cy="276"/>
              <a:chOff x="2388" y="2225"/>
              <a:chExt cx="2164" cy="422"/>
            </a:xfrm>
          </p:grpSpPr>
          <p:sp>
            <p:nvSpPr>
              <p:cNvPr id="400477" name="Rectangle 36"/>
              <p:cNvSpPr>
                <a:spLocks noChangeArrowheads="1"/>
              </p:cNvSpPr>
              <p:nvPr/>
            </p:nvSpPr>
            <p:spPr bwMode="auto">
              <a:xfrm>
                <a:off x="2420" y="2225"/>
                <a:ext cx="210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2400" dirty="0" smtClean="0">
                    <a:solidFill>
                      <a:srgbClr val="FFFFFF"/>
                    </a:solidFill>
                    <a:latin typeface="Arial Narrow" charset="0"/>
                    <a:ea typeface="SimSun" charset="0"/>
                    <a:cs typeface="SimSun" charset="0"/>
                  </a:rPr>
                  <a:t>ආණ්ඩුවක් </a:t>
                </a:r>
                <a:endParaRPr lang="en-US" altLang="zh-CN" sz="2400" dirty="0">
                  <a:solidFill>
                    <a:srgbClr val="FFFFFF"/>
                  </a:solidFill>
                  <a:latin typeface="Arial Narrow" charset="0"/>
                  <a:ea typeface="SimSun" charset="0"/>
                  <a:cs typeface="SimSun" charset="0"/>
                </a:endParaRPr>
              </a:p>
            </p:txBody>
          </p:sp>
          <p:sp>
            <p:nvSpPr>
              <p:cNvPr id="400478" name="Rectangle 37"/>
              <p:cNvSpPr>
                <a:spLocks noChangeArrowheads="1"/>
              </p:cNvSpPr>
              <p:nvPr/>
            </p:nvSpPr>
            <p:spPr bwMode="auto">
              <a:xfrm>
                <a:off x="2388" y="2225"/>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2" name="Group 38"/>
            <p:cNvGrpSpPr>
              <a:grpSpLocks/>
            </p:cNvGrpSpPr>
            <p:nvPr/>
          </p:nvGrpSpPr>
          <p:grpSpPr bwMode="auto">
            <a:xfrm>
              <a:off x="144" y="2208"/>
              <a:ext cx="1206" cy="275"/>
              <a:chOff x="0" y="2647"/>
              <a:chExt cx="1060" cy="422"/>
            </a:xfrm>
          </p:grpSpPr>
          <p:sp>
            <p:nvSpPr>
              <p:cNvPr id="400475" name="Rectangle 39"/>
              <p:cNvSpPr>
                <a:spLocks noChangeArrowheads="1"/>
              </p:cNvSpPr>
              <p:nvPr/>
            </p:nvSpPr>
            <p:spPr bwMode="auto">
              <a:xfrm>
                <a:off x="32" y="2647"/>
                <a:ext cx="996"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2400" dirty="0">
                    <a:solidFill>
                      <a:srgbClr val="FFFFFF"/>
                    </a:solidFill>
                    <a:latin typeface="Arial Narrow" charset="0"/>
                    <a:ea typeface="SimSun" charset="0"/>
                    <a:cs typeface="SimSun" charset="0"/>
                  </a:rPr>
                  <a:t>යටත් වීම</a:t>
                </a:r>
                <a:endParaRPr lang="en-US" altLang="zh-CN" sz="2400" dirty="0">
                  <a:solidFill>
                    <a:srgbClr val="FFFFFF"/>
                  </a:solidFill>
                  <a:latin typeface="Arial Narrow" charset="0"/>
                  <a:ea typeface="SimSun" charset="0"/>
                  <a:cs typeface="SimSun" charset="0"/>
                </a:endParaRPr>
              </a:p>
            </p:txBody>
          </p:sp>
          <p:sp>
            <p:nvSpPr>
              <p:cNvPr id="400476" name="Rectangle 40"/>
              <p:cNvSpPr>
                <a:spLocks noChangeArrowheads="1"/>
              </p:cNvSpPr>
              <p:nvPr/>
            </p:nvSpPr>
            <p:spPr bwMode="auto">
              <a:xfrm>
                <a:off x="0" y="2647"/>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3" name="Group 41"/>
            <p:cNvGrpSpPr>
              <a:grpSpLocks/>
            </p:cNvGrpSpPr>
            <p:nvPr/>
          </p:nvGrpSpPr>
          <p:grpSpPr bwMode="auto">
            <a:xfrm>
              <a:off x="1350" y="2208"/>
              <a:ext cx="1511" cy="275"/>
              <a:chOff x="1060" y="2647"/>
              <a:chExt cx="1328" cy="422"/>
            </a:xfrm>
          </p:grpSpPr>
          <p:sp>
            <p:nvSpPr>
              <p:cNvPr id="400473" name="Rectangle 42"/>
              <p:cNvSpPr>
                <a:spLocks noChangeArrowheads="1"/>
              </p:cNvSpPr>
              <p:nvPr/>
            </p:nvSpPr>
            <p:spPr bwMode="auto">
              <a:xfrm>
                <a:off x="1092" y="2647"/>
                <a:ext cx="126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2400" dirty="0" smtClean="0">
                    <a:solidFill>
                      <a:srgbClr val="FFFFFF"/>
                    </a:solidFill>
                    <a:latin typeface="Arial Narrow" charset="0"/>
                    <a:ea typeface="SimSun" charset="0"/>
                    <a:cs typeface="SimSun" charset="0"/>
                  </a:rPr>
                  <a:t>ගැලවීම </a:t>
                </a:r>
                <a:endParaRPr lang="en-US" altLang="zh-CN" sz="2400" dirty="0">
                  <a:solidFill>
                    <a:srgbClr val="FFFFFF"/>
                  </a:solidFill>
                  <a:latin typeface="Arial Narrow" charset="0"/>
                  <a:ea typeface="SimSun" charset="0"/>
                  <a:cs typeface="SimSun" charset="0"/>
                </a:endParaRPr>
              </a:p>
            </p:txBody>
          </p:sp>
          <p:sp>
            <p:nvSpPr>
              <p:cNvPr id="400474" name="Rectangle 43"/>
              <p:cNvSpPr>
                <a:spLocks noChangeArrowheads="1"/>
              </p:cNvSpPr>
              <p:nvPr/>
            </p:nvSpPr>
            <p:spPr bwMode="auto">
              <a:xfrm>
                <a:off x="1060" y="2647"/>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4" name="Group 44"/>
            <p:cNvGrpSpPr>
              <a:grpSpLocks/>
            </p:cNvGrpSpPr>
            <p:nvPr/>
          </p:nvGrpSpPr>
          <p:grpSpPr bwMode="auto">
            <a:xfrm>
              <a:off x="2861" y="2208"/>
              <a:ext cx="2461" cy="275"/>
              <a:chOff x="2388" y="2647"/>
              <a:chExt cx="2164" cy="422"/>
            </a:xfrm>
          </p:grpSpPr>
          <p:sp>
            <p:nvSpPr>
              <p:cNvPr id="400471" name="Rectangle 45"/>
              <p:cNvSpPr>
                <a:spLocks noChangeArrowheads="1"/>
              </p:cNvSpPr>
              <p:nvPr/>
            </p:nvSpPr>
            <p:spPr bwMode="auto">
              <a:xfrm>
                <a:off x="2420" y="2647"/>
                <a:ext cx="210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2400" dirty="0" smtClean="0">
                    <a:solidFill>
                      <a:srgbClr val="FFFFFF"/>
                    </a:solidFill>
                    <a:latin typeface="Arial Narrow" charset="0"/>
                    <a:ea typeface="SimSun" charset="0"/>
                    <a:cs typeface="SimSun" charset="0"/>
                  </a:rPr>
                  <a:t>උපදෙස </a:t>
                </a:r>
                <a:endParaRPr lang="en-US" altLang="zh-CN" sz="2400" dirty="0">
                  <a:solidFill>
                    <a:srgbClr val="FFFFFF"/>
                  </a:solidFill>
                  <a:latin typeface="Arial Narrow" charset="0"/>
                  <a:ea typeface="SimSun" charset="0"/>
                  <a:cs typeface="SimSun" charset="0"/>
                </a:endParaRPr>
              </a:p>
            </p:txBody>
          </p:sp>
          <p:sp>
            <p:nvSpPr>
              <p:cNvPr id="400472" name="Rectangle 46"/>
              <p:cNvSpPr>
                <a:spLocks noChangeArrowheads="1"/>
              </p:cNvSpPr>
              <p:nvPr/>
            </p:nvSpPr>
            <p:spPr bwMode="auto">
              <a:xfrm>
                <a:off x="2388" y="2647"/>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5" name="Group 47"/>
            <p:cNvGrpSpPr>
              <a:grpSpLocks/>
            </p:cNvGrpSpPr>
            <p:nvPr/>
          </p:nvGrpSpPr>
          <p:grpSpPr bwMode="auto">
            <a:xfrm>
              <a:off x="144" y="2483"/>
              <a:ext cx="1206" cy="276"/>
              <a:chOff x="0" y="3069"/>
              <a:chExt cx="1060" cy="422"/>
            </a:xfrm>
          </p:grpSpPr>
          <p:sp>
            <p:nvSpPr>
              <p:cNvPr id="400469" name="Rectangle 48"/>
              <p:cNvSpPr>
                <a:spLocks noChangeArrowheads="1"/>
              </p:cNvSpPr>
              <p:nvPr/>
            </p:nvSpPr>
            <p:spPr bwMode="auto">
              <a:xfrm>
                <a:off x="32" y="3069"/>
                <a:ext cx="996"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2400" dirty="0" smtClean="0">
                    <a:solidFill>
                      <a:srgbClr val="FFFFFF"/>
                    </a:solidFill>
                    <a:latin typeface="Arial Narrow" charset="0"/>
                    <a:ea typeface="SimSun" charset="0"/>
                    <a:cs typeface="SimSun" charset="0"/>
                  </a:rPr>
                  <a:t>මිසරය </a:t>
                </a:r>
                <a:endParaRPr lang="en-US" altLang="zh-CN" sz="2400" dirty="0">
                  <a:solidFill>
                    <a:srgbClr val="FFFFFF"/>
                  </a:solidFill>
                  <a:latin typeface="Arial Narrow" charset="0"/>
                  <a:ea typeface="SimSun" charset="0"/>
                  <a:cs typeface="SimSun" charset="0"/>
                </a:endParaRPr>
              </a:p>
            </p:txBody>
          </p:sp>
          <p:sp>
            <p:nvSpPr>
              <p:cNvPr id="400470" name="Rectangle 49"/>
              <p:cNvSpPr>
                <a:spLocks noChangeArrowheads="1"/>
              </p:cNvSpPr>
              <p:nvPr/>
            </p:nvSpPr>
            <p:spPr bwMode="auto">
              <a:xfrm>
                <a:off x="0" y="3069"/>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6" name="Group 50"/>
            <p:cNvGrpSpPr>
              <a:grpSpLocks/>
            </p:cNvGrpSpPr>
            <p:nvPr/>
          </p:nvGrpSpPr>
          <p:grpSpPr bwMode="auto">
            <a:xfrm>
              <a:off x="1350" y="2483"/>
              <a:ext cx="1511" cy="276"/>
              <a:chOff x="1060" y="3069"/>
              <a:chExt cx="1328" cy="422"/>
            </a:xfrm>
          </p:grpSpPr>
          <p:sp>
            <p:nvSpPr>
              <p:cNvPr id="400467" name="Rectangle 51"/>
              <p:cNvSpPr>
                <a:spLocks noChangeArrowheads="1"/>
              </p:cNvSpPr>
              <p:nvPr/>
            </p:nvSpPr>
            <p:spPr bwMode="auto">
              <a:xfrm>
                <a:off x="1092" y="3069"/>
                <a:ext cx="126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2400" dirty="0" smtClean="0">
                    <a:solidFill>
                      <a:srgbClr val="FFFFFF"/>
                    </a:solidFill>
                    <a:latin typeface="Arial Narrow" charset="0"/>
                    <a:ea typeface="SimSun" charset="0"/>
                    <a:cs typeface="SimSun" charset="0"/>
                  </a:rPr>
                  <a:t>කාන්තාරය </a:t>
                </a:r>
                <a:endParaRPr lang="en-US" altLang="zh-CN" sz="2400" dirty="0">
                  <a:solidFill>
                    <a:srgbClr val="FFFFFF"/>
                  </a:solidFill>
                  <a:latin typeface="Arial Narrow" charset="0"/>
                  <a:ea typeface="SimSun" charset="0"/>
                  <a:cs typeface="SimSun" charset="0"/>
                </a:endParaRPr>
              </a:p>
            </p:txBody>
          </p:sp>
          <p:sp>
            <p:nvSpPr>
              <p:cNvPr id="400468" name="Rectangle 52"/>
              <p:cNvSpPr>
                <a:spLocks noChangeArrowheads="1"/>
              </p:cNvSpPr>
              <p:nvPr/>
            </p:nvSpPr>
            <p:spPr bwMode="auto">
              <a:xfrm>
                <a:off x="1060" y="3069"/>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7" name="Group 53"/>
            <p:cNvGrpSpPr>
              <a:grpSpLocks/>
            </p:cNvGrpSpPr>
            <p:nvPr/>
          </p:nvGrpSpPr>
          <p:grpSpPr bwMode="auto">
            <a:xfrm>
              <a:off x="2861" y="2483"/>
              <a:ext cx="2461" cy="276"/>
              <a:chOff x="2388" y="3069"/>
              <a:chExt cx="2164" cy="422"/>
            </a:xfrm>
          </p:grpSpPr>
          <p:sp>
            <p:nvSpPr>
              <p:cNvPr id="400465" name="Rectangle 54"/>
              <p:cNvSpPr>
                <a:spLocks noChangeArrowheads="1"/>
              </p:cNvSpPr>
              <p:nvPr/>
            </p:nvSpPr>
            <p:spPr bwMode="auto">
              <a:xfrm>
                <a:off x="2420" y="3069"/>
                <a:ext cx="210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2400" dirty="0" smtClean="0">
                    <a:solidFill>
                      <a:srgbClr val="FFFFFF"/>
                    </a:solidFill>
                    <a:latin typeface="Arial Narrow" charset="0"/>
                    <a:ea typeface="SimSun" charset="0"/>
                    <a:cs typeface="SimSun" charset="0"/>
                  </a:rPr>
                  <a:t>සීනයි </a:t>
                </a:r>
                <a:endParaRPr lang="en-US" altLang="zh-CN" sz="2400" dirty="0">
                  <a:solidFill>
                    <a:srgbClr val="FFFFFF"/>
                  </a:solidFill>
                  <a:latin typeface="Arial Narrow" charset="0"/>
                  <a:ea typeface="SimSun" charset="0"/>
                  <a:cs typeface="SimSun" charset="0"/>
                </a:endParaRPr>
              </a:p>
            </p:txBody>
          </p:sp>
          <p:sp>
            <p:nvSpPr>
              <p:cNvPr id="400466" name="Rectangle 55"/>
              <p:cNvSpPr>
                <a:spLocks noChangeArrowheads="1"/>
              </p:cNvSpPr>
              <p:nvPr/>
            </p:nvSpPr>
            <p:spPr bwMode="auto">
              <a:xfrm>
                <a:off x="2388" y="3069"/>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8" name="Group 56"/>
            <p:cNvGrpSpPr>
              <a:grpSpLocks/>
            </p:cNvGrpSpPr>
            <p:nvPr/>
          </p:nvGrpSpPr>
          <p:grpSpPr bwMode="auto">
            <a:xfrm>
              <a:off x="144" y="2759"/>
              <a:ext cx="1206" cy="275"/>
              <a:chOff x="0" y="3491"/>
              <a:chExt cx="1060" cy="422"/>
            </a:xfrm>
          </p:grpSpPr>
          <p:sp>
            <p:nvSpPr>
              <p:cNvPr id="400463" name="Rectangle 57"/>
              <p:cNvSpPr>
                <a:spLocks noChangeArrowheads="1"/>
              </p:cNvSpPr>
              <p:nvPr/>
            </p:nvSpPr>
            <p:spPr bwMode="auto">
              <a:xfrm>
                <a:off x="32" y="3491"/>
                <a:ext cx="996"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dirty="0">
                    <a:solidFill>
                      <a:srgbClr val="FFFFFF"/>
                    </a:solidFill>
                    <a:latin typeface="Arial Narrow" charset="0"/>
                    <a:ea typeface="SimSun" charset="0"/>
                    <a:cs typeface="SimSun" charset="0"/>
                  </a:rPr>
                  <a:t>400 </a:t>
                </a:r>
                <a:r>
                  <a:rPr lang="si-LK" altLang="zh-CN" sz="2400" b="1" dirty="0" smtClean="0">
                    <a:solidFill>
                      <a:srgbClr val="FFFFFF"/>
                    </a:solidFill>
                    <a:latin typeface="Arial Narrow" charset="0"/>
                    <a:ea typeface="SimSun" charset="0"/>
                    <a:cs typeface="SimSun" charset="0"/>
                  </a:rPr>
                  <a:t>අවුරුදු </a:t>
                </a:r>
                <a:endParaRPr lang="en-US" altLang="zh-CN" sz="2400" dirty="0">
                  <a:solidFill>
                    <a:srgbClr val="FFFFFF"/>
                  </a:solidFill>
                  <a:latin typeface="Arial Narrow" charset="0"/>
                  <a:ea typeface="SimSun" charset="0"/>
                  <a:cs typeface="SimSun" charset="0"/>
                </a:endParaRPr>
              </a:p>
            </p:txBody>
          </p:sp>
          <p:sp>
            <p:nvSpPr>
              <p:cNvPr id="400464" name="Rectangle 58"/>
              <p:cNvSpPr>
                <a:spLocks noChangeArrowheads="1"/>
              </p:cNvSpPr>
              <p:nvPr/>
            </p:nvSpPr>
            <p:spPr bwMode="auto">
              <a:xfrm>
                <a:off x="0" y="3491"/>
                <a:ext cx="1060"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09" name="Group 59"/>
            <p:cNvGrpSpPr>
              <a:grpSpLocks/>
            </p:cNvGrpSpPr>
            <p:nvPr/>
          </p:nvGrpSpPr>
          <p:grpSpPr bwMode="auto">
            <a:xfrm>
              <a:off x="1350" y="2759"/>
              <a:ext cx="1511" cy="275"/>
              <a:chOff x="1060" y="3491"/>
              <a:chExt cx="1328" cy="422"/>
            </a:xfrm>
          </p:grpSpPr>
          <p:sp>
            <p:nvSpPr>
              <p:cNvPr id="400461" name="Rectangle 60"/>
              <p:cNvSpPr>
                <a:spLocks noChangeArrowheads="1"/>
              </p:cNvSpPr>
              <p:nvPr/>
            </p:nvSpPr>
            <p:spPr bwMode="auto">
              <a:xfrm>
                <a:off x="1092" y="3491"/>
                <a:ext cx="126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dirty="0">
                    <a:solidFill>
                      <a:srgbClr val="FFFFFF"/>
                    </a:solidFill>
                    <a:latin typeface="Arial Narrow" charset="0"/>
                    <a:ea typeface="SimSun" charset="0"/>
                    <a:cs typeface="SimSun" charset="0"/>
                  </a:rPr>
                  <a:t>2 </a:t>
                </a:r>
                <a:r>
                  <a:rPr lang="si-LK" altLang="zh-CN" sz="2400" b="1" dirty="0" smtClean="0">
                    <a:solidFill>
                      <a:srgbClr val="FFFFFF"/>
                    </a:solidFill>
                    <a:latin typeface="Arial Narrow" charset="0"/>
                    <a:ea typeface="SimSun" charset="0"/>
                    <a:cs typeface="SimSun" charset="0"/>
                  </a:rPr>
                  <a:t>මාස </a:t>
                </a:r>
                <a:endParaRPr lang="en-US" altLang="zh-CN" sz="2400" dirty="0">
                  <a:solidFill>
                    <a:srgbClr val="FFFFFF"/>
                  </a:solidFill>
                  <a:latin typeface="Arial Narrow" charset="0"/>
                  <a:ea typeface="SimSun" charset="0"/>
                  <a:cs typeface="SimSun" charset="0"/>
                </a:endParaRPr>
              </a:p>
            </p:txBody>
          </p:sp>
          <p:sp>
            <p:nvSpPr>
              <p:cNvPr id="400462" name="Rectangle 61"/>
              <p:cNvSpPr>
                <a:spLocks noChangeArrowheads="1"/>
              </p:cNvSpPr>
              <p:nvPr/>
            </p:nvSpPr>
            <p:spPr bwMode="auto">
              <a:xfrm>
                <a:off x="1060" y="3491"/>
                <a:ext cx="1328"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0" name="Group 62"/>
            <p:cNvGrpSpPr>
              <a:grpSpLocks/>
            </p:cNvGrpSpPr>
            <p:nvPr/>
          </p:nvGrpSpPr>
          <p:grpSpPr bwMode="auto">
            <a:xfrm>
              <a:off x="2861" y="2759"/>
              <a:ext cx="2461" cy="275"/>
              <a:chOff x="2388" y="3491"/>
              <a:chExt cx="2164" cy="422"/>
            </a:xfrm>
          </p:grpSpPr>
          <p:sp>
            <p:nvSpPr>
              <p:cNvPr id="400459" name="Rectangle 63"/>
              <p:cNvSpPr>
                <a:spLocks noChangeArrowheads="1"/>
              </p:cNvSpPr>
              <p:nvPr/>
            </p:nvSpPr>
            <p:spPr bwMode="auto">
              <a:xfrm>
                <a:off x="2420" y="3491"/>
                <a:ext cx="210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en-US" altLang="zh-CN" sz="2400" b="1" dirty="0">
                    <a:solidFill>
                      <a:srgbClr val="FFFFFF"/>
                    </a:solidFill>
                    <a:latin typeface="Arial Narrow" charset="0"/>
                    <a:ea typeface="SimSun" charset="0"/>
                    <a:cs typeface="SimSun" charset="0"/>
                  </a:rPr>
                  <a:t>10 </a:t>
                </a:r>
                <a:r>
                  <a:rPr lang="si-LK" altLang="zh-CN" sz="2400" b="1" dirty="0" smtClean="0">
                    <a:solidFill>
                      <a:srgbClr val="FFFFFF"/>
                    </a:solidFill>
                    <a:latin typeface="Arial Narrow" charset="0"/>
                    <a:ea typeface="SimSun" charset="0"/>
                    <a:cs typeface="SimSun" charset="0"/>
                  </a:rPr>
                  <a:t>මාස </a:t>
                </a:r>
                <a:endParaRPr lang="en-US" altLang="zh-CN" sz="2400" dirty="0">
                  <a:solidFill>
                    <a:srgbClr val="FFFFFF"/>
                  </a:solidFill>
                  <a:latin typeface="Arial Narrow" charset="0"/>
                  <a:ea typeface="SimSun" charset="0"/>
                  <a:cs typeface="SimSun" charset="0"/>
                </a:endParaRPr>
              </a:p>
            </p:txBody>
          </p:sp>
          <p:sp>
            <p:nvSpPr>
              <p:cNvPr id="400460" name="Rectangle 64"/>
              <p:cNvSpPr>
                <a:spLocks noChangeArrowheads="1"/>
              </p:cNvSpPr>
              <p:nvPr/>
            </p:nvSpPr>
            <p:spPr bwMode="auto">
              <a:xfrm>
                <a:off x="2388" y="3491"/>
                <a:ext cx="2164" cy="42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1" name="Group 65"/>
            <p:cNvGrpSpPr>
              <a:grpSpLocks/>
            </p:cNvGrpSpPr>
            <p:nvPr/>
          </p:nvGrpSpPr>
          <p:grpSpPr bwMode="auto">
            <a:xfrm>
              <a:off x="144" y="3034"/>
              <a:ext cx="1206" cy="413"/>
              <a:chOff x="0" y="3913"/>
              <a:chExt cx="1060" cy="633"/>
            </a:xfrm>
          </p:grpSpPr>
          <p:sp>
            <p:nvSpPr>
              <p:cNvPr id="400457" name="Rectangle 66"/>
              <p:cNvSpPr>
                <a:spLocks noChangeArrowheads="1"/>
              </p:cNvSpPr>
              <p:nvPr/>
            </p:nvSpPr>
            <p:spPr bwMode="auto">
              <a:xfrm>
                <a:off x="32" y="3913"/>
                <a:ext cx="996"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dirty="0" smtClean="0">
                    <a:solidFill>
                      <a:srgbClr val="FFFFFF"/>
                    </a:solidFill>
                    <a:latin typeface="Arial Narrow" charset="0"/>
                    <a:ea typeface="SimSun" charset="0"/>
                    <a:cs typeface="SimSun" charset="0"/>
                  </a:rPr>
                  <a:t>පරිශ්‍රමයන් හා ගැටුම් </a:t>
                </a:r>
                <a:endParaRPr lang="en-US" altLang="zh-CN" dirty="0">
                  <a:solidFill>
                    <a:srgbClr val="FFFFFF"/>
                  </a:solidFill>
                  <a:latin typeface="Arial Narrow" charset="0"/>
                  <a:ea typeface="SimSun" charset="0"/>
                  <a:cs typeface="SimSun" charset="0"/>
                </a:endParaRPr>
              </a:p>
              <a:p>
                <a:pPr algn="ctr"/>
                <a:r>
                  <a:rPr lang="en-US" altLang="zh-CN" b="1" dirty="0">
                    <a:solidFill>
                      <a:srgbClr val="FFFFFF"/>
                    </a:solidFill>
                    <a:latin typeface="Arial Narrow" charset="0"/>
                    <a:ea typeface="SimSun" charset="0"/>
                    <a:cs typeface="SimSun" charset="0"/>
                  </a:rPr>
                  <a:t>(1—11)</a:t>
                </a:r>
                <a:endParaRPr lang="en-US" altLang="zh-CN" dirty="0">
                  <a:solidFill>
                    <a:srgbClr val="FFFFFF"/>
                  </a:solidFill>
                  <a:latin typeface="Arial Narrow" charset="0"/>
                  <a:ea typeface="SimSun" charset="0"/>
                  <a:cs typeface="SimSun" charset="0"/>
                </a:endParaRPr>
              </a:p>
            </p:txBody>
          </p:sp>
          <p:sp>
            <p:nvSpPr>
              <p:cNvPr id="400458" name="Rectangle 67"/>
              <p:cNvSpPr>
                <a:spLocks noChangeArrowheads="1"/>
              </p:cNvSpPr>
              <p:nvPr/>
            </p:nvSpPr>
            <p:spPr bwMode="auto">
              <a:xfrm>
                <a:off x="0" y="3913"/>
                <a:ext cx="1060"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2" name="Group 68"/>
            <p:cNvGrpSpPr>
              <a:grpSpLocks/>
            </p:cNvGrpSpPr>
            <p:nvPr/>
          </p:nvGrpSpPr>
          <p:grpSpPr bwMode="auto">
            <a:xfrm>
              <a:off x="1350" y="3034"/>
              <a:ext cx="1511" cy="413"/>
              <a:chOff x="1060" y="3913"/>
              <a:chExt cx="1328" cy="633"/>
            </a:xfrm>
          </p:grpSpPr>
          <p:sp>
            <p:nvSpPr>
              <p:cNvPr id="400455" name="Rectangle 69"/>
              <p:cNvSpPr>
                <a:spLocks noChangeArrowheads="1"/>
              </p:cNvSpPr>
              <p:nvPr/>
            </p:nvSpPr>
            <p:spPr bwMode="auto">
              <a:xfrm>
                <a:off x="1092" y="3913"/>
                <a:ext cx="1264"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dirty="0" smtClean="0">
                    <a:solidFill>
                      <a:srgbClr val="FFFFFF"/>
                    </a:solidFill>
                    <a:latin typeface="Arial Narrow" charset="0"/>
                    <a:ea typeface="SimSun" charset="0"/>
                    <a:cs typeface="SimSun" charset="0"/>
                  </a:rPr>
                  <a:t>මිදීම හා රැකවරණය </a:t>
                </a:r>
                <a:endParaRPr lang="en-US" altLang="zh-CN" dirty="0">
                  <a:solidFill>
                    <a:srgbClr val="FFFFFF"/>
                  </a:solidFill>
                  <a:latin typeface="Arial Narrow" charset="0"/>
                  <a:ea typeface="SimSun" charset="0"/>
                  <a:cs typeface="SimSun" charset="0"/>
                </a:endParaRPr>
              </a:p>
              <a:p>
                <a:pPr algn="ctr"/>
                <a:r>
                  <a:rPr lang="en-US" altLang="zh-CN" b="1" dirty="0">
                    <a:solidFill>
                      <a:srgbClr val="FFFFFF"/>
                    </a:solidFill>
                    <a:latin typeface="Arial Narrow" charset="0"/>
                    <a:ea typeface="SimSun" charset="0"/>
                    <a:cs typeface="SimSun" charset="0"/>
                  </a:rPr>
                  <a:t>(12—18)</a:t>
                </a:r>
                <a:endParaRPr lang="en-US" altLang="zh-CN" dirty="0">
                  <a:solidFill>
                    <a:srgbClr val="FFFFFF"/>
                  </a:solidFill>
                  <a:latin typeface="Arial Narrow" charset="0"/>
                  <a:ea typeface="SimSun" charset="0"/>
                  <a:cs typeface="SimSun" charset="0"/>
                </a:endParaRPr>
              </a:p>
            </p:txBody>
          </p:sp>
          <p:sp>
            <p:nvSpPr>
              <p:cNvPr id="400456" name="Rectangle 70"/>
              <p:cNvSpPr>
                <a:spLocks noChangeArrowheads="1"/>
              </p:cNvSpPr>
              <p:nvPr/>
            </p:nvSpPr>
            <p:spPr bwMode="auto">
              <a:xfrm>
                <a:off x="1060" y="3913"/>
                <a:ext cx="1328"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3" name="Group 71"/>
            <p:cNvGrpSpPr>
              <a:grpSpLocks/>
            </p:cNvGrpSpPr>
            <p:nvPr/>
          </p:nvGrpSpPr>
          <p:grpSpPr bwMode="auto">
            <a:xfrm>
              <a:off x="2861" y="3034"/>
              <a:ext cx="1128" cy="413"/>
              <a:chOff x="2388" y="3913"/>
              <a:chExt cx="992" cy="633"/>
            </a:xfrm>
          </p:grpSpPr>
          <p:sp>
            <p:nvSpPr>
              <p:cNvPr id="400453" name="Rectangle 72"/>
              <p:cNvSpPr>
                <a:spLocks noChangeArrowheads="1"/>
              </p:cNvSpPr>
              <p:nvPr/>
            </p:nvSpPr>
            <p:spPr bwMode="auto">
              <a:xfrm>
                <a:off x="2420" y="3913"/>
                <a:ext cx="92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dirty="0" smtClean="0">
                    <a:solidFill>
                      <a:srgbClr val="FFFFFF"/>
                    </a:solidFill>
                    <a:latin typeface="Arial Narrow" charset="0"/>
                    <a:ea typeface="SimSun" charset="0"/>
                    <a:cs typeface="SimSun" charset="0"/>
                  </a:rPr>
                  <a:t>ගිවිසුම දැක්වීම </a:t>
                </a:r>
                <a:endParaRPr lang="en-US" altLang="zh-CN" dirty="0">
                  <a:solidFill>
                    <a:srgbClr val="FFFFFF"/>
                  </a:solidFill>
                  <a:latin typeface="Arial Narrow" charset="0"/>
                  <a:ea typeface="SimSun" charset="0"/>
                  <a:cs typeface="SimSun" charset="0"/>
                </a:endParaRPr>
              </a:p>
              <a:p>
                <a:pPr algn="ctr"/>
                <a:r>
                  <a:rPr lang="en-US" altLang="zh-CN" b="1" dirty="0">
                    <a:solidFill>
                      <a:srgbClr val="FFFFFF"/>
                    </a:solidFill>
                    <a:latin typeface="Arial Narrow" charset="0"/>
                    <a:ea typeface="SimSun" charset="0"/>
                    <a:cs typeface="SimSun" charset="0"/>
                  </a:rPr>
                  <a:t>(19—31)</a:t>
                </a:r>
                <a:endParaRPr lang="en-US" altLang="zh-CN" dirty="0">
                  <a:solidFill>
                    <a:srgbClr val="FFFFFF"/>
                  </a:solidFill>
                  <a:latin typeface="Arial Narrow" charset="0"/>
                  <a:ea typeface="SimSun" charset="0"/>
                  <a:cs typeface="SimSun" charset="0"/>
                </a:endParaRPr>
              </a:p>
            </p:txBody>
          </p:sp>
          <p:sp>
            <p:nvSpPr>
              <p:cNvPr id="400454" name="Rectangle 73"/>
              <p:cNvSpPr>
                <a:spLocks noChangeArrowheads="1"/>
              </p:cNvSpPr>
              <p:nvPr/>
            </p:nvSpPr>
            <p:spPr bwMode="auto">
              <a:xfrm>
                <a:off x="2388" y="3913"/>
                <a:ext cx="99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4" name="Group 74"/>
            <p:cNvGrpSpPr>
              <a:grpSpLocks/>
            </p:cNvGrpSpPr>
            <p:nvPr/>
          </p:nvGrpSpPr>
          <p:grpSpPr bwMode="auto">
            <a:xfrm>
              <a:off x="3989" y="3034"/>
              <a:ext cx="1333" cy="413"/>
              <a:chOff x="3380" y="3913"/>
              <a:chExt cx="1172" cy="633"/>
            </a:xfrm>
          </p:grpSpPr>
          <p:sp>
            <p:nvSpPr>
              <p:cNvPr id="400451" name="Rectangle 75"/>
              <p:cNvSpPr>
                <a:spLocks noChangeArrowheads="1"/>
              </p:cNvSpPr>
              <p:nvPr/>
            </p:nvSpPr>
            <p:spPr bwMode="auto">
              <a:xfrm>
                <a:off x="3412" y="3913"/>
                <a:ext cx="1108" cy="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dirty="0" smtClean="0">
                    <a:solidFill>
                      <a:srgbClr val="FFFFFF"/>
                    </a:solidFill>
                    <a:latin typeface="Arial Narrow" charset="0"/>
                    <a:ea typeface="SimSun" charset="0"/>
                    <a:cs typeface="SimSun" charset="0"/>
                  </a:rPr>
                  <a:t>ගිවිසුම ස්ථිරකිරිම </a:t>
                </a:r>
                <a:endParaRPr lang="en-US" altLang="zh-CN" dirty="0">
                  <a:solidFill>
                    <a:srgbClr val="FFFFFF"/>
                  </a:solidFill>
                  <a:latin typeface="Arial Narrow" charset="0"/>
                  <a:ea typeface="SimSun" charset="0"/>
                  <a:cs typeface="SimSun" charset="0"/>
                </a:endParaRPr>
              </a:p>
              <a:p>
                <a:pPr algn="ctr"/>
                <a:r>
                  <a:rPr lang="en-US" altLang="zh-CN" b="1" dirty="0">
                    <a:solidFill>
                      <a:srgbClr val="FFFFFF"/>
                    </a:solidFill>
                    <a:latin typeface="Arial Narrow" charset="0"/>
                    <a:ea typeface="SimSun" charset="0"/>
                    <a:cs typeface="SimSun" charset="0"/>
                  </a:rPr>
                  <a:t>(32—40)</a:t>
                </a:r>
                <a:endParaRPr lang="en-US" altLang="zh-CN" dirty="0">
                  <a:solidFill>
                    <a:srgbClr val="FFFFFF"/>
                  </a:solidFill>
                  <a:latin typeface="Arial Narrow" charset="0"/>
                  <a:ea typeface="SimSun" charset="0"/>
                  <a:cs typeface="SimSun" charset="0"/>
                </a:endParaRPr>
              </a:p>
            </p:txBody>
          </p:sp>
          <p:sp>
            <p:nvSpPr>
              <p:cNvPr id="400452" name="Rectangle 76"/>
              <p:cNvSpPr>
                <a:spLocks noChangeArrowheads="1"/>
              </p:cNvSpPr>
              <p:nvPr/>
            </p:nvSpPr>
            <p:spPr bwMode="auto">
              <a:xfrm>
                <a:off x="3380" y="3913"/>
                <a:ext cx="1172" cy="633"/>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5" name="Group 77"/>
            <p:cNvGrpSpPr>
              <a:grpSpLocks/>
            </p:cNvGrpSpPr>
            <p:nvPr/>
          </p:nvGrpSpPr>
          <p:grpSpPr bwMode="auto">
            <a:xfrm>
              <a:off x="144" y="3447"/>
              <a:ext cx="1206" cy="338"/>
              <a:chOff x="0" y="4546"/>
              <a:chExt cx="1060" cy="518"/>
            </a:xfrm>
          </p:grpSpPr>
          <p:sp>
            <p:nvSpPr>
              <p:cNvPr id="400449" name="Rectangle 78"/>
              <p:cNvSpPr>
                <a:spLocks noChangeArrowheads="1"/>
              </p:cNvSpPr>
              <p:nvPr/>
            </p:nvSpPr>
            <p:spPr bwMode="auto">
              <a:xfrm>
                <a:off x="32" y="4546"/>
                <a:ext cx="996"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si-LK" altLang="zh-CN" dirty="0" smtClean="0">
                    <a:solidFill>
                      <a:srgbClr val="FFFFFF"/>
                    </a:solidFill>
                    <a:latin typeface="Arial Narrow" charset="0"/>
                    <a:ea typeface="SimSun" charset="0"/>
                    <a:cs typeface="SimSun" charset="0"/>
                  </a:rPr>
                  <a:t>මෝසෙස් නැවත ආ පලාගිය අයෙකුලෙස </a:t>
                </a:r>
                <a:endParaRPr lang="en-US" altLang="zh-CN" dirty="0">
                  <a:solidFill>
                    <a:srgbClr val="FFFFFF"/>
                  </a:solidFill>
                  <a:latin typeface="Arial Narrow" charset="0"/>
                  <a:ea typeface="SimSun" charset="0"/>
                  <a:cs typeface="SimSun" charset="0"/>
                </a:endParaRPr>
              </a:p>
            </p:txBody>
          </p:sp>
          <p:sp>
            <p:nvSpPr>
              <p:cNvPr id="400450" name="Rectangle 79"/>
              <p:cNvSpPr>
                <a:spLocks noChangeArrowheads="1"/>
              </p:cNvSpPr>
              <p:nvPr/>
            </p:nvSpPr>
            <p:spPr bwMode="auto">
              <a:xfrm>
                <a:off x="0" y="4546"/>
                <a:ext cx="1060"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6" name="Group 80"/>
            <p:cNvGrpSpPr>
              <a:grpSpLocks/>
            </p:cNvGrpSpPr>
            <p:nvPr/>
          </p:nvGrpSpPr>
          <p:grpSpPr bwMode="auto">
            <a:xfrm>
              <a:off x="1350" y="3447"/>
              <a:ext cx="1511" cy="338"/>
              <a:chOff x="1060" y="4546"/>
              <a:chExt cx="1328" cy="518"/>
            </a:xfrm>
          </p:grpSpPr>
          <p:sp>
            <p:nvSpPr>
              <p:cNvPr id="400447" name="Rectangle 81"/>
              <p:cNvSpPr>
                <a:spLocks noChangeArrowheads="1"/>
              </p:cNvSpPr>
              <p:nvPr/>
            </p:nvSpPr>
            <p:spPr bwMode="auto">
              <a:xfrm>
                <a:off x="1092" y="4546"/>
                <a:ext cx="1264"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a:r>
                  <a:rPr lang="si-LK" altLang="zh-CN" dirty="0" smtClean="0">
                    <a:solidFill>
                      <a:srgbClr val="FFFFFF"/>
                    </a:solidFill>
                    <a:latin typeface="Arial Narrow" charset="0"/>
                    <a:ea typeface="SimSun" charset="0"/>
                    <a:cs typeface="SimSun" charset="0"/>
                  </a:rPr>
                  <a:t>මෝසෙස් කාන්තාරයේ නායකයෙක්මෙන් </a:t>
                </a:r>
                <a:endParaRPr lang="en-US" altLang="zh-CN" dirty="0">
                  <a:solidFill>
                    <a:srgbClr val="FFFFFF"/>
                  </a:solidFill>
                  <a:latin typeface="Arial Narrow" charset="0"/>
                  <a:ea typeface="SimSun" charset="0"/>
                  <a:cs typeface="SimSun" charset="0"/>
                </a:endParaRPr>
              </a:p>
            </p:txBody>
          </p:sp>
          <p:sp>
            <p:nvSpPr>
              <p:cNvPr id="400448" name="Rectangle 82"/>
              <p:cNvSpPr>
                <a:spLocks noChangeArrowheads="1"/>
              </p:cNvSpPr>
              <p:nvPr/>
            </p:nvSpPr>
            <p:spPr bwMode="auto">
              <a:xfrm>
                <a:off x="1060" y="4546"/>
                <a:ext cx="1328"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7" name="Group 83"/>
            <p:cNvGrpSpPr>
              <a:grpSpLocks/>
            </p:cNvGrpSpPr>
            <p:nvPr/>
          </p:nvGrpSpPr>
          <p:grpSpPr bwMode="auto">
            <a:xfrm>
              <a:off x="2861" y="3447"/>
              <a:ext cx="1128" cy="338"/>
              <a:chOff x="2388" y="4546"/>
              <a:chExt cx="992" cy="518"/>
            </a:xfrm>
          </p:grpSpPr>
          <p:sp>
            <p:nvSpPr>
              <p:cNvPr id="400445" name="Rectangle 84"/>
              <p:cNvSpPr>
                <a:spLocks noChangeArrowheads="1"/>
              </p:cNvSpPr>
              <p:nvPr/>
            </p:nvSpPr>
            <p:spPr bwMode="auto">
              <a:xfrm>
                <a:off x="2420" y="4546"/>
                <a:ext cx="928"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dirty="0" smtClean="0">
                    <a:solidFill>
                      <a:srgbClr val="FFFFFF"/>
                    </a:solidFill>
                    <a:latin typeface="Arial Narrow" charset="0"/>
                    <a:ea typeface="SimSun" charset="0"/>
                    <a:cs typeface="SimSun" charset="0"/>
                  </a:rPr>
                  <a:t>මෝසෙස් මැදිහත්කරුවකු සේ </a:t>
                </a:r>
                <a:endParaRPr lang="en-US" altLang="zh-CN" dirty="0">
                  <a:solidFill>
                    <a:srgbClr val="FFFFFF"/>
                  </a:solidFill>
                  <a:latin typeface="Arial Narrow" charset="0"/>
                  <a:ea typeface="SimSun" charset="0"/>
                  <a:cs typeface="SimSun" charset="0"/>
                </a:endParaRPr>
              </a:p>
            </p:txBody>
          </p:sp>
          <p:sp>
            <p:nvSpPr>
              <p:cNvPr id="400446" name="Rectangle 85"/>
              <p:cNvSpPr>
                <a:spLocks noChangeArrowheads="1"/>
              </p:cNvSpPr>
              <p:nvPr/>
            </p:nvSpPr>
            <p:spPr bwMode="auto">
              <a:xfrm>
                <a:off x="2388" y="4546"/>
                <a:ext cx="99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8" name="Group 86"/>
            <p:cNvGrpSpPr>
              <a:grpSpLocks/>
            </p:cNvGrpSpPr>
            <p:nvPr/>
          </p:nvGrpSpPr>
          <p:grpSpPr bwMode="auto">
            <a:xfrm>
              <a:off x="3989" y="3447"/>
              <a:ext cx="1333" cy="338"/>
              <a:chOff x="3380" y="4546"/>
              <a:chExt cx="1172" cy="518"/>
            </a:xfrm>
          </p:grpSpPr>
          <p:sp>
            <p:nvSpPr>
              <p:cNvPr id="400443" name="Rectangle 87"/>
              <p:cNvSpPr>
                <a:spLocks noChangeArrowheads="1"/>
              </p:cNvSpPr>
              <p:nvPr/>
            </p:nvSpPr>
            <p:spPr bwMode="auto">
              <a:xfrm>
                <a:off x="3380" y="4750"/>
                <a:ext cx="1172"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dirty="0" smtClean="0">
                    <a:solidFill>
                      <a:srgbClr val="FFFFFF"/>
                    </a:solidFill>
                    <a:latin typeface="Arial Narrow" charset="0"/>
                    <a:ea typeface="SimSun" charset="0"/>
                    <a:cs typeface="SimSun" charset="0"/>
                  </a:rPr>
                  <a:t>මෝසෙස් නීතිය දුන්නෙක්ව  </a:t>
                </a:r>
                <a:endParaRPr lang="en-US" altLang="zh-CN" dirty="0">
                  <a:solidFill>
                    <a:srgbClr val="FFFFFF"/>
                  </a:solidFill>
                  <a:latin typeface="Arial Narrow" charset="0"/>
                  <a:ea typeface="SimSun" charset="0"/>
                  <a:cs typeface="SimSun" charset="0"/>
                </a:endParaRPr>
              </a:p>
              <a:p>
                <a:pPr algn="ctr"/>
                <a:endParaRPr lang="en-US" altLang="zh-CN" dirty="0">
                  <a:solidFill>
                    <a:srgbClr val="FFFFFF"/>
                  </a:solidFill>
                  <a:latin typeface="Arial Narrow" charset="0"/>
                  <a:ea typeface="SimSun" charset="0"/>
                  <a:cs typeface="SimSun" charset="0"/>
                </a:endParaRPr>
              </a:p>
            </p:txBody>
          </p:sp>
          <p:sp>
            <p:nvSpPr>
              <p:cNvPr id="400444" name="Rectangle 88"/>
              <p:cNvSpPr>
                <a:spLocks noChangeArrowheads="1"/>
              </p:cNvSpPr>
              <p:nvPr/>
            </p:nvSpPr>
            <p:spPr bwMode="auto">
              <a:xfrm>
                <a:off x="3380" y="4546"/>
                <a:ext cx="1172" cy="518"/>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19" name="Group 89"/>
            <p:cNvGrpSpPr>
              <a:grpSpLocks/>
            </p:cNvGrpSpPr>
            <p:nvPr/>
          </p:nvGrpSpPr>
          <p:grpSpPr bwMode="auto">
            <a:xfrm>
              <a:off x="144" y="3785"/>
              <a:ext cx="582" cy="439"/>
              <a:chOff x="0" y="5064"/>
              <a:chExt cx="512" cy="672"/>
            </a:xfrm>
          </p:grpSpPr>
          <p:sp>
            <p:nvSpPr>
              <p:cNvPr id="400441" name="Rectangle 90"/>
              <p:cNvSpPr>
                <a:spLocks noChangeArrowheads="1"/>
              </p:cNvSpPr>
              <p:nvPr/>
            </p:nvSpPr>
            <p:spPr bwMode="auto">
              <a:xfrm>
                <a:off x="32" y="5064"/>
                <a:ext cx="44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1600" dirty="0" smtClean="0">
                    <a:solidFill>
                      <a:srgbClr val="FFFFFF"/>
                    </a:solidFill>
                    <a:latin typeface="Arial Narrow" charset="0"/>
                    <a:ea typeface="SimSun" charset="0"/>
                    <a:cs typeface="SimSun" charset="0"/>
                  </a:rPr>
                  <a:t>සූදානම </a:t>
                </a:r>
                <a:endParaRPr lang="en-US" altLang="zh-CN" sz="1600" dirty="0">
                  <a:solidFill>
                    <a:srgbClr val="FFFFFF"/>
                  </a:solidFill>
                  <a:latin typeface="Arial Narrow" charset="0"/>
                  <a:ea typeface="SimSun" charset="0"/>
                  <a:cs typeface="SimSun" charset="0"/>
                </a:endParaRPr>
              </a:p>
              <a:p>
                <a:pPr algn="ctr"/>
                <a:r>
                  <a:rPr lang="en-US" altLang="zh-CN" sz="1600" dirty="0">
                    <a:solidFill>
                      <a:srgbClr val="FFFFFF"/>
                    </a:solidFill>
                    <a:latin typeface="Arial Narrow" charset="0"/>
                    <a:ea typeface="SimSun" charset="0"/>
                    <a:cs typeface="SimSun" charset="0"/>
                  </a:rPr>
                  <a:t>(1:1–7:13)</a:t>
                </a:r>
              </a:p>
            </p:txBody>
          </p:sp>
          <p:sp>
            <p:nvSpPr>
              <p:cNvPr id="400442" name="Rectangle 91"/>
              <p:cNvSpPr>
                <a:spLocks noChangeArrowheads="1"/>
              </p:cNvSpPr>
              <p:nvPr/>
            </p:nvSpPr>
            <p:spPr bwMode="auto">
              <a:xfrm>
                <a:off x="0" y="5064"/>
                <a:ext cx="51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20" name="Group 92"/>
            <p:cNvGrpSpPr>
              <a:grpSpLocks/>
            </p:cNvGrpSpPr>
            <p:nvPr/>
          </p:nvGrpSpPr>
          <p:grpSpPr bwMode="auto">
            <a:xfrm>
              <a:off x="726" y="3785"/>
              <a:ext cx="624" cy="439"/>
              <a:chOff x="512" y="5064"/>
              <a:chExt cx="548" cy="672"/>
            </a:xfrm>
          </p:grpSpPr>
          <p:sp>
            <p:nvSpPr>
              <p:cNvPr id="400439" name="Rectangle 93"/>
              <p:cNvSpPr>
                <a:spLocks noChangeArrowheads="1"/>
              </p:cNvSpPr>
              <p:nvPr/>
            </p:nvSpPr>
            <p:spPr bwMode="auto">
              <a:xfrm>
                <a:off x="544" y="5064"/>
                <a:ext cx="484"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1600" dirty="0" smtClean="0">
                    <a:solidFill>
                      <a:srgbClr val="FFFFFF"/>
                    </a:solidFill>
                    <a:latin typeface="Arial Narrow" charset="0"/>
                    <a:ea typeface="SimSun" charset="0"/>
                    <a:cs typeface="SimSun" charset="0"/>
                  </a:rPr>
                  <a:t>පීඩාවන් </a:t>
                </a:r>
                <a:endParaRPr lang="en-US" altLang="zh-CN" sz="1600" dirty="0">
                  <a:solidFill>
                    <a:srgbClr val="FFFFFF"/>
                  </a:solidFill>
                  <a:latin typeface="Arial Narrow" charset="0"/>
                  <a:ea typeface="SimSun" charset="0"/>
                  <a:cs typeface="SimSun" charset="0"/>
                </a:endParaRPr>
              </a:p>
              <a:p>
                <a:pPr algn="ctr" eaLnBrk="1" hangingPunct="1"/>
                <a:r>
                  <a:rPr lang="en-US" altLang="zh-CN" sz="1600" dirty="0">
                    <a:solidFill>
                      <a:srgbClr val="FFFFFF"/>
                    </a:solidFill>
                    <a:latin typeface="Arial Narrow" charset="0"/>
                    <a:ea typeface="SimSun" charset="0"/>
                    <a:cs typeface="SimSun" charset="0"/>
                  </a:rPr>
                  <a:t>(7:14–11:10)</a:t>
                </a:r>
              </a:p>
            </p:txBody>
          </p:sp>
          <p:sp>
            <p:nvSpPr>
              <p:cNvPr id="400440" name="Rectangle 94"/>
              <p:cNvSpPr>
                <a:spLocks noChangeArrowheads="1"/>
              </p:cNvSpPr>
              <p:nvPr/>
            </p:nvSpPr>
            <p:spPr bwMode="auto">
              <a:xfrm>
                <a:off x="512" y="5064"/>
                <a:ext cx="548"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21" name="Group 95"/>
            <p:cNvGrpSpPr>
              <a:grpSpLocks/>
            </p:cNvGrpSpPr>
            <p:nvPr/>
          </p:nvGrpSpPr>
          <p:grpSpPr bwMode="auto">
            <a:xfrm>
              <a:off x="1350" y="3785"/>
              <a:ext cx="687" cy="439"/>
              <a:chOff x="1060" y="5064"/>
              <a:chExt cx="604" cy="672"/>
            </a:xfrm>
          </p:grpSpPr>
          <p:sp>
            <p:nvSpPr>
              <p:cNvPr id="400437" name="Rectangle 96"/>
              <p:cNvSpPr>
                <a:spLocks noChangeArrowheads="1"/>
              </p:cNvSpPr>
              <p:nvPr/>
            </p:nvSpPr>
            <p:spPr bwMode="auto">
              <a:xfrm>
                <a:off x="1092" y="5064"/>
                <a:ext cx="54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1600" dirty="0" smtClean="0">
                    <a:solidFill>
                      <a:srgbClr val="FFFFFF"/>
                    </a:solidFill>
                    <a:latin typeface="Arial Narrow" charset="0"/>
                    <a:ea typeface="SimSun" charset="0"/>
                    <a:cs typeface="SimSun" charset="0"/>
                  </a:rPr>
                  <a:t>ස්මරණයන් </a:t>
                </a:r>
                <a:endParaRPr lang="en-US" altLang="zh-CN" sz="1600" dirty="0">
                  <a:solidFill>
                    <a:srgbClr val="FFFFFF"/>
                  </a:solidFill>
                  <a:latin typeface="Arial Narrow" charset="0"/>
                  <a:ea typeface="SimSun" charset="0"/>
                  <a:cs typeface="SimSun" charset="0"/>
                </a:endParaRPr>
              </a:p>
              <a:p>
                <a:pPr algn="ctr"/>
                <a:r>
                  <a:rPr lang="en-US" altLang="zh-CN" sz="1600" dirty="0">
                    <a:solidFill>
                      <a:srgbClr val="FFFFFF"/>
                    </a:solidFill>
                    <a:latin typeface="Arial Narrow" charset="0"/>
                    <a:ea typeface="SimSun" charset="0"/>
                    <a:cs typeface="SimSun" charset="0"/>
                  </a:rPr>
                  <a:t>(12:1–15:21)</a:t>
                </a:r>
              </a:p>
            </p:txBody>
          </p:sp>
          <p:sp>
            <p:nvSpPr>
              <p:cNvPr id="400438" name="Rectangle 97"/>
              <p:cNvSpPr>
                <a:spLocks noChangeArrowheads="1"/>
              </p:cNvSpPr>
              <p:nvPr/>
            </p:nvSpPr>
            <p:spPr bwMode="auto">
              <a:xfrm>
                <a:off x="1060" y="5064"/>
                <a:ext cx="60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22" name="Group 98"/>
            <p:cNvGrpSpPr>
              <a:grpSpLocks/>
            </p:cNvGrpSpPr>
            <p:nvPr/>
          </p:nvGrpSpPr>
          <p:grpSpPr bwMode="auto">
            <a:xfrm>
              <a:off x="2037" y="3785"/>
              <a:ext cx="824" cy="439"/>
              <a:chOff x="1664" y="5064"/>
              <a:chExt cx="724" cy="672"/>
            </a:xfrm>
          </p:grpSpPr>
          <p:sp>
            <p:nvSpPr>
              <p:cNvPr id="400435" name="Rectangle 99"/>
              <p:cNvSpPr>
                <a:spLocks noChangeArrowheads="1"/>
              </p:cNvSpPr>
              <p:nvPr/>
            </p:nvSpPr>
            <p:spPr bwMode="auto">
              <a:xfrm>
                <a:off x="1696" y="5064"/>
                <a:ext cx="660"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1600" dirty="0" smtClean="0">
                    <a:solidFill>
                      <a:srgbClr val="FFFFFF"/>
                    </a:solidFill>
                    <a:latin typeface="Arial Narrow" charset="0"/>
                    <a:ea typeface="SimSun" charset="0"/>
                    <a:cs typeface="SimSun" charset="0"/>
                  </a:rPr>
                  <a:t>පළාත් බෙදීම </a:t>
                </a:r>
                <a:endParaRPr lang="en-US" altLang="zh-CN" sz="1600" dirty="0">
                  <a:solidFill>
                    <a:srgbClr val="FFFFFF"/>
                  </a:solidFill>
                  <a:latin typeface="Arial Narrow" charset="0"/>
                  <a:ea typeface="SimSun" charset="0"/>
                  <a:cs typeface="SimSun" charset="0"/>
                </a:endParaRPr>
              </a:p>
              <a:p>
                <a:pPr algn="ctr"/>
                <a:r>
                  <a:rPr lang="en-US" altLang="zh-CN" sz="1600" dirty="0">
                    <a:solidFill>
                      <a:srgbClr val="FFFFFF"/>
                    </a:solidFill>
                    <a:latin typeface="Arial Narrow" charset="0"/>
                    <a:ea typeface="SimSun" charset="0"/>
                    <a:cs typeface="SimSun" charset="0"/>
                  </a:rPr>
                  <a:t>(15:22–18:27)</a:t>
                </a:r>
              </a:p>
            </p:txBody>
          </p:sp>
          <p:sp>
            <p:nvSpPr>
              <p:cNvPr id="400436" name="Rectangle 100"/>
              <p:cNvSpPr>
                <a:spLocks noChangeArrowheads="1"/>
              </p:cNvSpPr>
              <p:nvPr/>
            </p:nvSpPr>
            <p:spPr bwMode="auto">
              <a:xfrm>
                <a:off x="1664" y="5064"/>
                <a:ext cx="724"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23" name="Group 101"/>
            <p:cNvGrpSpPr>
              <a:grpSpLocks/>
            </p:cNvGrpSpPr>
            <p:nvPr/>
          </p:nvGrpSpPr>
          <p:grpSpPr bwMode="auto">
            <a:xfrm>
              <a:off x="2861" y="3785"/>
              <a:ext cx="605" cy="439"/>
              <a:chOff x="2388" y="5064"/>
              <a:chExt cx="532" cy="672"/>
            </a:xfrm>
          </p:grpSpPr>
          <p:sp>
            <p:nvSpPr>
              <p:cNvPr id="400433" name="Rectangle 102"/>
              <p:cNvSpPr>
                <a:spLocks noChangeArrowheads="1"/>
              </p:cNvSpPr>
              <p:nvPr/>
            </p:nvSpPr>
            <p:spPr bwMode="auto">
              <a:xfrm>
                <a:off x="2420" y="5064"/>
                <a:ext cx="46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1600" dirty="0" smtClean="0">
                    <a:solidFill>
                      <a:srgbClr val="FFFFFF"/>
                    </a:solidFill>
                    <a:latin typeface="Arial Narrow" charset="0"/>
                    <a:ea typeface="SimSun" charset="0"/>
                    <a:cs typeface="SimSun" charset="0"/>
                  </a:rPr>
                  <a:t>සූදානම </a:t>
                </a:r>
                <a:endParaRPr lang="en-US" altLang="zh-CN" sz="1600" dirty="0">
                  <a:solidFill>
                    <a:srgbClr val="FFFFFF"/>
                  </a:solidFill>
                  <a:latin typeface="Arial Narrow" charset="0"/>
                  <a:ea typeface="SimSun" charset="0"/>
                  <a:cs typeface="SimSun" charset="0"/>
                </a:endParaRPr>
              </a:p>
              <a:p>
                <a:pPr algn="ctr"/>
                <a:r>
                  <a:rPr lang="en-US" altLang="zh-CN" sz="1600" dirty="0">
                    <a:solidFill>
                      <a:srgbClr val="FFFFFF"/>
                    </a:solidFill>
                    <a:latin typeface="Arial Narrow" charset="0"/>
                    <a:ea typeface="SimSun" charset="0"/>
                    <a:cs typeface="SimSun" charset="0"/>
                  </a:rPr>
                  <a:t>(19)</a:t>
                </a:r>
              </a:p>
            </p:txBody>
          </p:sp>
          <p:sp>
            <p:nvSpPr>
              <p:cNvPr id="400434" name="Rectangle 103"/>
              <p:cNvSpPr>
                <a:spLocks noChangeArrowheads="1"/>
              </p:cNvSpPr>
              <p:nvPr/>
            </p:nvSpPr>
            <p:spPr bwMode="auto">
              <a:xfrm>
                <a:off x="2388" y="5064"/>
                <a:ext cx="532"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24" name="Group 104"/>
            <p:cNvGrpSpPr>
              <a:grpSpLocks/>
            </p:cNvGrpSpPr>
            <p:nvPr/>
          </p:nvGrpSpPr>
          <p:grpSpPr bwMode="auto">
            <a:xfrm>
              <a:off x="3466" y="3785"/>
              <a:ext cx="523" cy="439"/>
              <a:chOff x="2920" y="5064"/>
              <a:chExt cx="460" cy="672"/>
            </a:xfrm>
          </p:grpSpPr>
          <p:sp>
            <p:nvSpPr>
              <p:cNvPr id="400431" name="Rectangle 105"/>
              <p:cNvSpPr>
                <a:spLocks noChangeArrowheads="1"/>
              </p:cNvSpPr>
              <p:nvPr/>
            </p:nvSpPr>
            <p:spPr bwMode="auto">
              <a:xfrm>
                <a:off x="2952" y="5064"/>
                <a:ext cx="396"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1600" dirty="0" smtClean="0">
                    <a:solidFill>
                      <a:srgbClr val="FFFFFF"/>
                    </a:solidFill>
                    <a:latin typeface="Arial Narrow" charset="0"/>
                    <a:ea typeface="SimSun" charset="0"/>
                    <a:cs typeface="SimSun" charset="0"/>
                  </a:rPr>
                  <a:t>තුන්වන ගිවිසුම </a:t>
                </a:r>
                <a:endParaRPr lang="en-US" altLang="zh-CN" sz="1600" dirty="0">
                  <a:solidFill>
                    <a:srgbClr val="FFFFFF"/>
                  </a:solidFill>
                  <a:latin typeface="Arial Narrow" charset="0"/>
                  <a:ea typeface="SimSun" charset="0"/>
                  <a:cs typeface="SimSun" charset="0"/>
                </a:endParaRPr>
              </a:p>
              <a:p>
                <a:pPr algn="ctr"/>
                <a:r>
                  <a:rPr lang="en-US" altLang="zh-CN" sz="1600" dirty="0">
                    <a:solidFill>
                      <a:srgbClr val="FFFFFF"/>
                    </a:solidFill>
                    <a:latin typeface="Arial Narrow" charset="0"/>
                    <a:ea typeface="SimSun" charset="0"/>
                    <a:cs typeface="SimSun" charset="0"/>
                  </a:rPr>
                  <a:t>(20–31)</a:t>
                </a:r>
              </a:p>
            </p:txBody>
          </p:sp>
          <p:sp>
            <p:nvSpPr>
              <p:cNvPr id="400432" name="Rectangle 106"/>
              <p:cNvSpPr>
                <a:spLocks noChangeArrowheads="1"/>
              </p:cNvSpPr>
              <p:nvPr/>
            </p:nvSpPr>
            <p:spPr bwMode="auto">
              <a:xfrm>
                <a:off x="2920" y="5064"/>
                <a:ext cx="460"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25" name="Group 107"/>
            <p:cNvGrpSpPr>
              <a:grpSpLocks/>
            </p:cNvGrpSpPr>
            <p:nvPr/>
          </p:nvGrpSpPr>
          <p:grpSpPr bwMode="auto">
            <a:xfrm>
              <a:off x="3989" y="3785"/>
              <a:ext cx="564" cy="439"/>
              <a:chOff x="3380" y="5064"/>
              <a:chExt cx="496" cy="672"/>
            </a:xfrm>
          </p:grpSpPr>
          <p:sp>
            <p:nvSpPr>
              <p:cNvPr id="400429" name="Rectangle 108"/>
              <p:cNvSpPr>
                <a:spLocks noChangeArrowheads="1"/>
              </p:cNvSpPr>
              <p:nvPr/>
            </p:nvSpPr>
            <p:spPr bwMode="auto">
              <a:xfrm>
                <a:off x="3412" y="5064"/>
                <a:ext cx="43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1600" dirty="0" smtClean="0">
                    <a:solidFill>
                      <a:srgbClr val="FFFFFF"/>
                    </a:solidFill>
                    <a:latin typeface="Arial Narrow" charset="0"/>
                    <a:ea typeface="SimSun" charset="0"/>
                    <a:cs typeface="SimSun" charset="0"/>
                  </a:rPr>
                  <a:t>බිදුන හා අළුත්කල </a:t>
                </a:r>
                <a:endParaRPr lang="en-US" altLang="zh-CN" sz="1600" dirty="0">
                  <a:solidFill>
                    <a:srgbClr val="FFFFFF"/>
                  </a:solidFill>
                  <a:latin typeface="Arial Narrow" charset="0"/>
                  <a:ea typeface="SimSun" charset="0"/>
                  <a:cs typeface="SimSun" charset="0"/>
                </a:endParaRPr>
              </a:p>
              <a:p>
                <a:pPr algn="ctr"/>
                <a:r>
                  <a:rPr lang="en-US" altLang="zh-CN" sz="1600" dirty="0">
                    <a:solidFill>
                      <a:srgbClr val="FFFFFF"/>
                    </a:solidFill>
                    <a:latin typeface="Arial Narrow" charset="0"/>
                    <a:ea typeface="SimSun" charset="0"/>
                    <a:cs typeface="SimSun" charset="0"/>
                  </a:rPr>
                  <a:t>(32–34)</a:t>
                </a:r>
              </a:p>
            </p:txBody>
          </p:sp>
          <p:sp>
            <p:nvSpPr>
              <p:cNvPr id="400430" name="Rectangle 109"/>
              <p:cNvSpPr>
                <a:spLocks noChangeArrowheads="1"/>
              </p:cNvSpPr>
              <p:nvPr/>
            </p:nvSpPr>
            <p:spPr bwMode="auto">
              <a:xfrm>
                <a:off x="3380" y="5064"/>
                <a:ext cx="49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nvGrpSpPr>
            <p:cNvPr id="400426" name="Group 110"/>
            <p:cNvGrpSpPr>
              <a:grpSpLocks/>
            </p:cNvGrpSpPr>
            <p:nvPr/>
          </p:nvGrpSpPr>
          <p:grpSpPr bwMode="auto">
            <a:xfrm>
              <a:off x="4553" y="3785"/>
              <a:ext cx="769" cy="439"/>
              <a:chOff x="3876" y="5064"/>
              <a:chExt cx="676" cy="672"/>
            </a:xfrm>
          </p:grpSpPr>
          <p:sp>
            <p:nvSpPr>
              <p:cNvPr id="400427" name="Rectangle 111"/>
              <p:cNvSpPr>
                <a:spLocks noChangeArrowheads="1"/>
              </p:cNvSpPr>
              <p:nvPr/>
            </p:nvSpPr>
            <p:spPr bwMode="auto">
              <a:xfrm>
                <a:off x="3908" y="5064"/>
                <a:ext cx="61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algn="ctr" eaLnBrk="1" hangingPunct="1"/>
                <a:r>
                  <a:rPr lang="si-LK" altLang="zh-CN" sz="1600" dirty="0" smtClean="0">
                    <a:solidFill>
                      <a:srgbClr val="FFFFFF"/>
                    </a:solidFill>
                    <a:latin typeface="Arial Narrow" charset="0"/>
                    <a:ea typeface="SimSun" charset="0"/>
                    <a:cs typeface="SimSun" charset="0"/>
                  </a:rPr>
                  <a:t>කුඩාරම </a:t>
                </a:r>
                <a:endParaRPr lang="en-US" altLang="zh-CN" sz="1600" dirty="0">
                  <a:solidFill>
                    <a:srgbClr val="FFFFFF"/>
                  </a:solidFill>
                  <a:latin typeface="Arial Narrow" charset="0"/>
                  <a:ea typeface="SimSun" charset="0"/>
                  <a:cs typeface="SimSun" charset="0"/>
                </a:endParaRPr>
              </a:p>
              <a:p>
                <a:pPr algn="ctr"/>
                <a:r>
                  <a:rPr lang="si-LK" altLang="zh-CN" sz="1600" dirty="0" smtClean="0">
                    <a:solidFill>
                      <a:srgbClr val="FFFFFF"/>
                    </a:solidFill>
                    <a:latin typeface="Arial Narrow" charset="0"/>
                    <a:ea typeface="SimSun" charset="0"/>
                    <a:cs typeface="SimSun" charset="0"/>
                  </a:rPr>
                  <a:t>ඉදිකළ</a:t>
                </a:r>
                <a:r>
                  <a:rPr lang="en-US" altLang="zh-CN" sz="1600" dirty="0" smtClean="0">
                    <a:solidFill>
                      <a:srgbClr val="FFFFFF"/>
                    </a:solidFill>
                    <a:latin typeface="Arial Narrow" charset="0"/>
                    <a:ea typeface="SimSun" charset="0"/>
                    <a:cs typeface="SimSun" charset="0"/>
                  </a:rPr>
                  <a:t>/</a:t>
                </a:r>
                <a:r>
                  <a:rPr lang="si-LK" altLang="zh-CN" sz="1600" dirty="0" smtClean="0">
                    <a:solidFill>
                      <a:srgbClr val="FFFFFF"/>
                    </a:solidFill>
                    <a:latin typeface="Arial Narrow" charset="0"/>
                    <a:ea typeface="SimSun" charset="0"/>
                    <a:cs typeface="SimSun" charset="0"/>
                  </a:rPr>
                  <a:t>පුර්ණවූ  </a:t>
                </a:r>
                <a:endParaRPr lang="en-US" altLang="zh-CN" sz="1600" dirty="0">
                  <a:solidFill>
                    <a:srgbClr val="FFFFFF"/>
                  </a:solidFill>
                  <a:latin typeface="Arial Narrow" charset="0"/>
                  <a:ea typeface="SimSun" charset="0"/>
                  <a:cs typeface="SimSun" charset="0"/>
                </a:endParaRPr>
              </a:p>
              <a:p>
                <a:pPr algn="ctr"/>
                <a:r>
                  <a:rPr lang="en-US" altLang="zh-CN" sz="1600" dirty="0">
                    <a:solidFill>
                      <a:srgbClr val="FFFFFF"/>
                    </a:solidFill>
                    <a:latin typeface="Arial Narrow" charset="0"/>
                    <a:ea typeface="SimSun" charset="0"/>
                    <a:cs typeface="SimSun" charset="0"/>
                  </a:rPr>
                  <a:t>(35–40)</a:t>
                </a:r>
              </a:p>
            </p:txBody>
          </p:sp>
          <p:sp>
            <p:nvSpPr>
              <p:cNvPr id="400428" name="Rectangle 112"/>
              <p:cNvSpPr>
                <a:spLocks noChangeArrowheads="1"/>
              </p:cNvSpPr>
              <p:nvPr/>
            </p:nvSpPr>
            <p:spPr bwMode="auto">
              <a:xfrm>
                <a:off x="3876" y="5064"/>
                <a:ext cx="676" cy="672"/>
              </a:xfrm>
              <a:prstGeom prst="rect">
                <a:avLst/>
              </a:prstGeom>
              <a:noFill/>
              <a:ln w="7" cap="sq">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bIns="0" anchor="ctr"/>
              <a:lstStyle/>
              <a:p>
                <a:endParaRPr lang="en-US" sz="2400">
                  <a:solidFill>
                    <a:srgbClr val="000000"/>
                  </a:solidFill>
                  <a:latin typeface="Times New Roman" charset="0"/>
                </a:endParaRPr>
              </a:p>
            </p:txBody>
          </p:sp>
        </p:grpSp>
      </p:grpSp>
      <p:sp>
        <p:nvSpPr>
          <p:cNvPr id="400388" name="Text Box 113"/>
          <p:cNvSpPr txBox="1">
            <a:spLocks noChangeArrowheads="1"/>
          </p:cNvSpPr>
          <p:nvPr/>
        </p:nvSpPr>
        <p:spPr bwMode="auto">
          <a:xfrm>
            <a:off x="8534400" y="150813"/>
            <a:ext cx="523875"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a:solidFill>
                  <a:srgbClr val="FFFFFF"/>
                </a:solidFill>
                <a:latin typeface="Arial" charset="0"/>
              </a:rPr>
              <a:t>98</a:t>
            </a:r>
          </a:p>
        </p:txBody>
      </p:sp>
      <p:sp>
        <p:nvSpPr>
          <p:cNvPr id="400389" name="Oval 114"/>
          <p:cNvSpPr>
            <a:spLocks noChangeArrowheads="1"/>
          </p:cNvSpPr>
          <p:nvPr/>
        </p:nvSpPr>
        <p:spPr bwMode="auto">
          <a:xfrm>
            <a:off x="3505200" y="6019800"/>
            <a:ext cx="1219200" cy="914400"/>
          </a:xfrm>
          <a:prstGeom prst="ellipse">
            <a:avLst/>
          </a:prstGeom>
          <a:noFill/>
          <a:ln w="38100" cap="sq">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000000"/>
              </a:solidFill>
              <a:latin typeface="Times New Roman" charset="0"/>
            </a:endParaRPr>
          </a:p>
        </p:txBody>
      </p:sp>
      <p:pic>
        <p:nvPicPr>
          <p:cNvPr id="400390" name="Picture 115" descr="j021605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9050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3" descr="matzah strip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372600" cy="704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0" name="Title 1"/>
          <p:cNvSpPr>
            <a:spLocks noGrp="1"/>
          </p:cNvSpPr>
          <p:nvPr>
            <p:ph type="ctrTitle"/>
          </p:nvPr>
        </p:nvSpPr>
        <p:spPr>
          <a:xfrm>
            <a:off x="0" y="44624"/>
            <a:ext cx="9252520" cy="914400"/>
          </a:xfrm>
          <a:extLst/>
        </p:spPr>
        <p:txBody>
          <a:bodyPr/>
          <a:lstStyle/>
          <a:p>
            <a:pPr>
              <a:defRPr/>
            </a:pPr>
            <a:r>
              <a:rPr lang="si-LK" sz="5400" b="1" dirty="0" smtClean="0">
                <a:solidFill>
                  <a:schemeClr val="bg1"/>
                </a:solidFill>
                <a:effectLst>
                  <a:glow rad="127000">
                    <a:schemeClr val="tx1">
                      <a:alpha val="98000"/>
                    </a:schemeClr>
                  </a:glow>
                </a:effectLst>
                <a:latin typeface="Arial" charset="0"/>
                <a:ea typeface="ヒラギノ角ゴ Pro W3" charset="0"/>
                <a:cs typeface="ヒラギノ角ゴ Pro W3" charset="0"/>
              </a:rPr>
              <a:t>මත්සා  තුනක් </a:t>
            </a:r>
            <a:endParaRPr lang="en-US" sz="5400" b="1" dirty="0">
              <a:solidFill>
                <a:schemeClr val="bg1"/>
              </a:solidFill>
              <a:effectLst>
                <a:glow rad="127000">
                  <a:schemeClr val="tx1">
                    <a:alpha val="98000"/>
                  </a:schemeClr>
                </a:glow>
              </a:effectLst>
              <a:latin typeface="Arial" charset="0"/>
              <a:ea typeface="ヒラギノ角ゴ Pro W3" charset="0"/>
              <a:cs typeface="ヒラギノ角ゴ Pro W3" charset="0"/>
            </a:endParaRPr>
          </a:p>
        </p:txBody>
      </p:sp>
      <p:sp>
        <p:nvSpPr>
          <p:cNvPr id="211971" name="Subtitle 2"/>
          <p:cNvSpPr>
            <a:spLocks noGrp="1"/>
          </p:cNvSpPr>
          <p:nvPr>
            <p:ph type="subTitle" idx="1"/>
          </p:nvPr>
        </p:nvSpPr>
        <p:spPr>
          <a:xfrm>
            <a:off x="0" y="959024"/>
            <a:ext cx="9324528" cy="674688"/>
          </a:xfrm>
          <a:extLst/>
        </p:spPr>
        <p:txBody>
          <a:bodyPr anchor="ctr"/>
          <a:lstStyle/>
          <a:p>
            <a:pPr>
              <a:spcBef>
                <a:spcPct val="0"/>
              </a:spcBef>
              <a:defRPr/>
            </a:pPr>
            <a:r>
              <a:rPr lang="si-LK" sz="4000" b="1" i="1" dirty="0" smtClean="0">
                <a:solidFill>
                  <a:schemeClr val="bg1"/>
                </a:solidFill>
                <a:effectLst>
                  <a:glow rad="127000">
                    <a:schemeClr val="tx1">
                      <a:alpha val="98000"/>
                    </a:schemeClr>
                  </a:glow>
                </a:effectLst>
                <a:latin typeface="Arial" charset="0"/>
                <a:ea typeface="ヒラギノ角ゴ Pro W3" charset="0"/>
                <a:cs typeface="ヒラギノ角ゴ Pro W3" charset="0"/>
              </a:rPr>
              <a:t>ඉරි වැටුණු සහ සිදුරු කළ </a:t>
            </a:r>
            <a:r>
              <a:rPr lang="en-US" sz="4000" b="1" i="1" dirty="0" smtClean="0">
                <a:solidFill>
                  <a:schemeClr val="bg1"/>
                </a:solidFill>
                <a:effectLst>
                  <a:glow rad="127000">
                    <a:schemeClr val="tx1">
                      <a:alpha val="98000"/>
                    </a:schemeClr>
                  </a:glow>
                </a:effectLst>
                <a:latin typeface="Arial" charset="0"/>
                <a:ea typeface="ヒラギノ角ゴ Pro W3" charset="0"/>
                <a:cs typeface="ヒラギノ角ゴ Pro W3" charset="0"/>
              </a:rPr>
              <a:t>…</a:t>
            </a:r>
            <a:endParaRPr lang="en-US" sz="4000" b="1" i="1" dirty="0">
              <a:solidFill>
                <a:schemeClr val="bg1"/>
              </a:solidFill>
              <a:effectLst>
                <a:glow rad="127000">
                  <a:schemeClr val="tx1">
                    <a:alpha val="98000"/>
                  </a:schemeClr>
                </a:glow>
              </a:effectLst>
              <a:latin typeface="Arial" charset="0"/>
              <a:ea typeface="ヒラギノ角ゴ Pro W3" charset="0"/>
              <a:cs typeface="ヒラギノ角ゴ Pro W3" charset="0"/>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2"/>
          <p:cNvSpPr>
            <a:spLocks noChangeArrowheads="1"/>
          </p:cNvSpPr>
          <p:nvPr/>
        </p:nvSpPr>
        <p:spPr bwMode="auto">
          <a:xfrm>
            <a:off x="6875463" y="0"/>
            <a:ext cx="2268537" cy="6858000"/>
          </a:xfrm>
          <a:prstGeom prst="rect">
            <a:avLst/>
          </a:prstGeom>
          <a:solidFill>
            <a:srgbClr val="00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lstStyle/>
          <a:p>
            <a:endParaRPr lang="zh-CN" altLang="en-US" sz="2400">
              <a:solidFill>
                <a:srgbClr val="003300"/>
              </a:solidFill>
              <a:latin typeface="Times New Roman" charset="0"/>
            </a:endParaRPr>
          </a:p>
        </p:txBody>
      </p:sp>
      <p:pic>
        <p:nvPicPr>
          <p:cNvPr id="402434"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6948488"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2" name="Rectangle 8"/>
          <p:cNvSpPr>
            <a:spLocks noGrp="1" noChangeArrowheads="1"/>
          </p:cNvSpPr>
          <p:nvPr>
            <p:ph type="title" idx="4294967295"/>
          </p:nvPr>
        </p:nvSpPr>
        <p:spPr>
          <a:xfrm>
            <a:off x="6875463" y="2065338"/>
            <a:ext cx="2376487" cy="1077218"/>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kumimoji="0" lang="si-LK" sz="3200" dirty="0" smtClean="0">
                <a:solidFill>
                  <a:srgbClr val="FFFFFF"/>
                </a:solidFill>
                <a:effectLst/>
                <a:ea typeface="ＭＳ Ｐゴシック" pitchFamily="-112" charset="-128"/>
                <a:cs typeface="ＭＳ Ｐゴシック" pitchFamily="-112" charset="-128"/>
              </a:rPr>
              <a:t>නික්මයාම මග </a:t>
            </a:r>
            <a:endParaRPr kumimoji="0" lang="en-US" sz="3200" dirty="0">
              <a:solidFill>
                <a:srgbClr val="FFFFFF"/>
              </a:solidFill>
              <a:effectLst/>
              <a:ea typeface="ＭＳ Ｐゴシック" pitchFamily="-112" charset="-128"/>
              <a:cs typeface="ＭＳ Ｐゴシック" pitchFamily="-112" charset="-128"/>
            </a:endParaRPr>
          </a:p>
        </p:txBody>
      </p:sp>
      <p:sp>
        <p:nvSpPr>
          <p:cNvPr id="9" name="Rectangle 8"/>
          <p:cNvSpPr txBox="1">
            <a:spLocks noChangeArrowheads="1"/>
          </p:cNvSpPr>
          <p:nvPr/>
        </p:nvSpPr>
        <p:spPr bwMode="auto">
          <a:xfrm>
            <a:off x="-31750" y="1844675"/>
            <a:ext cx="27320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si-LK" sz="4000" dirty="0" smtClean="0">
                <a:solidFill>
                  <a:srgbClr val="FFFFFF"/>
                </a:solidFill>
                <a:effectLst/>
                <a:ea typeface="ＭＳ Ｐゴシック" pitchFamily="-112" charset="-128"/>
                <a:cs typeface="ＭＳ Ｐゴシック" pitchFamily="-112" charset="-128"/>
              </a:rPr>
              <a:t>ගෝෂේන්  </a:t>
            </a:r>
            <a:endParaRPr kumimoji="0" lang="en-US" sz="4000" dirty="0">
              <a:solidFill>
                <a:srgbClr val="FFFFFF"/>
              </a:solidFill>
              <a:effectLst/>
              <a:ea typeface="ＭＳ Ｐゴシック" pitchFamily="-112" charset="-128"/>
              <a:cs typeface="ＭＳ Ｐゴシック" pitchFamily="-112" charset="-128"/>
            </a:endParaRPr>
          </a:p>
        </p:txBody>
      </p:sp>
      <p:sp>
        <p:nvSpPr>
          <p:cNvPr id="10" name="Rectangle 8"/>
          <p:cNvSpPr txBox="1">
            <a:spLocks noChangeArrowheads="1"/>
          </p:cNvSpPr>
          <p:nvPr/>
        </p:nvSpPr>
        <p:spPr bwMode="auto">
          <a:xfrm>
            <a:off x="5127625" y="4367213"/>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si-LK" sz="4000" dirty="0" smtClean="0">
                <a:solidFill>
                  <a:srgbClr val="F1F7E9">
                    <a:lumMod val="10000"/>
                  </a:srgbClr>
                </a:solidFill>
                <a:effectLst/>
                <a:ea typeface="ＭＳ Ｐゴシック" pitchFamily="-112" charset="-128"/>
                <a:cs typeface="ＭＳ Ｐゴシック" pitchFamily="-112" charset="-128"/>
              </a:rPr>
              <a:t>මිදියන් </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1" name="Rectangle 8"/>
          <p:cNvSpPr txBox="1">
            <a:spLocks noChangeArrowheads="1"/>
          </p:cNvSpPr>
          <p:nvPr/>
        </p:nvSpPr>
        <p:spPr bwMode="auto">
          <a:xfrm>
            <a:off x="2847975" y="3762375"/>
            <a:ext cx="2155825"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eaLnBrk="1" hangingPunct="1">
              <a:spcBef>
                <a:spcPct val="50000"/>
              </a:spcBef>
              <a:defRPr/>
            </a:pPr>
            <a:r>
              <a:rPr kumimoji="0" lang="si-LK" sz="4000" dirty="0" smtClean="0">
                <a:solidFill>
                  <a:srgbClr val="F1F7E9">
                    <a:lumMod val="10000"/>
                  </a:srgbClr>
                </a:solidFill>
                <a:effectLst/>
                <a:ea typeface="ＭＳ Ｐゴシック" pitchFamily="-112" charset="-128"/>
                <a:cs typeface="ＭＳ Ｐゴシック" pitchFamily="-112" charset="-128"/>
              </a:rPr>
              <a:t>සිනයි කන්ද </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2" name="Rectangle 8"/>
          <p:cNvSpPr txBox="1">
            <a:spLocks noChangeArrowheads="1"/>
          </p:cNvSpPr>
          <p:nvPr/>
        </p:nvSpPr>
        <p:spPr bwMode="auto">
          <a:xfrm>
            <a:off x="3924300" y="-9525"/>
            <a:ext cx="2155825"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si-LK" sz="4000" dirty="0" smtClean="0">
                <a:solidFill>
                  <a:srgbClr val="FFFFFF"/>
                </a:solidFill>
                <a:effectLst/>
                <a:ea typeface="ＭＳ Ｐゴシック" pitchFamily="-112" charset="-128"/>
                <a:cs typeface="ＭＳ Ｐゴシック" pitchFamily="-112" charset="-128"/>
              </a:rPr>
              <a:t>කානාන් </a:t>
            </a:r>
            <a:endParaRPr kumimoji="0" lang="en-US" sz="4000" dirty="0">
              <a:solidFill>
                <a:srgbClr val="FFFFFF"/>
              </a:solidFill>
              <a:effectLst/>
              <a:ea typeface="ＭＳ Ｐゴシック" pitchFamily="-112" charset="-128"/>
              <a:cs typeface="ＭＳ Ｐゴシック" pitchFamily="-112" charset="-128"/>
            </a:endParaRPr>
          </a:p>
        </p:txBody>
      </p:sp>
      <p:sp>
        <p:nvSpPr>
          <p:cNvPr id="13" name="Rectangle 8"/>
          <p:cNvSpPr txBox="1">
            <a:spLocks noChangeArrowheads="1"/>
          </p:cNvSpPr>
          <p:nvPr/>
        </p:nvSpPr>
        <p:spPr bwMode="auto">
          <a:xfrm>
            <a:off x="684213" y="3933825"/>
            <a:ext cx="215582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l" eaLnBrk="1" hangingPunct="1">
              <a:spcBef>
                <a:spcPct val="50000"/>
              </a:spcBef>
              <a:defRPr/>
            </a:pPr>
            <a:r>
              <a:rPr kumimoji="0" lang="si-LK" sz="4000" dirty="0" smtClean="0">
                <a:solidFill>
                  <a:srgbClr val="F1F7E9">
                    <a:lumMod val="10000"/>
                  </a:srgbClr>
                </a:solidFill>
                <a:effectLst/>
                <a:ea typeface="ＭＳ Ｐゴシック" pitchFamily="-112" charset="-128"/>
                <a:cs typeface="ＭＳ Ｐゴシック" pitchFamily="-112" charset="-128"/>
              </a:rPr>
              <a:t>මිසරය </a:t>
            </a:r>
            <a:endParaRPr kumimoji="0" lang="en-US" sz="4000" dirty="0">
              <a:solidFill>
                <a:srgbClr val="F1F7E9">
                  <a:lumMod val="10000"/>
                </a:srgbClr>
              </a:solidFill>
              <a:effectLst/>
              <a:ea typeface="ＭＳ Ｐゴシック" pitchFamily="-112" charset="-128"/>
              <a:cs typeface="ＭＳ Ｐゴシック" pitchFamily="-112" charset="-128"/>
            </a:endParaRPr>
          </a:p>
        </p:txBody>
      </p:sp>
      <p:sp>
        <p:nvSpPr>
          <p:cNvPr id="14" name="Rectangle 8"/>
          <p:cNvSpPr txBox="1">
            <a:spLocks noChangeArrowheads="1"/>
          </p:cNvSpPr>
          <p:nvPr/>
        </p:nvSpPr>
        <p:spPr bwMode="auto">
          <a:xfrm rot="5400000">
            <a:off x="-1122362" y="3830637"/>
            <a:ext cx="29527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eaLnBrk="1" hangingPunct="1">
              <a:spcBef>
                <a:spcPct val="50000"/>
              </a:spcBef>
              <a:defRPr/>
            </a:pPr>
            <a:r>
              <a:rPr kumimoji="0" lang="si-LK" sz="4000" dirty="0" smtClean="0">
                <a:solidFill>
                  <a:srgbClr val="00B0F0"/>
                </a:solidFill>
                <a:effectLst/>
                <a:ea typeface="ＭＳ Ｐゴシック" pitchFamily="-112" charset="-128"/>
                <a:cs typeface="ＭＳ Ｐゴシック" pitchFamily="-112" charset="-128"/>
              </a:rPr>
              <a:t>නයිල් ගග</a:t>
            </a:r>
            <a:r>
              <a:rPr kumimoji="0" lang="si-LK" sz="4000" dirty="0" smtClean="0">
                <a:solidFill>
                  <a:srgbClr val="FFFFFF"/>
                </a:solidFill>
                <a:effectLst/>
                <a:ea typeface="ＭＳ Ｐゴシック" pitchFamily="-112" charset="-128"/>
                <a:cs typeface="ＭＳ Ｐゴシック" pitchFamily="-112" charset="-128"/>
              </a:rPr>
              <a:t> </a:t>
            </a:r>
            <a:endParaRPr kumimoji="0" lang="en-US" sz="4000" dirty="0">
              <a:solidFill>
                <a:srgbClr val="FFFFFF"/>
              </a:solidFill>
              <a:effectLst/>
              <a:ea typeface="ＭＳ Ｐゴシック" pitchFamily="-112" charset="-128"/>
              <a:cs typeface="ＭＳ Ｐゴシック" pitchFamily="-112" charset="-128"/>
            </a:endParaRPr>
          </a:p>
        </p:txBody>
      </p:sp>
      <p:sp>
        <p:nvSpPr>
          <p:cNvPr id="15" name="Freeform 6"/>
          <p:cNvSpPr>
            <a:spLocks/>
          </p:cNvSpPr>
          <p:nvPr/>
        </p:nvSpPr>
        <p:spPr bwMode="auto">
          <a:xfrm>
            <a:off x="1116013" y="2709863"/>
            <a:ext cx="2743200" cy="2590800"/>
          </a:xfrm>
          <a:custGeom>
            <a:avLst/>
            <a:gdLst/>
            <a:ahLst/>
            <a:cxnLst>
              <a:cxn ang="0">
                <a:pos x="0" y="0"/>
              </a:cxn>
              <a:cxn ang="0">
                <a:pos x="192" y="132"/>
              </a:cxn>
              <a:cxn ang="0">
                <a:pos x="264" y="156"/>
              </a:cxn>
              <a:cxn ang="0">
                <a:pos x="360" y="180"/>
              </a:cxn>
              <a:cxn ang="0">
                <a:pos x="696" y="300"/>
              </a:cxn>
              <a:cxn ang="0">
                <a:pos x="840" y="348"/>
              </a:cxn>
              <a:cxn ang="0">
                <a:pos x="912" y="600"/>
              </a:cxn>
              <a:cxn ang="0">
                <a:pos x="972" y="708"/>
              </a:cxn>
              <a:cxn ang="0">
                <a:pos x="1008" y="816"/>
              </a:cxn>
              <a:cxn ang="0">
                <a:pos x="1068" y="924"/>
              </a:cxn>
              <a:cxn ang="0">
                <a:pos x="1152" y="1104"/>
              </a:cxn>
              <a:cxn ang="0">
                <a:pos x="1212" y="1176"/>
              </a:cxn>
              <a:cxn ang="0">
                <a:pos x="1296" y="1284"/>
              </a:cxn>
              <a:cxn ang="0">
                <a:pos x="1380" y="1380"/>
              </a:cxn>
              <a:cxn ang="0">
                <a:pos x="1620" y="1584"/>
              </a:cxn>
              <a:cxn ang="0">
                <a:pos x="1692" y="1608"/>
              </a:cxn>
              <a:cxn ang="0">
                <a:pos x="1728" y="1632"/>
              </a:cxn>
            </a:cxnLst>
            <a:rect l="0" t="0" r="r" b="b"/>
            <a:pathLst>
              <a:path w="1728" h="1632">
                <a:moveTo>
                  <a:pt x="0" y="0"/>
                </a:moveTo>
                <a:cubicBezTo>
                  <a:pt x="54" y="36"/>
                  <a:pt x="133" y="112"/>
                  <a:pt x="192" y="132"/>
                </a:cubicBezTo>
                <a:cubicBezTo>
                  <a:pt x="216" y="140"/>
                  <a:pt x="239" y="150"/>
                  <a:pt x="264" y="156"/>
                </a:cubicBezTo>
                <a:cubicBezTo>
                  <a:pt x="296" y="164"/>
                  <a:pt x="360" y="180"/>
                  <a:pt x="360" y="180"/>
                </a:cubicBezTo>
                <a:cubicBezTo>
                  <a:pt x="456" y="244"/>
                  <a:pt x="584" y="275"/>
                  <a:pt x="696" y="300"/>
                </a:cubicBezTo>
                <a:cubicBezTo>
                  <a:pt x="759" y="314"/>
                  <a:pt x="788" y="313"/>
                  <a:pt x="840" y="348"/>
                </a:cubicBezTo>
                <a:cubicBezTo>
                  <a:pt x="868" y="431"/>
                  <a:pt x="884" y="517"/>
                  <a:pt x="912" y="600"/>
                </a:cubicBezTo>
                <a:cubicBezTo>
                  <a:pt x="924" y="636"/>
                  <a:pt x="956" y="673"/>
                  <a:pt x="972" y="708"/>
                </a:cubicBezTo>
                <a:cubicBezTo>
                  <a:pt x="972" y="708"/>
                  <a:pt x="1002" y="798"/>
                  <a:pt x="1008" y="816"/>
                </a:cubicBezTo>
                <a:cubicBezTo>
                  <a:pt x="1020" y="852"/>
                  <a:pt x="1051" y="890"/>
                  <a:pt x="1068" y="924"/>
                </a:cubicBezTo>
                <a:cubicBezTo>
                  <a:pt x="1098" y="983"/>
                  <a:pt x="1122" y="1045"/>
                  <a:pt x="1152" y="1104"/>
                </a:cubicBezTo>
                <a:cubicBezTo>
                  <a:pt x="1178" y="1155"/>
                  <a:pt x="1175" y="1128"/>
                  <a:pt x="1212" y="1176"/>
                </a:cubicBezTo>
                <a:cubicBezTo>
                  <a:pt x="1240" y="1212"/>
                  <a:pt x="1268" y="1248"/>
                  <a:pt x="1296" y="1284"/>
                </a:cubicBezTo>
                <a:cubicBezTo>
                  <a:pt x="1371" y="1381"/>
                  <a:pt x="1310" y="1334"/>
                  <a:pt x="1380" y="1380"/>
                </a:cubicBezTo>
                <a:cubicBezTo>
                  <a:pt x="1419" y="1497"/>
                  <a:pt x="1510" y="1547"/>
                  <a:pt x="1620" y="1584"/>
                </a:cubicBezTo>
                <a:cubicBezTo>
                  <a:pt x="1644" y="1592"/>
                  <a:pt x="1671" y="1594"/>
                  <a:pt x="1692" y="1608"/>
                </a:cubicBezTo>
                <a:cubicBezTo>
                  <a:pt x="1704" y="1616"/>
                  <a:pt x="1728" y="1632"/>
                  <a:pt x="1728" y="1632"/>
                </a:cubicBezTo>
              </a:path>
            </a:pathLst>
          </a:custGeom>
          <a:noFill/>
          <a:ln w="76200" cmpd="sng">
            <a:solidFill>
              <a:srgbClr val="FF0000"/>
            </a:solidFill>
            <a:round/>
            <a:headEnd type="none" w="med" len="med"/>
            <a:tailEnd type="triangle" w="med" len="med"/>
          </a:ln>
          <a:effectLst>
            <a:outerShdw blurRad="63500" dist="38099" dir="2700000" algn="ctr" rotWithShape="0">
              <a:schemeClr val="tx1">
                <a:alpha val="74998"/>
              </a:schemeClr>
            </a:outerShdw>
          </a:effectLst>
        </p:spPr>
        <p:txBody>
          <a:bodyPr/>
          <a:lstStyle/>
          <a:p>
            <a:pPr>
              <a:defRPr/>
            </a:pPr>
            <a:endParaRPr lang="en-US" sz="2400">
              <a:solidFill>
                <a:srgbClr val="003300"/>
              </a:solidFill>
              <a:latin typeface="Times New Roman" pitchFamily="-112" charset="0"/>
            </a:endParaRPr>
          </a:p>
        </p:txBody>
      </p:sp>
      <p:sp>
        <p:nvSpPr>
          <p:cNvPr id="16" name="Rectangle 8"/>
          <p:cNvSpPr txBox="1">
            <a:spLocks noChangeArrowheads="1"/>
          </p:cNvSpPr>
          <p:nvPr/>
        </p:nvSpPr>
        <p:spPr bwMode="auto">
          <a:xfrm>
            <a:off x="8027988" y="87313"/>
            <a:ext cx="1017587"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a:lstStyle>
          <a:p>
            <a:pPr algn="r" eaLnBrk="1" hangingPunct="1">
              <a:spcBef>
                <a:spcPct val="50000"/>
              </a:spcBef>
              <a:defRPr/>
            </a:pPr>
            <a:r>
              <a:rPr kumimoji="0" lang="en-US" sz="2400" dirty="0" smtClean="0">
                <a:solidFill>
                  <a:srgbClr val="FFFFFF"/>
                </a:solidFill>
                <a:effectLst/>
                <a:ea typeface="ＭＳ Ｐゴシック" pitchFamily="-112" charset="-128"/>
                <a:cs typeface="ＭＳ Ｐゴシック" pitchFamily="-112" charset="-128"/>
              </a:rPr>
              <a:t>107</a:t>
            </a:r>
            <a:endParaRPr kumimoji="0" lang="en-US" sz="4000" dirty="0">
              <a:solidFill>
                <a:srgbClr val="FFFFFF"/>
              </a:solidFill>
              <a:effectLst/>
              <a:ea typeface="ＭＳ Ｐゴシック" pitchFamily="-112" charset="-128"/>
              <a:cs typeface="ＭＳ Ｐゴシック" pitchFamily="-112"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30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400">
              <a:solidFill>
                <a:srgbClr val="000000"/>
              </a:solidFill>
              <a:latin typeface="Times New Roman" charset="0"/>
            </a:endParaRPr>
          </a:p>
        </p:txBody>
      </p:sp>
      <p:pic>
        <p:nvPicPr>
          <p:cNvPr id="404482" name="Picture 3" descr="OMSSO03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7400" y="0"/>
            <a:ext cx="4984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341" name="Rectangle 5"/>
          <p:cNvSpPr>
            <a:spLocks noGrp="1" noChangeArrowheads="1"/>
          </p:cNvSpPr>
          <p:nvPr>
            <p:ph type="title" idx="4294967295"/>
          </p:nvPr>
        </p:nvSpPr>
        <p:spPr>
          <a:xfrm>
            <a:off x="1295400" y="5943600"/>
            <a:ext cx="7772400" cy="707886"/>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si-LK" sz="4000" b="1" dirty="0" smtClean="0">
                <a:solidFill>
                  <a:schemeClr val="bg1"/>
                </a:solidFill>
                <a:ea typeface="ＭＳ Ｐゴシック" pitchFamily="-112" charset="-128"/>
                <a:cs typeface="ＭＳ Ｐゴシック" pitchFamily="-112" charset="-128"/>
              </a:rPr>
              <a:t>මන්නා </a:t>
            </a:r>
            <a:endParaRPr lang="en-US" sz="4000" b="1" dirty="0">
              <a:solidFill>
                <a:schemeClr val="bg1"/>
              </a:solidFill>
              <a:ea typeface="ＭＳ Ｐゴシック" pitchFamily="-112" charset="-128"/>
              <a:cs typeface="ＭＳ Ｐゴシック" pitchFamily="-112" charset="-128"/>
            </a:endParaRPr>
          </a:p>
        </p:txBody>
      </p:sp>
    </p:spTree>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0"/>
            <a:ext cx="7770813" cy="764704"/>
          </a:xfrm>
          <a:effectLst>
            <a:outerShdw blurRad="63500" dist="35921" dir="2700000" algn="ctr" rotWithShape="0">
              <a:srgbClr val="000000">
                <a:alpha val="74998"/>
              </a:srgbClr>
            </a:outerShdw>
          </a:effectLst>
        </p:spPr>
        <p:txBody>
          <a:bodyPr>
            <a:noAutofit/>
          </a:bodyPr>
          <a:lstStyle/>
          <a:p>
            <a:pPr eaLnBrk="1" hangingPunct="1">
              <a:defRPr/>
            </a:pPr>
            <a:r>
              <a:rPr lang="en-US" u="sng" dirty="0">
                <a:effectLst>
                  <a:outerShdw blurRad="38100" dist="38100" dir="2700000" algn="tl">
                    <a:srgbClr val="212121"/>
                  </a:outerShdw>
                </a:effectLst>
                <a:latin typeface="Arial" charset="0"/>
                <a:ea typeface="ＭＳ Ｐゴシック" charset="0"/>
                <a:cs typeface="ＭＳ Ｐゴシック" charset="0"/>
              </a:rPr>
              <a:t>1 </a:t>
            </a:r>
            <a:r>
              <a:rPr lang="si-LK" u="sng" dirty="0" smtClean="0">
                <a:effectLst>
                  <a:outerShdw blurRad="38100" dist="38100" dir="2700000" algn="tl">
                    <a:srgbClr val="212121"/>
                  </a:outerShdw>
                </a:effectLst>
                <a:latin typeface="Arial" charset="0"/>
                <a:ea typeface="ＭＳ Ｐゴシック" charset="0"/>
                <a:cs typeface="ＭＳ Ｐゴシック" charset="0"/>
              </a:rPr>
              <a:t>කොරි </a:t>
            </a:r>
            <a:r>
              <a:rPr lang="en-US" u="sng" dirty="0" smtClean="0">
                <a:effectLst>
                  <a:outerShdw blurRad="38100" dist="38100" dir="2700000" algn="tl">
                    <a:srgbClr val="212121"/>
                  </a:outerShdw>
                </a:effectLst>
                <a:latin typeface="Arial" charset="0"/>
                <a:ea typeface="ＭＳ Ｐゴシック" charset="0"/>
                <a:cs typeface="ＭＳ Ｐゴシック" charset="0"/>
              </a:rPr>
              <a:t>10:1-4 </a:t>
            </a:r>
            <a:endParaRPr lang="en-US" dirty="0">
              <a:effectLst>
                <a:outerShdw blurRad="38100" dist="38100" dir="2700000" algn="tl">
                  <a:srgbClr val="212121"/>
                </a:outerShdw>
              </a:effectLst>
              <a:latin typeface="Arial" charset="0"/>
              <a:ea typeface="ＭＳ Ｐゴシック" charset="0"/>
              <a:cs typeface="ＭＳ Ｐゴシック" charset="0"/>
            </a:endParaRPr>
          </a:p>
        </p:txBody>
      </p:sp>
      <p:sp>
        <p:nvSpPr>
          <p:cNvPr id="952324" name="Text Box 4"/>
          <p:cNvSpPr txBox="1">
            <a:spLocks noChangeArrowheads="1"/>
          </p:cNvSpPr>
          <p:nvPr/>
        </p:nvSpPr>
        <p:spPr bwMode="auto">
          <a:xfrm>
            <a:off x="251520" y="764704"/>
            <a:ext cx="8740080" cy="526298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eaLnBrk="1" hangingPunct="1">
              <a:defRPr/>
            </a:pPr>
            <a:endParaRPr lang="si-LK" sz="2800" dirty="0" smtClean="0"/>
          </a:p>
          <a:p>
            <a:pPr eaLnBrk="1" hangingPunct="1">
              <a:defRPr/>
            </a:pPr>
            <a:r>
              <a:rPr lang="si-LK" sz="2800" dirty="0" smtClean="0"/>
              <a:t>1 </a:t>
            </a:r>
            <a:r>
              <a:rPr lang="si-LK" sz="2800" dirty="0"/>
              <a:t>සහෝදරවරුනි, අපේ පියවරුන්ට කුමක් වී දැ යි ඔබට මතක් කර දීමට මම කැමැත්තෙමි. ඔව්හු </a:t>
            </a:r>
            <a:r>
              <a:rPr lang="si-LK" sz="2800" dirty="0">
                <a:solidFill>
                  <a:srgbClr val="FFFF00"/>
                </a:solidFill>
              </a:rPr>
              <a:t>සියල්ලෝ ම </a:t>
            </a:r>
            <a:r>
              <a:rPr lang="si-LK" sz="2800" dirty="0"/>
              <a:t>වලාකුළක මඟ පෙන්වීම ලැබූ හ. ඔව්හු </a:t>
            </a:r>
            <a:r>
              <a:rPr lang="si-LK" sz="2800" dirty="0">
                <a:solidFill>
                  <a:srgbClr val="FFFF00"/>
                </a:solidFill>
              </a:rPr>
              <a:t>සියල්ලෝ ම </a:t>
            </a:r>
            <a:r>
              <a:rPr lang="si-LK" sz="2800" dirty="0"/>
              <a:t>රතු මුහුදින් එතෙර වූ හ. 2 </a:t>
            </a:r>
            <a:r>
              <a:rPr lang="si-LK" sz="2800" dirty="0">
                <a:solidFill>
                  <a:srgbClr val="FFFF00"/>
                </a:solidFill>
              </a:rPr>
              <a:t>සියල්ලෝ ම</a:t>
            </a:r>
            <a:r>
              <a:rPr lang="si-LK" sz="2800" dirty="0"/>
              <a:t> වලාකුළක ද රතු මුහුදෙහි ද මෝසෙස් සමඟ සහභාගිකමට බව්තීස්ම-ස්නාපනය ලැබූ හ. 3 </a:t>
            </a:r>
            <a:r>
              <a:rPr lang="si-LK" sz="2800" dirty="0">
                <a:solidFill>
                  <a:srgbClr val="FFFF00"/>
                </a:solidFill>
              </a:rPr>
              <a:t>සියල්ලෝ ම </a:t>
            </a:r>
            <a:r>
              <a:rPr lang="si-LK" sz="2800" dirty="0"/>
              <a:t>එක ම දිව බොජුන් වැළඳූ හ. 4 </a:t>
            </a:r>
            <a:r>
              <a:rPr lang="si-LK" sz="2800" dirty="0">
                <a:solidFill>
                  <a:srgbClr val="FFFF00"/>
                </a:solidFill>
              </a:rPr>
              <a:t>සියල්ලෝ ම</a:t>
            </a:r>
            <a:r>
              <a:rPr lang="si-LK" sz="2800" dirty="0"/>
              <a:t> එක ම අමා පැන් පානය කළහ. ඔවුන් පානය කෙළේ ඔවුන් කැටුව ගිය දිව්‍ය පර්වතයකින් ය. ඒ පර්වතය නම් ක්‍රිස්තුන් වහන්සේ ය.</a:t>
            </a:r>
            <a:endParaRPr lang="en-US" sz="2800" dirty="0">
              <a:solidFill>
                <a:srgbClr val="FFFFFF"/>
              </a:solidFill>
              <a:latin typeface="Arial" pitchFamily="-112"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pic>
        <p:nvPicPr>
          <p:cNvPr id="408578" name="Picture 3" descr="tabernacleclou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6238" y="0"/>
            <a:ext cx="8386762"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44" name="Rectangle 4"/>
          <p:cNvSpPr>
            <a:spLocks noGrp="1"/>
          </p:cNvSpPr>
          <p:nvPr>
            <p:ph type="title"/>
          </p:nvPr>
        </p:nvSpPr>
        <p:spPr>
          <a:xfrm>
            <a:off x="685800" y="304800"/>
            <a:ext cx="7770813" cy="762000"/>
          </a:xfrm>
          <a:extLst/>
        </p:spPr>
        <p:txBody>
          <a:bodyPr>
            <a:noAutofit/>
          </a:bodyPr>
          <a:lstStyle/>
          <a:p>
            <a:pPr marL="715963" indent="-715963" eaLnBrk="1" hangingPunct="1">
              <a:defRPr/>
            </a:pPr>
            <a:r>
              <a:rPr lang="si-LK" sz="4400" b="1" dirty="0" smtClean="0">
                <a:effectLst>
                  <a:glow rad="317500">
                    <a:schemeClr val="bg2">
                      <a:alpha val="90000"/>
                    </a:schemeClr>
                  </a:glow>
                </a:effectLst>
                <a:latin typeface="Arial"/>
                <a:cs typeface="Arial"/>
              </a:rPr>
              <a:t>වළා ටැඹ</a:t>
            </a:r>
            <a:r>
              <a:rPr lang="si-LK" sz="5400" b="1" dirty="0" smtClean="0">
                <a:effectLst>
                  <a:glow rad="317500">
                    <a:schemeClr val="bg2">
                      <a:alpha val="90000"/>
                    </a:schemeClr>
                  </a:glow>
                </a:effectLst>
                <a:latin typeface="Arial"/>
                <a:cs typeface="Arial"/>
              </a:rPr>
              <a:t> </a:t>
            </a:r>
            <a:endParaRPr lang="en-US" sz="5400" b="1" dirty="0" smtClean="0">
              <a:effectLst>
                <a:glow rad="317500">
                  <a:schemeClr val="bg2">
                    <a:alpha val="90000"/>
                  </a:schemeClr>
                </a:glow>
              </a:effectLst>
              <a:latin typeface="Arial"/>
              <a:cs typeface="Arial"/>
            </a:endParaRPr>
          </a:p>
        </p:txBody>
      </p:sp>
      <p:sp>
        <p:nvSpPr>
          <p:cNvPr id="408580"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sp>
        <p:nvSpPr>
          <p:cNvPr id="408581" name="Rectangle 6"/>
          <p:cNvSpPr>
            <a:spLocks noChangeArrowheads="1"/>
          </p:cNvSpPr>
          <p:nvPr/>
        </p:nvSpPr>
        <p:spPr bwMode="auto">
          <a:xfrm>
            <a:off x="-114300" y="5997575"/>
            <a:ext cx="184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sp>
        <p:nvSpPr>
          <p:cNvPr id="134144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a:defRPr/>
            </a:pPr>
            <a:r>
              <a:rPr lang="si-LK" sz="3600" dirty="0" smtClean="0"/>
              <a:t>නික්ම</a:t>
            </a:r>
            <a:r>
              <a:rPr lang="en-US" sz="3600" dirty="0" smtClean="0"/>
              <a:t> 40;</a:t>
            </a:r>
            <a:br>
              <a:rPr lang="en-US" sz="3600" dirty="0" smtClean="0"/>
            </a:br>
            <a:r>
              <a:rPr lang="en-US" sz="3600" dirty="0" smtClean="0"/>
              <a:t>1 </a:t>
            </a:r>
            <a:r>
              <a:rPr lang="si-LK" sz="3600" dirty="0" smtClean="0"/>
              <a:t>කොරි</a:t>
            </a:r>
            <a:r>
              <a:rPr lang="en-US" sz="3600" dirty="0" smtClean="0"/>
              <a:t>. 10:1-4</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sp>
        <p:nvSpPr>
          <p:cNvPr id="410626" name="Rectangle 3"/>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pic>
        <p:nvPicPr>
          <p:cNvPr id="410627" name="Picture 4" descr="redseapar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238625"/>
            <a:ext cx="91440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28" name="Picture 5" descr="CrossingRedSe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0413" y="381000"/>
            <a:ext cx="3846512"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3494" name="Rectangle 6"/>
          <p:cNvSpPr>
            <a:spLocks noGrp="1"/>
          </p:cNvSpPr>
          <p:nvPr>
            <p:ph type="title"/>
          </p:nvPr>
        </p:nvSpPr>
        <p:spPr>
          <a:xfrm>
            <a:off x="685800" y="304800"/>
            <a:ext cx="7770813" cy="762000"/>
          </a:xfrm>
          <a:extLst/>
        </p:spPr>
        <p:txBody>
          <a:bodyPr>
            <a:noAutofit/>
          </a:bodyPr>
          <a:lstStyle/>
          <a:p>
            <a:pPr marL="715963" indent="-715963" eaLnBrk="1" hangingPunct="1">
              <a:defRPr/>
            </a:pPr>
            <a:r>
              <a:rPr lang="si-LK" sz="4400" b="1" dirty="0" smtClean="0">
                <a:effectLst>
                  <a:glow rad="317500">
                    <a:schemeClr val="bg2">
                      <a:alpha val="90000"/>
                    </a:schemeClr>
                  </a:glow>
                </a:effectLst>
                <a:latin typeface="Arial"/>
                <a:cs typeface="Arial"/>
              </a:rPr>
              <a:t>මුහුද </a:t>
            </a:r>
            <a:endParaRPr lang="en-US" sz="4400" b="1" dirty="0" smtClean="0">
              <a:effectLst>
                <a:glow rad="317500">
                  <a:schemeClr val="bg2">
                    <a:alpha val="90000"/>
                  </a:schemeClr>
                </a:glow>
              </a:effectLst>
              <a:latin typeface="Arial"/>
              <a:cs typeface="Arial"/>
            </a:endParaRPr>
          </a:p>
        </p:txBody>
      </p:sp>
      <p:sp>
        <p:nvSpPr>
          <p:cNvPr id="8"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a:defRPr/>
            </a:pPr>
            <a:r>
              <a:rPr lang="si-LK" sz="3600" dirty="0" smtClean="0"/>
              <a:t>නික්ම</a:t>
            </a:r>
            <a:r>
              <a:rPr lang="en-US" sz="3600" dirty="0" smtClean="0"/>
              <a:t> 40;</a:t>
            </a:r>
            <a:br>
              <a:rPr lang="en-US" sz="3600" dirty="0" smtClean="0"/>
            </a:br>
            <a:r>
              <a:rPr lang="en-US" sz="3600" dirty="0" smtClean="0"/>
              <a:t>1 </a:t>
            </a:r>
            <a:r>
              <a:rPr lang="si-LK" sz="3600" dirty="0" smtClean="0"/>
              <a:t>කොරි</a:t>
            </a:r>
            <a:r>
              <a:rPr lang="en-US" sz="3600" dirty="0" smtClean="0"/>
              <a:t>. 10:1-4</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sp>
        <p:nvSpPr>
          <p:cNvPr id="1345539" name="Rectangle 3"/>
          <p:cNvSpPr>
            <a:spLocks noGrp="1"/>
          </p:cNvSpPr>
          <p:nvPr>
            <p:ph type="title"/>
          </p:nvPr>
        </p:nvSpPr>
        <p:spPr>
          <a:xfrm>
            <a:off x="685800" y="304800"/>
            <a:ext cx="7770813" cy="762000"/>
          </a:xfrm>
          <a:extLst/>
        </p:spPr>
        <p:txBody>
          <a:bodyPr>
            <a:normAutofit fontScale="90000"/>
          </a:bodyPr>
          <a:lstStyle/>
          <a:p>
            <a:pPr marL="715963" indent="-715963">
              <a:defRPr/>
            </a:pPr>
            <a:r>
              <a:rPr lang="si-LK" sz="4900" b="1" kern="1200" dirty="0" smtClean="0">
                <a:effectLst>
                  <a:glow rad="317500">
                    <a:schemeClr val="bg2">
                      <a:alpha val="90000"/>
                    </a:schemeClr>
                  </a:glow>
                </a:effectLst>
                <a:latin typeface="Arial"/>
                <a:cs typeface="Arial"/>
              </a:rPr>
              <a:t>නායකයා</a:t>
            </a:r>
            <a:r>
              <a:rPr lang="si-LK" sz="5300" b="1" kern="1200" dirty="0" smtClean="0">
                <a:effectLst>
                  <a:glow rad="317500">
                    <a:schemeClr val="bg2">
                      <a:alpha val="90000"/>
                    </a:schemeClr>
                  </a:glow>
                </a:effectLst>
                <a:latin typeface="Arial"/>
                <a:cs typeface="Arial"/>
              </a:rPr>
              <a:t> </a:t>
            </a:r>
            <a:r>
              <a:rPr lang="si-LK" b="1" kern="1200" dirty="0" smtClean="0">
                <a:effectLst>
                  <a:glow rad="317500">
                    <a:schemeClr val="bg2">
                      <a:alpha val="90000"/>
                    </a:schemeClr>
                  </a:glow>
                </a:effectLst>
                <a:latin typeface="Arial"/>
                <a:cs typeface="Arial"/>
              </a:rPr>
              <a:t> </a:t>
            </a:r>
            <a:endParaRPr lang="en-US" b="1" kern="1200" dirty="0" smtClean="0">
              <a:effectLst>
                <a:glow rad="317500">
                  <a:schemeClr val="bg2">
                    <a:alpha val="90000"/>
                  </a:schemeClr>
                </a:glow>
              </a:effectLst>
              <a:latin typeface="Arial"/>
              <a:cs typeface="Arial"/>
            </a:endParaRPr>
          </a:p>
        </p:txBody>
      </p:sp>
      <p:sp>
        <p:nvSpPr>
          <p:cNvPr id="412675"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pic>
        <p:nvPicPr>
          <p:cNvPr id="412676" name="Picture 5" descr="moses_red_se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3313" y="1397000"/>
            <a:ext cx="6937375" cy="49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a:defRPr/>
            </a:pPr>
            <a:r>
              <a:rPr lang="si-LK" sz="3600" dirty="0" smtClean="0"/>
              <a:t>නික්ම</a:t>
            </a:r>
            <a:r>
              <a:rPr lang="en-US" sz="3600" dirty="0" smtClean="0"/>
              <a:t> 40;</a:t>
            </a:r>
            <a:br>
              <a:rPr lang="en-US" sz="3600" dirty="0" smtClean="0"/>
            </a:br>
            <a:r>
              <a:rPr lang="en-US" sz="3600" dirty="0" smtClean="0"/>
              <a:t>1 </a:t>
            </a:r>
            <a:r>
              <a:rPr lang="si-LK" sz="3600" dirty="0" smtClean="0"/>
              <a:t>කොරි</a:t>
            </a:r>
            <a:r>
              <a:rPr lang="en-US" sz="3600" dirty="0" smtClean="0"/>
              <a:t>. 10:1-4</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sp>
        <p:nvSpPr>
          <p:cNvPr id="1347587" name="Rectangle 3"/>
          <p:cNvSpPr>
            <a:spLocks noGrp="1"/>
          </p:cNvSpPr>
          <p:nvPr>
            <p:ph type="title"/>
          </p:nvPr>
        </p:nvSpPr>
        <p:spPr>
          <a:xfrm>
            <a:off x="685800" y="304800"/>
            <a:ext cx="7770813" cy="762000"/>
          </a:xfrm>
          <a:extLst/>
        </p:spPr>
        <p:txBody>
          <a:bodyPr>
            <a:normAutofit fontScale="90000"/>
          </a:bodyPr>
          <a:lstStyle/>
          <a:p>
            <a:pPr marL="715963" indent="-715963">
              <a:defRPr/>
            </a:pPr>
            <a:r>
              <a:rPr lang="si-LK" sz="4900" b="1" kern="1200" dirty="0" smtClean="0">
                <a:effectLst>
                  <a:glow rad="317500">
                    <a:schemeClr val="bg2">
                      <a:alpha val="90000"/>
                    </a:schemeClr>
                  </a:glow>
                </a:effectLst>
                <a:latin typeface="Arial"/>
                <a:cs typeface="Arial"/>
              </a:rPr>
              <a:t>ආහාර</a:t>
            </a:r>
            <a:r>
              <a:rPr lang="si-LK" b="1" kern="1200" dirty="0" smtClean="0">
                <a:effectLst>
                  <a:glow rad="317500">
                    <a:schemeClr val="bg2">
                      <a:alpha val="90000"/>
                    </a:schemeClr>
                  </a:glow>
                </a:effectLst>
                <a:latin typeface="Arial"/>
                <a:cs typeface="Arial"/>
              </a:rPr>
              <a:t> </a:t>
            </a:r>
            <a:endParaRPr lang="en-US" b="1" kern="1200" dirty="0" smtClean="0">
              <a:effectLst>
                <a:glow rad="317500">
                  <a:schemeClr val="bg2">
                    <a:alpha val="90000"/>
                  </a:schemeClr>
                </a:glow>
              </a:effectLst>
              <a:latin typeface="Arial"/>
              <a:cs typeface="Arial"/>
            </a:endParaRPr>
          </a:p>
        </p:txBody>
      </p:sp>
      <p:sp>
        <p:nvSpPr>
          <p:cNvPr id="414723" name="Rectangle 4"/>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pic>
        <p:nvPicPr>
          <p:cNvPr id="414724" name="Picture 5" descr="mannagather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78050" y="1397000"/>
            <a:ext cx="467995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a:defRPr/>
            </a:pPr>
            <a:r>
              <a:rPr lang="si-LK" sz="3600" dirty="0" smtClean="0"/>
              <a:t>නික්ම </a:t>
            </a:r>
            <a:r>
              <a:rPr lang="en-US" sz="3600" dirty="0" smtClean="0"/>
              <a:t>40;</a:t>
            </a:r>
            <a:br>
              <a:rPr lang="en-US" sz="3600" dirty="0" smtClean="0"/>
            </a:br>
            <a:r>
              <a:rPr lang="en-US" sz="3600" dirty="0" smtClean="0"/>
              <a:t>1</a:t>
            </a:r>
            <a:r>
              <a:rPr lang="si-LK" sz="3600" dirty="0" smtClean="0"/>
              <a:t> කොරි</a:t>
            </a:r>
            <a:r>
              <a:rPr lang="en-US" sz="3600" dirty="0" smtClean="0"/>
              <a:t>. 10:1-4</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eaLnBrk="1" hangingPunct="1"/>
            <a:endParaRPr lang="en-US">
              <a:solidFill>
                <a:srgbClr val="FFFFFF"/>
              </a:solidFill>
              <a:latin typeface="Arial" charset="0"/>
            </a:endParaRPr>
          </a:p>
        </p:txBody>
      </p:sp>
      <p:pic>
        <p:nvPicPr>
          <p:cNvPr id="416770" name="Picture 3" descr="moses_water_from_roc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89150" y="0"/>
            <a:ext cx="5530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9636" name="Rectangle 4"/>
          <p:cNvSpPr>
            <a:spLocks noGrp="1"/>
          </p:cNvSpPr>
          <p:nvPr>
            <p:ph type="title"/>
          </p:nvPr>
        </p:nvSpPr>
        <p:spPr>
          <a:xfrm>
            <a:off x="685800" y="304800"/>
            <a:ext cx="7770813" cy="762000"/>
          </a:xfrm>
          <a:extLst/>
        </p:spPr>
        <p:txBody>
          <a:bodyPr>
            <a:normAutofit fontScale="90000"/>
          </a:bodyPr>
          <a:lstStyle/>
          <a:p>
            <a:pPr marL="715963" indent="-715963" algn="l">
              <a:defRPr/>
            </a:pPr>
            <a:r>
              <a:rPr lang="si-LK" sz="4900" b="1" kern="1200" dirty="0" smtClean="0">
                <a:effectLst>
                  <a:glow rad="317500">
                    <a:schemeClr val="bg2">
                      <a:alpha val="90000"/>
                    </a:schemeClr>
                  </a:glow>
                </a:effectLst>
                <a:latin typeface="Arial"/>
                <a:cs typeface="Arial"/>
              </a:rPr>
              <a:t>ජලය</a:t>
            </a:r>
            <a:r>
              <a:rPr lang="si-LK" b="1" kern="1200" dirty="0" smtClean="0">
                <a:effectLst>
                  <a:glow rad="317500">
                    <a:schemeClr val="bg2">
                      <a:alpha val="90000"/>
                    </a:schemeClr>
                  </a:glow>
                </a:effectLst>
                <a:latin typeface="Arial"/>
                <a:cs typeface="Arial"/>
              </a:rPr>
              <a:t> </a:t>
            </a:r>
            <a:endParaRPr lang="en-US" b="1" kern="1200" dirty="0" smtClean="0">
              <a:effectLst>
                <a:glow rad="317500">
                  <a:schemeClr val="bg2">
                    <a:alpha val="90000"/>
                  </a:schemeClr>
                </a:glow>
              </a:effectLst>
              <a:latin typeface="Arial"/>
              <a:cs typeface="Arial"/>
            </a:endParaRPr>
          </a:p>
        </p:txBody>
      </p:sp>
      <p:sp>
        <p:nvSpPr>
          <p:cNvPr id="416772" name="Rectangle 5"/>
          <p:cNvSpPr>
            <a:spLocks noChangeArrowheads="1"/>
          </p:cNvSpPr>
          <p:nvPr/>
        </p:nvSpPr>
        <p:spPr bwMode="auto">
          <a:xfrm>
            <a:off x="-234950" y="1397000"/>
            <a:ext cx="18415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endParaRPr lang="en-US">
              <a:solidFill>
                <a:srgbClr val="FFFFFF"/>
              </a:solidFill>
              <a:latin typeface="Arial" charset="0"/>
            </a:endParaRPr>
          </a:p>
        </p:txBody>
      </p:sp>
      <p:sp>
        <p:nvSpPr>
          <p:cNvPr id="7" name="Text Box 7"/>
          <p:cNvSpPr txBox="1">
            <a:spLocks noChangeArrowheads="1"/>
          </p:cNvSpPr>
          <p:nvPr/>
        </p:nvSpPr>
        <p:spPr bwMode="auto">
          <a:xfrm>
            <a:off x="3505200" y="5638800"/>
            <a:ext cx="54864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marL="715963" indent="-715963" algn="ctr" eaLnBrk="1" hangingPunct="1">
              <a:defRPr sz="4800" b="1">
                <a:effectLst>
                  <a:glow rad="317500">
                    <a:schemeClr val="bg2">
                      <a:alpha val="90000"/>
                    </a:schemeClr>
                  </a:glow>
                </a:effectLst>
                <a:latin typeface="Arial"/>
                <a:ea typeface="+mj-ea"/>
                <a:cs typeface="Arial"/>
              </a:defRPr>
            </a:lvl1pPr>
            <a:lvl2pPr algn="ctr">
              <a:defRPr sz="4800">
                <a:latin typeface="Calisto MT" charset="0"/>
              </a:defRPr>
            </a:lvl2pPr>
            <a:lvl3pPr algn="ctr">
              <a:defRPr sz="4800">
                <a:latin typeface="Calisto MT" charset="0"/>
              </a:defRPr>
            </a:lvl3pPr>
            <a:lvl4pPr algn="ctr">
              <a:defRPr sz="4800">
                <a:latin typeface="Calisto MT" charset="0"/>
              </a:defRPr>
            </a:lvl4pPr>
            <a:lvl5pPr algn="ctr">
              <a:defRPr sz="4800">
                <a:latin typeface="Calisto MT" charset="0"/>
              </a:defRPr>
            </a:lvl5pPr>
            <a:lvl6pPr marL="457200" algn="ctr" fontAlgn="base">
              <a:spcBef>
                <a:spcPct val="0"/>
              </a:spcBef>
              <a:spcAft>
                <a:spcPct val="0"/>
              </a:spcAft>
              <a:defRPr sz="4800">
                <a:latin typeface="Calisto MT" charset="0"/>
              </a:defRPr>
            </a:lvl6pPr>
            <a:lvl7pPr marL="914400" algn="ctr" fontAlgn="base">
              <a:spcBef>
                <a:spcPct val="0"/>
              </a:spcBef>
              <a:spcAft>
                <a:spcPct val="0"/>
              </a:spcAft>
              <a:defRPr sz="4800">
                <a:latin typeface="Calisto MT" charset="0"/>
              </a:defRPr>
            </a:lvl7pPr>
            <a:lvl8pPr marL="1371600" algn="ctr" fontAlgn="base">
              <a:spcBef>
                <a:spcPct val="0"/>
              </a:spcBef>
              <a:spcAft>
                <a:spcPct val="0"/>
              </a:spcAft>
              <a:defRPr sz="4800">
                <a:latin typeface="Calisto MT" charset="0"/>
              </a:defRPr>
            </a:lvl8pPr>
            <a:lvl9pPr marL="1828800" algn="ctr" fontAlgn="base">
              <a:spcBef>
                <a:spcPct val="0"/>
              </a:spcBef>
              <a:spcAft>
                <a:spcPct val="0"/>
              </a:spcAft>
              <a:defRPr sz="4800">
                <a:latin typeface="Calisto MT" charset="0"/>
              </a:defRPr>
            </a:lvl9pPr>
          </a:lstStyle>
          <a:p>
            <a:pPr algn="r">
              <a:defRPr/>
            </a:pPr>
            <a:r>
              <a:rPr lang="si-LK" sz="3600" dirty="0" smtClean="0"/>
              <a:t>නික්ම</a:t>
            </a:r>
            <a:r>
              <a:rPr lang="en-US" sz="3600" dirty="0" smtClean="0"/>
              <a:t> 40;</a:t>
            </a:r>
            <a:br>
              <a:rPr lang="en-US" sz="3600" dirty="0" smtClean="0"/>
            </a:br>
            <a:r>
              <a:rPr lang="en-US" sz="3600" dirty="0" smtClean="0"/>
              <a:t>1 </a:t>
            </a:r>
            <a:r>
              <a:rPr lang="si-LK" sz="3600" dirty="0" smtClean="0"/>
              <a:t>කොරි</a:t>
            </a:r>
            <a:r>
              <a:rPr lang="en-US" sz="3600" dirty="0" smtClean="0"/>
              <a:t>. 10:1-4</a:t>
            </a:r>
            <a:endParaRPr lang="en-US" sz="3600" dirty="0"/>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8818" name="Text Box 4"/>
          <p:cNvSpPr txBox="1">
            <a:spLocks noChangeArrowheads="1"/>
          </p:cNvSpPr>
          <p:nvPr/>
        </p:nvSpPr>
        <p:spPr bwMode="auto">
          <a:xfrm>
            <a:off x="898525" y="1571625"/>
            <a:ext cx="4206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endParaRPr lang="en-US">
              <a:solidFill>
                <a:srgbClr val="000000"/>
              </a:solidFill>
              <a:latin typeface="Arial" charset="0"/>
              <a:ea typeface="ヒラギノ角ゴ Pro W3" charset="0"/>
              <a:cs typeface="ヒラギノ角ゴ Pro W3" charset="0"/>
            </a:endParaRPr>
          </a:p>
        </p:txBody>
      </p:sp>
      <p:sp>
        <p:nvSpPr>
          <p:cNvPr id="6152" name="Text Box 8"/>
          <p:cNvSpPr txBox="1">
            <a:spLocks noChangeArrowheads="1"/>
          </p:cNvSpPr>
          <p:nvPr/>
        </p:nvSpPr>
        <p:spPr bwMode="auto">
          <a:xfrm>
            <a:off x="71438" y="2127250"/>
            <a:ext cx="5580062" cy="1446550"/>
          </a:xfrm>
          <a:prstGeom prst="rect">
            <a:avLst/>
          </a:prstGeom>
          <a:noFill/>
          <a:ln w="9525">
            <a:noFill/>
            <a:miter lim="800000"/>
            <a:headEnd/>
            <a:tailEnd/>
          </a:ln>
          <a:effectLst>
            <a:outerShdw blurRad="63500" dist="152400" dir="2700000" algn="ctr" rotWithShape="0">
              <a:schemeClr val="bg2">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defRPr/>
            </a:pPr>
            <a:r>
              <a:rPr lang="si-LK" sz="4400" dirty="0" smtClean="0">
                <a:solidFill>
                  <a:srgbClr val="CFF989"/>
                </a:solidFill>
                <a:latin typeface="Arial" charset="0"/>
                <a:ea typeface="ヒラギノ角ゴ Pro W3" charset="0"/>
                <a:cs typeface="ヒラギノ角ゴ Pro W3" charset="0"/>
              </a:rPr>
              <a:t>පේසක් සෙදෙර් පිගාන ලෙසද හදුන්වයි </a:t>
            </a:r>
            <a:endParaRPr lang="en-US" sz="4400" dirty="0" smtClean="0">
              <a:solidFill>
                <a:srgbClr val="CFF989"/>
              </a:solidFill>
              <a:latin typeface="Arial" charset="0"/>
              <a:ea typeface="ヒラギノ角ゴ Pro W3" charset="0"/>
              <a:cs typeface="ヒラギノ角ゴ Pro W3" charset="0"/>
            </a:endParaRPr>
          </a:p>
        </p:txBody>
      </p:sp>
      <p:sp>
        <p:nvSpPr>
          <p:cNvPr id="418820" name="Rectangle 10"/>
          <p:cNvSpPr>
            <a:spLocks noChangeArrowheads="1"/>
          </p:cNvSpPr>
          <p:nvPr/>
        </p:nvSpPr>
        <p:spPr bwMode="auto">
          <a:xfrm>
            <a:off x="4114800" y="3733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sz="2400">
              <a:solidFill>
                <a:srgbClr val="000000"/>
              </a:solidFill>
              <a:latin typeface="Arial" charset="0"/>
              <a:ea typeface="ヒラギノ角ゴ Pro W3" charset="0"/>
              <a:cs typeface="ヒラギノ角ゴ Pro W3" charset="0"/>
            </a:endParaRPr>
          </a:p>
        </p:txBody>
      </p:sp>
      <p:sp>
        <p:nvSpPr>
          <p:cNvPr id="6155" name="Text Box 11"/>
          <p:cNvSpPr txBox="1">
            <a:spLocks noChangeArrowheads="1"/>
          </p:cNvSpPr>
          <p:nvPr/>
        </p:nvSpPr>
        <p:spPr bwMode="auto">
          <a:xfrm>
            <a:off x="106362" y="4351000"/>
            <a:ext cx="5791200" cy="2062103"/>
          </a:xfrm>
          <a:prstGeom prst="rect">
            <a:avLst/>
          </a:prstGeom>
          <a:noFill/>
          <a:ln w="9525">
            <a:noFill/>
            <a:miter lim="800000"/>
            <a:headEnd/>
            <a:tailEnd/>
          </a:ln>
          <a:effectLst>
            <a:outerShdw blurRad="63500" dist="152394" dir="2459995" algn="ctr" rotWithShape="0">
              <a:schemeClr val="tx1">
                <a:alpha val="74998"/>
              </a:schemeClr>
            </a:outerShdw>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defRPr/>
            </a:pPr>
            <a:r>
              <a:rPr lang="si-LK" sz="3200" dirty="0">
                <a:solidFill>
                  <a:srgbClr val="FFFFFF"/>
                </a:solidFill>
                <a:latin typeface="Arial" charset="0"/>
                <a:ea typeface="ヒラギノ角ゴ Pro W3" charset="0"/>
                <a:cs typeface="ヒラギノ角ゴ Pro W3" charset="0"/>
              </a:rPr>
              <a:t>එක් එක් </a:t>
            </a:r>
            <a:r>
              <a:rPr lang="si-LK" sz="3200" dirty="0" smtClean="0">
                <a:solidFill>
                  <a:srgbClr val="FFFFFF"/>
                </a:solidFill>
                <a:latin typeface="Iskoola Pota" panose="020B0502040204020203" pitchFamily="34" charset="0"/>
                <a:ea typeface="ヒラギノ角ゴ Pro W3" charset="0"/>
                <a:cs typeface="Iskoola Pota" panose="020B0502040204020203" pitchFamily="34" charset="0"/>
              </a:rPr>
              <a:t>ව්‍යං</a:t>
            </a:r>
            <a:r>
              <a:rPr lang="si-LK" sz="3200" dirty="0" smtClean="0">
                <a:solidFill>
                  <a:srgbClr val="FFFFFF"/>
                </a:solidFill>
                <a:latin typeface="Arial" charset="0"/>
                <a:ea typeface="ヒラギノ角ゴ Pro W3" charset="0"/>
                <a:cs typeface="ヒラギノ角ゴ Pro W3" charset="0"/>
              </a:rPr>
              <a:t>ජනය   </a:t>
            </a:r>
            <a:r>
              <a:rPr lang="si-LK" sz="3200" dirty="0">
                <a:solidFill>
                  <a:srgbClr val="FFFFFF"/>
                </a:solidFill>
                <a:latin typeface="Arial" charset="0"/>
                <a:ea typeface="ヒラギノ角ゴ Pro W3" charset="0"/>
                <a:cs typeface="ヒラギノ角ゴ Pro W3" charset="0"/>
              </a:rPr>
              <a:t>නික්මයාම පිළිබඳ කතාවේ වැදගත් අංගයක් සංකේතවත් කරයි</a:t>
            </a:r>
            <a:endParaRPr lang="en-US" sz="3200" dirty="0" smtClean="0">
              <a:solidFill>
                <a:srgbClr val="FFFFFF"/>
              </a:solidFill>
              <a:latin typeface="Arial" charset="0"/>
              <a:ea typeface="ヒラギノ角ゴ Pro W3" charset="0"/>
              <a:cs typeface="ヒラギノ角ゴ Pro W3" charset="0"/>
            </a:endParaRPr>
          </a:p>
        </p:txBody>
      </p:sp>
      <p:sp>
        <p:nvSpPr>
          <p:cNvPr id="7" name="Title 6"/>
          <p:cNvSpPr>
            <a:spLocks noGrp="1"/>
          </p:cNvSpPr>
          <p:nvPr>
            <p:ph type="ctrTitle"/>
          </p:nvPr>
        </p:nvSpPr>
        <p:spPr>
          <a:xfrm>
            <a:off x="457200" y="304800"/>
            <a:ext cx="8077200" cy="838200"/>
          </a:xfrm>
          <a:extLst/>
        </p:spPr>
        <p:txBody>
          <a:bodyPr/>
          <a:lstStyle/>
          <a:p>
            <a:pPr>
              <a:spcBef>
                <a:spcPct val="50000"/>
              </a:spcBef>
              <a:defRPr/>
            </a:pPr>
            <a:r>
              <a:rPr lang="si-LK" sz="5400" b="1" i="1" dirty="0" smtClean="0">
                <a:solidFill>
                  <a:srgbClr val="FFFFFF"/>
                </a:solidFill>
                <a:effectLst>
                  <a:glow rad="139700">
                    <a:schemeClr val="tx1">
                      <a:alpha val="99000"/>
                    </a:schemeClr>
                  </a:glow>
                </a:effectLst>
                <a:latin typeface="Arial" charset="0"/>
                <a:ea typeface="ヒラギノ角ゴ Pro W3" charset="0"/>
                <a:cs typeface="ヒラギノ角ゴ Pro W3" charset="0"/>
              </a:rPr>
              <a:t>සෙදෙර්  පිගාන </a:t>
            </a:r>
            <a:endParaRPr lang="en-US" sz="5400" b="1" i="1" dirty="0">
              <a:solidFill>
                <a:srgbClr val="FFFFFF"/>
              </a:solidFill>
              <a:effectLst>
                <a:glow rad="139700">
                  <a:schemeClr val="tx1">
                    <a:alpha val="99000"/>
                  </a:schemeClr>
                </a:glow>
              </a:effectLst>
              <a:latin typeface="Arial" charset="0"/>
              <a:ea typeface="ヒラギノ角ゴ Pro W3" charset="0"/>
              <a:cs typeface="ヒラギノ角ゴ Pro W3" charset="0"/>
            </a:endParaRP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057400"/>
            <a:ext cx="9144000" cy="841375"/>
          </a:xfrm>
          <a:extLst/>
        </p:spPr>
        <p:txBody>
          <a:bodyPr/>
          <a:lstStyle/>
          <a:p>
            <a:pPr>
              <a:spcBef>
                <a:spcPct val="50000"/>
              </a:spcBef>
              <a:defRPr/>
            </a:pPr>
            <a:r>
              <a:rPr lang="si-LK" sz="5400" b="1" i="1" dirty="0" smtClean="0">
                <a:solidFill>
                  <a:srgbClr val="FFFFFF"/>
                </a:solidFill>
                <a:effectLst>
                  <a:glow rad="139700">
                    <a:schemeClr val="tx1">
                      <a:alpha val="99000"/>
                    </a:schemeClr>
                  </a:glow>
                </a:effectLst>
                <a:latin typeface="Arial" charset="0"/>
                <a:ea typeface="ヒラギノ角ゴ Pro W3" charset="0"/>
                <a:cs typeface="ヒラギノ角ゴ Pro W3" charset="0"/>
              </a:rPr>
              <a:t>සෙදෙර් මතවූ පැනයන් </a:t>
            </a:r>
            <a:endParaRPr lang="en-US" sz="5400" b="1" i="1" dirty="0">
              <a:solidFill>
                <a:srgbClr val="FFFFFF"/>
              </a:solidFill>
              <a:effectLst>
                <a:glow rad="139700">
                  <a:schemeClr val="tx1">
                    <a:alpha val="99000"/>
                  </a:schemeClr>
                </a:glow>
              </a:effectLst>
              <a:latin typeface="Arial" charset="0"/>
              <a:ea typeface="ヒラギノ角ゴ Pro W3" charset="0"/>
              <a:cs typeface="ヒラギノ角ゴ Pro W3"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917575"/>
          </a:xfrm>
          <a:extLst/>
        </p:spPr>
        <p:txBody>
          <a:bodyPr/>
          <a:lstStyle/>
          <a:p>
            <a:pPr>
              <a:defRPr/>
            </a:pPr>
            <a:r>
              <a:rPr lang="si-LK" sz="4800" b="1" dirty="0" smtClean="0">
                <a:solidFill>
                  <a:schemeClr val="bg1"/>
                </a:solidFill>
                <a:effectLst>
                  <a:glow rad="127000">
                    <a:schemeClr val="tx1">
                      <a:alpha val="98000"/>
                    </a:schemeClr>
                  </a:glow>
                </a:effectLst>
                <a:latin typeface="Arial" charset="0"/>
                <a:ea typeface="ヒラギノ角ゴ Pro W3" charset="0"/>
                <a:cs typeface="ヒラギノ角ゴ Pro W3" charset="0"/>
              </a:rPr>
              <a:t>හගාඩා   </a:t>
            </a:r>
            <a:endParaRPr lang="en-US" sz="4800" b="1" dirty="0">
              <a:solidFill>
                <a:schemeClr val="bg1"/>
              </a:solidFill>
              <a:effectLst>
                <a:glow rad="127000">
                  <a:schemeClr val="tx1">
                    <a:alpha val="98000"/>
                  </a:schemeClr>
                </a:glow>
              </a:effectLst>
              <a:latin typeface="Arial" charset="0"/>
              <a:ea typeface="ヒラギノ角ゴ Pro W3" charset="0"/>
              <a:cs typeface="ヒラギノ角ゴ Pro W3" charset="0"/>
            </a:endParaRPr>
          </a:p>
        </p:txBody>
      </p:sp>
      <p:sp>
        <p:nvSpPr>
          <p:cNvPr id="3" name="Title 1"/>
          <p:cNvSpPr txBox="1">
            <a:spLocks/>
          </p:cNvSpPr>
          <p:nvPr/>
        </p:nvSpPr>
        <p:spPr bwMode="auto">
          <a:xfrm>
            <a:off x="685800" y="1371600"/>
            <a:ext cx="7772400" cy="917575"/>
          </a:xfrm>
          <a:prstGeom prst="rect">
            <a:avLst/>
          </a:prstGeom>
          <a:noFill/>
          <a:ln>
            <a:noFill/>
          </a:ln>
        </p:spPr>
        <p:txBody>
          <a:bodyPr anchor="ctr"/>
          <a:lstStyle>
            <a:lvl1pPr algn="ctr">
              <a:defRPr sz="4800" b="1">
                <a:solidFill>
                  <a:schemeClr val="bg1"/>
                </a:solidFill>
                <a:effectLst>
                  <a:glow rad="127000">
                    <a:schemeClr val="tx1">
                      <a:alpha val="98000"/>
                    </a:schemeClr>
                  </a:glow>
                </a:effectLst>
                <a:latin typeface="Arial" charset="0"/>
                <a:ea typeface="ヒラギノ角ゴ Pro W3" charset="0"/>
                <a:cs typeface="ヒラギノ角ゴ Pro W3" charset="0"/>
              </a:defRPr>
            </a:lvl1pPr>
            <a:lvl2pPr algn="ctr">
              <a:defRPr sz="4400">
                <a:solidFill>
                  <a:schemeClr val="tx2"/>
                </a:solidFill>
                <a:latin typeface="Arial" charset="0"/>
                <a:ea typeface="ヒラギノ角ゴ Pro W3" pitchFamily="80" charset="-128"/>
                <a:cs typeface="ヒラギノ角ゴ Pro W3" charset="-128"/>
              </a:defRPr>
            </a:lvl2pPr>
            <a:lvl3pPr algn="ctr">
              <a:defRPr sz="4400">
                <a:solidFill>
                  <a:schemeClr val="tx2"/>
                </a:solidFill>
                <a:latin typeface="Arial" charset="0"/>
                <a:ea typeface="ヒラギノ角ゴ Pro W3" pitchFamily="80" charset="-128"/>
                <a:cs typeface="ヒラギノ角ゴ Pro W3" charset="-128"/>
              </a:defRPr>
            </a:lvl3pPr>
            <a:lvl4pPr algn="ctr">
              <a:defRPr sz="4400">
                <a:solidFill>
                  <a:schemeClr val="tx2"/>
                </a:solidFill>
                <a:latin typeface="Arial" charset="0"/>
                <a:ea typeface="ヒラギノ角ゴ Pro W3" pitchFamily="80" charset="-128"/>
                <a:cs typeface="ヒラギノ角ゴ Pro W3" charset="-128"/>
              </a:defRPr>
            </a:lvl4pPr>
            <a:lvl5pPr algn="ctr">
              <a:defRPr sz="4400">
                <a:solidFill>
                  <a:schemeClr val="tx2"/>
                </a:solidFill>
                <a:latin typeface="Arial" charset="0"/>
                <a:ea typeface="ヒラギノ角ゴ Pro W3" pitchFamily="80" charset="-128"/>
                <a:cs typeface="ヒラギノ角ゴ Pro W3" charset="-128"/>
              </a:defRPr>
            </a:lvl5pPr>
            <a:lvl6pPr marL="457200" algn="ctr" fontAlgn="base">
              <a:spcBef>
                <a:spcPct val="0"/>
              </a:spcBef>
              <a:spcAft>
                <a:spcPct val="0"/>
              </a:spcAft>
              <a:defRPr sz="4400">
                <a:solidFill>
                  <a:schemeClr val="tx2"/>
                </a:solidFill>
                <a:latin typeface="Arial" charset="0"/>
                <a:ea typeface="ヒラギノ角ゴ Pro W3" pitchFamily="80" charset="-128"/>
              </a:defRPr>
            </a:lvl6pPr>
            <a:lvl7pPr marL="914400" algn="ctr" fontAlgn="base">
              <a:spcBef>
                <a:spcPct val="0"/>
              </a:spcBef>
              <a:spcAft>
                <a:spcPct val="0"/>
              </a:spcAft>
              <a:defRPr sz="4400">
                <a:solidFill>
                  <a:schemeClr val="tx2"/>
                </a:solidFill>
                <a:latin typeface="Arial" charset="0"/>
                <a:ea typeface="ヒラギノ角ゴ Pro W3" pitchFamily="80" charset="-128"/>
              </a:defRPr>
            </a:lvl7pPr>
            <a:lvl8pPr marL="1371600" algn="ctr" fontAlgn="base">
              <a:spcBef>
                <a:spcPct val="0"/>
              </a:spcBef>
              <a:spcAft>
                <a:spcPct val="0"/>
              </a:spcAft>
              <a:defRPr sz="4400">
                <a:solidFill>
                  <a:schemeClr val="tx2"/>
                </a:solidFill>
                <a:latin typeface="Arial" charset="0"/>
                <a:ea typeface="ヒラギノ角ゴ Pro W3" pitchFamily="80" charset="-128"/>
              </a:defRPr>
            </a:lvl8pPr>
            <a:lvl9pPr marL="1828800" algn="ctr" fontAlgn="base">
              <a:spcBef>
                <a:spcPct val="0"/>
              </a:spcBef>
              <a:spcAft>
                <a:spcPct val="0"/>
              </a:spcAft>
              <a:defRPr sz="4400">
                <a:solidFill>
                  <a:schemeClr val="tx2"/>
                </a:solidFill>
                <a:latin typeface="Arial" charset="0"/>
                <a:ea typeface="ヒラギノ角ゴ Pro W3" pitchFamily="80" charset="-128"/>
              </a:defRPr>
            </a:lvl9pPr>
          </a:lstStyle>
          <a:p>
            <a:pPr>
              <a:defRPr/>
            </a:pPr>
            <a:r>
              <a:rPr lang="si-LK" sz="4000" i="1" dirty="0" smtClean="0"/>
              <a:t>ප්රශ්ණ හතරක් </a:t>
            </a:r>
            <a:endParaRPr lang="en-US" sz="4000" i="1" dirty="0"/>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7" name="Rectangle 5"/>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Tahoma" pitchFamily="22" charset="-52"/>
              <a:ea typeface="+mn-ea"/>
              <a:cs typeface="+mn-cs"/>
            </a:endParaRPr>
          </a:p>
        </p:txBody>
      </p:sp>
      <p:sp>
        <p:nvSpPr>
          <p:cNvPr id="177154"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si-LK" sz="3600" dirty="0" smtClean="0">
                <a:ea typeface="ＭＳ Ｐゴシック" pitchFamily="-110" charset="-128"/>
                <a:cs typeface="ＭＳ Ｐゴシック" pitchFamily="-110" charset="-128"/>
              </a:rPr>
              <a:t>ස්වාමීන්ගේ මේසය මතවූ පැනයන් </a:t>
            </a:r>
            <a:r>
              <a:rPr lang="en-US" sz="3600" dirty="0" smtClean="0">
                <a:ea typeface="ＭＳ Ｐゴシック" pitchFamily="-110" charset="-128"/>
                <a:cs typeface="ＭＳ Ｐゴシック" pitchFamily="-110" charset="-128"/>
              </a:rPr>
              <a:t>?</a:t>
            </a:r>
            <a:endParaRPr lang="en-US" sz="3600" dirty="0">
              <a:ea typeface="ＭＳ Ｐゴシック" pitchFamily="-110" charset="-128"/>
              <a:cs typeface="ＭＳ Ｐゴシック" pitchFamily="-110" charset="-128"/>
            </a:endParaRPr>
          </a:p>
        </p:txBody>
      </p:sp>
      <p:pic>
        <p:nvPicPr>
          <p:cNvPr id="420867" name="Picture 4" descr="j019563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6863" y="4651375"/>
            <a:ext cx="1608137" cy="182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04800" y="1143000"/>
            <a:ext cx="7386638" cy="3124200"/>
          </a:xfrm>
          <a:prstGeom prst="rect">
            <a:avLst/>
          </a:prstGeom>
          <a:noFill/>
          <a:ln w="9525">
            <a:noFill/>
            <a:miter lim="800000"/>
            <a:headEnd/>
            <a:tailEnd/>
          </a:ln>
          <a:effectLst/>
        </p:spPr>
        <p:txBody>
          <a:bodyPr anchor="ctr"/>
          <a:lstStyle/>
          <a:p>
            <a:pPr marL="342900" indent="-342900" eaLnBrk="1" hangingPunct="1">
              <a:buFontTx/>
              <a:buBlip>
                <a:blip r:embed="rId4"/>
              </a:buBlip>
              <a:defRPr/>
            </a:pPr>
            <a:r>
              <a:rPr lang="si-LK" sz="3200" dirty="0">
                <a:solidFill>
                  <a:schemeClr val="tx2"/>
                </a:solidFill>
                <a:latin typeface="+mj-lt"/>
                <a:ea typeface="+mj-ea"/>
                <a:cs typeface="+mj-cs"/>
              </a:rPr>
              <a:t>ස්වාමීන් වන යේසුස් මේසය තුළ සිට</a:t>
            </a:r>
            <a:r>
              <a:rPr lang="si-LK" sz="3200" dirty="0" smtClean="0">
                <a:solidFill>
                  <a:schemeClr val="tx2"/>
                </a:solidFill>
                <a:latin typeface="+mj-lt"/>
                <a:ea typeface="+mj-ea"/>
                <a:cs typeface="+mj-cs"/>
              </a:rPr>
              <a:t>ින්නේ කුමනාකරවද?</a:t>
            </a:r>
            <a:endParaRPr lang="si-LK" sz="3200" dirty="0">
              <a:solidFill>
                <a:schemeClr val="tx2"/>
              </a:solidFill>
              <a:latin typeface="+mj-lt"/>
              <a:ea typeface="+mj-ea"/>
              <a:cs typeface="+mj-cs"/>
            </a:endParaRPr>
          </a:p>
          <a:p>
            <a:pPr marL="342900" indent="-342900" eaLnBrk="1" hangingPunct="1">
              <a:buFontTx/>
              <a:buBlip>
                <a:blip r:embed="rId4"/>
              </a:buBlip>
              <a:defRPr/>
            </a:pPr>
            <a:r>
              <a:rPr lang="si-LK" sz="3200" dirty="0">
                <a:solidFill>
                  <a:schemeClr val="tx2"/>
                </a:solidFill>
                <a:latin typeface="+mj-lt"/>
                <a:ea typeface="+mj-ea"/>
                <a:cs typeface="+mj-cs"/>
              </a:rPr>
              <a:t>ඇදහිලිවන්තයන් ර</a:t>
            </a:r>
            <a:r>
              <a:rPr lang="si-LK" sz="3200" dirty="0" smtClean="0">
                <a:solidFill>
                  <a:schemeClr val="tx2"/>
                </a:solidFill>
                <a:latin typeface="+mj-lt"/>
                <a:ea typeface="+mj-ea"/>
                <a:cs typeface="+mj-cs"/>
              </a:rPr>
              <a:t>ාත්‍රි භ</a:t>
            </a:r>
            <a:r>
              <a:rPr lang="si-LK" sz="3200" dirty="0">
                <a:solidFill>
                  <a:schemeClr val="tx2"/>
                </a:solidFill>
                <a:latin typeface="+mj-lt"/>
                <a:ea typeface="+mj-ea"/>
                <a:cs typeface="+mj-cs"/>
              </a:rPr>
              <a:t>ෝ</a:t>
            </a:r>
            <a:r>
              <a:rPr lang="si-LK" sz="3200" dirty="0" smtClean="0">
                <a:solidFill>
                  <a:schemeClr val="tx2"/>
                </a:solidFill>
                <a:latin typeface="+mj-lt"/>
                <a:ea typeface="+mj-ea"/>
                <a:cs typeface="+mj-cs"/>
              </a:rPr>
              <a:t>ජනය </a:t>
            </a:r>
            <a:r>
              <a:rPr lang="si-LK" sz="3200" dirty="0">
                <a:solidFill>
                  <a:schemeClr val="tx2"/>
                </a:solidFill>
                <a:latin typeface="+mj-lt"/>
                <a:ea typeface="+mj-ea"/>
                <a:cs typeface="+mj-cs"/>
              </a:rPr>
              <a:t>කොපමණ වාර ගණනක් ගත යුතුද?</a:t>
            </a:r>
          </a:p>
          <a:p>
            <a:pPr marL="342900" indent="-342900" eaLnBrk="1" hangingPunct="1">
              <a:buFontTx/>
              <a:buBlip>
                <a:blip r:embed="rId4"/>
              </a:buBlip>
              <a:defRPr/>
            </a:pPr>
            <a:r>
              <a:rPr lang="si-LK" sz="3200" dirty="0">
                <a:solidFill>
                  <a:schemeClr val="tx2"/>
                </a:solidFill>
                <a:latin typeface="+mj-lt"/>
                <a:ea typeface="+mj-ea"/>
                <a:cs typeface="+mj-cs"/>
              </a:rPr>
              <a:t>වෙනත් </a:t>
            </a:r>
            <a:r>
              <a:rPr lang="si-LK" sz="3200" dirty="0" smtClean="0">
                <a:solidFill>
                  <a:schemeClr val="tx2"/>
                </a:solidFill>
                <a:latin typeface="+mj-lt"/>
                <a:ea typeface="+mj-ea"/>
                <a:cs typeface="+mj-cs"/>
              </a:rPr>
              <a:t>ප්‍රශ</a:t>
            </a:r>
            <a:r>
              <a:rPr lang="si-LK" sz="3200" dirty="0">
                <a:solidFill>
                  <a:schemeClr val="tx2"/>
                </a:solidFill>
                <a:latin typeface="+mj-lt"/>
                <a:ea typeface="+mj-ea"/>
                <a:cs typeface="+mj-cs"/>
              </a:rPr>
              <a:t>්න?</a:t>
            </a:r>
            <a:endParaRPr lang="en-US" sz="3200" dirty="0">
              <a:solidFill>
                <a:schemeClr val="tx2"/>
              </a:solidFill>
              <a:latin typeface="+mj-lt"/>
              <a:ea typeface="+mj-ea"/>
              <a:cs typeface="+mj-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5" descr="SarahatBigChurc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586" name="Rectangle 2"/>
          <p:cNvSpPr>
            <a:spLocks noGrp="1" noChangeArrowheads="1"/>
          </p:cNvSpPr>
          <p:nvPr>
            <p:ph type="title"/>
          </p:nvPr>
        </p:nvSpPr>
        <p:spPr/>
        <p:txBody>
          <a:bodyPr/>
          <a:lstStyle/>
          <a:p>
            <a:pPr>
              <a:defRPr/>
            </a:pPr>
            <a:r>
              <a:rPr lang="si-LK" dirty="0" smtClean="0">
                <a:latin typeface="Tahoma" charset="0"/>
                <a:ea typeface="ＭＳ Ｐゴシック" charset="0"/>
                <a:cs typeface="ＭＳ Ｐゴシック" charset="0"/>
              </a:rPr>
              <a:t>සාරා ලොකු සභාවකට ගියා</a:t>
            </a:r>
            <a:r>
              <a:rPr lang="en-US" dirty="0" smtClean="0">
                <a:latin typeface="Tahoma" charset="0"/>
                <a:ea typeface="ＭＳ Ｐゴシック" charset="0"/>
                <a:cs typeface="ＭＳ Ｐゴシック" charset="0"/>
              </a:rPr>
              <a:t>…</a:t>
            </a:r>
            <a:endParaRPr lang="en-US" dirty="0">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59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b="5714"/>
          <a:stretch>
            <a:fillRect/>
          </a:stretch>
        </p:blipFill>
        <p:spPr bwMode="auto">
          <a:xfrm>
            <a:off x="0" y="838200"/>
            <a:ext cx="9144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5987" name="Rectangle 2"/>
          <p:cNvSpPr>
            <a:spLocks noGrp="1" noChangeArrowheads="1"/>
          </p:cNvSpPr>
          <p:nvPr>
            <p:ph type="ctrTitle"/>
          </p:nvPr>
        </p:nvSpPr>
        <p:spPr>
          <a:xfrm>
            <a:off x="0" y="5791200"/>
            <a:ext cx="9144000" cy="878160"/>
          </a:xfrm>
        </p:spPr>
        <p:txBody>
          <a:bodyPr/>
          <a:lstStyle/>
          <a:p>
            <a:pPr eaLnBrk="1" hangingPunct="1"/>
            <a:r>
              <a:rPr lang="si-LK" altLang="ja-JP" sz="4000" dirty="0" smtClean="0">
                <a:solidFill>
                  <a:schemeClr val="bg1"/>
                </a:solidFill>
                <a:latin typeface="Arial" charset="0"/>
                <a:ea typeface="ＭＳ Ｐゴシック" charset="0"/>
                <a:cs typeface="Arial" charset="0"/>
              </a:rPr>
              <a:t>“මා සිහිකිරීම පිණිස මෙය කරන්න”</a:t>
            </a:r>
            <a:endParaRPr lang="en-US" sz="4000" dirty="0">
              <a:latin typeface="Arial" charset="0"/>
              <a:ea typeface="ＭＳ Ｐゴシック" charset="0"/>
              <a:cs typeface="Arial" charset="0"/>
            </a:endParaRPr>
          </a:p>
        </p:txBody>
      </p:sp>
      <p:sp>
        <p:nvSpPr>
          <p:cNvPr id="425988" name="WordArt 4"/>
          <p:cNvSpPr>
            <a:spLocks noChangeArrowheads="1" noChangeShapeType="1" noTextEdit="1"/>
          </p:cNvSpPr>
          <p:nvPr/>
        </p:nvSpPr>
        <p:spPr bwMode="auto">
          <a:xfrm>
            <a:off x="2133600" y="990600"/>
            <a:ext cx="4978400" cy="3767138"/>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a:t>
            </a:r>
          </a:p>
        </p:txBody>
      </p:sp>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8034" name="Picture 4" descr="dali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73213"/>
            <a:ext cx="9144000" cy="566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8035" name="Rectangle 2"/>
          <p:cNvSpPr>
            <a:spLocks noGrp="1" noChangeArrowheads="1"/>
          </p:cNvSpPr>
          <p:nvPr>
            <p:ph type="ctrTitle"/>
          </p:nvPr>
        </p:nvSpPr>
        <p:spPr>
          <a:xfrm>
            <a:off x="0" y="0"/>
            <a:ext cx="9144000" cy="1447800"/>
          </a:xfrm>
        </p:spPr>
        <p:txBody>
          <a:bodyPr/>
          <a:lstStyle/>
          <a:p>
            <a:pPr eaLnBrk="1" hangingPunct="1"/>
            <a:r>
              <a:rPr lang="si-LK" sz="4000" b="1" i="1" dirty="0">
                <a:solidFill>
                  <a:schemeClr val="bg1"/>
                </a:solidFill>
                <a:latin typeface="Eraser" charset="0"/>
                <a:ea typeface="ＭＳ Ｐゴシック" charset="0"/>
                <a:cs typeface="ＭＳ Ｐゴシック" charset="0"/>
              </a:rPr>
              <a:t>ස්වාමීන්ගේ </a:t>
            </a:r>
            <a:r>
              <a:rPr lang="si-LK" sz="4000" b="1" i="1" dirty="0" smtClean="0">
                <a:solidFill>
                  <a:schemeClr val="bg1"/>
                </a:solidFill>
                <a:latin typeface="Eraser" charset="0"/>
                <a:ea typeface="ＭＳ Ｐゴシック" charset="0"/>
                <a:cs typeface="ＭＳ Ｐゴシック" charset="0"/>
              </a:rPr>
              <a:t>භ</a:t>
            </a:r>
            <a:r>
              <a:rPr lang="si-LK" sz="4000" b="1" i="1" dirty="0">
                <a:solidFill>
                  <a:schemeClr val="bg1"/>
                </a:solidFill>
                <a:latin typeface="Eraser" charset="0"/>
                <a:ea typeface="ＭＳ Ｐゴシック" charset="0"/>
                <a:cs typeface="ＭＳ Ｐゴシック" charset="0"/>
              </a:rPr>
              <a:t>ෝජනයට </a:t>
            </a:r>
            <a:r>
              <a:rPr lang="si-LK" sz="4000" b="1" i="1" dirty="0" smtClean="0">
                <a:solidFill>
                  <a:schemeClr val="bg1"/>
                </a:solidFill>
                <a:latin typeface="Eraser" charset="0"/>
                <a:ea typeface="ＭＳ Ｐゴシック" charset="0"/>
                <a:cs typeface="ＭＳ Ｐゴシック" charset="0"/>
              </a:rPr>
              <a:t>ඔබට </a:t>
            </a:r>
            <a:r>
              <a:rPr lang="si-LK" sz="4000" b="1" i="1" dirty="0" smtClean="0">
                <a:solidFill>
                  <a:srgbClr val="FFFF00"/>
                </a:solidFill>
                <a:latin typeface="Eraser" charset="0"/>
                <a:ea typeface="ＭＳ Ｐゴシック" charset="0"/>
                <a:cs typeface="ＭＳ Ｐゴシック" charset="0"/>
              </a:rPr>
              <a:t>ග</a:t>
            </a:r>
            <a:r>
              <a:rPr lang="si-LK" sz="4000" b="1" i="1" dirty="0">
                <a:solidFill>
                  <a:srgbClr val="FFFF00"/>
                </a:solidFill>
                <a:latin typeface="Eraser" charset="0"/>
                <a:ea typeface="ＭＳ Ｐゴシック" charset="0"/>
                <a:cs typeface="ＭＳ Ｐゴシック" charset="0"/>
              </a:rPr>
              <a:t>ෞරව </a:t>
            </a:r>
            <a:r>
              <a:rPr lang="si-LK" sz="4000" b="1" i="1" dirty="0">
                <a:solidFill>
                  <a:schemeClr val="bg1"/>
                </a:solidFill>
                <a:latin typeface="Eraser" charset="0"/>
                <a:ea typeface="ＭＳ Ｐゴシック" charset="0"/>
                <a:cs typeface="ＭＳ Ｐゴシック" charset="0"/>
              </a:rPr>
              <a:t>කළ හැක්කේ කෙසේද?</a:t>
            </a:r>
            <a:endParaRPr lang="en-US" sz="4000" b="1" i="1" dirty="0">
              <a:solidFill>
                <a:schemeClr val="bg1"/>
              </a:solidFill>
              <a:latin typeface="Eraser"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279555" name="Rectangle 3"/>
          <p:cNvSpPr>
            <a:spLocks noGrp="1" noChangeArrowheads="1"/>
          </p:cNvSpPr>
          <p:nvPr>
            <p:ph type="title"/>
          </p:nvPr>
        </p:nvSpPr>
        <p:spPr>
          <a:xfrm>
            <a:off x="3203848" y="116633"/>
            <a:ext cx="4644752" cy="1728192"/>
          </a:xfrm>
          <a:effectLst>
            <a:outerShdw blurRad="63500" dist="38099" dir="2700000" algn="ctr" rotWithShape="0">
              <a:schemeClr val="bg2">
                <a:alpha val="74998"/>
              </a:schemeClr>
            </a:outerShdw>
          </a:effectLst>
        </p:spPr>
        <p:txBody>
          <a:bodyPr/>
          <a:lstStyle/>
          <a:p>
            <a:pPr eaLnBrk="1" hangingPunct="1">
              <a:defRPr/>
            </a:pPr>
            <a:r>
              <a:rPr lang="si-LK" dirty="0" smtClean="0">
                <a:ea typeface="ＭＳ Ｐゴシック" pitchFamily="-112" charset="-128"/>
                <a:cs typeface="ＭＳ Ｐゴシック" pitchFamily="-112" charset="-128"/>
              </a:rPr>
              <a:t>පාස්කුව</a:t>
            </a:r>
            <a:r>
              <a:rPr lang="en-US" dirty="0" smtClean="0">
                <a:ea typeface="ＭＳ Ｐゴシック" pitchFamily="-112" charset="-128"/>
                <a:cs typeface="ＭＳ Ｐゴシック" pitchFamily="-112" charset="-128"/>
              </a:rPr>
              <a:t> </a:t>
            </a:r>
            <a:r>
              <a:rPr lang="si-LK" dirty="0" smtClean="0">
                <a:ea typeface="ＭＳ Ｐゴシック" pitchFamily="-112" charset="-128"/>
                <a:cs typeface="ＭＳ Ｐゴシック" pitchFamily="-112" charset="-128"/>
              </a:rPr>
              <a:t>සහ ස්වාමීන්ගේ බෝජනය </a:t>
            </a:r>
            <a:endParaRPr lang="en-US" dirty="0">
              <a:ea typeface="ＭＳ Ｐゴシック" pitchFamily="-112" charset="-128"/>
              <a:cs typeface="ＭＳ Ｐゴシック" pitchFamily="-112" charset="-128"/>
            </a:endParaRPr>
          </a:p>
        </p:txBody>
      </p:sp>
      <p:pic>
        <p:nvPicPr>
          <p:cNvPr id="430083" name="Picture 4" descr="Lord's Supp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73400"/>
            <a:ext cx="5943600"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084" name="Picture 5" descr="Lord's Supp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085" name="TextBox 1"/>
          <p:cNvSpPr txBox="1">
            <a:spLocks noChangeArrowheads="1"/>
          </p:cNvSpPr>
          <p:nvPr/>
        </p:nvSpPr>
        <p:spPr bwMode="auto">
          <a:xfrm>
            <a:off x="28575" y="2492375"/>
            <a:ext cx="3103563" cy="10156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2000" b="1" dirty="0" smtClean="0"/>
              <a:t>ය</a:t>
            </a:r>
            <a:r>
              <a:rPr lang="si-LK" sz="2000" b="1" dirty="0"/>
              <a:t>ේසුස් වහන්සේ </a:t>
            </a:r>
            <a:r>
              <a:rPr lang="si-LK" sz="2000" b="1" dirty="0" smtClean="0"/>
              <a:t>අවසන් බෝජනයට ර</a:t>
            </a:r>
            <a:r>
              <a:rPr lang="si-LK" sz="2000" b="1" dirty="0"/>
              <a:t>ොටි සහ </a:t>
            </a:r>
            <a:r>
              <a:rPr lang="si-LK" sz="2000" b="1" dirty="0" smtClean="0">
                <a:latin typeface="Iskoola Pota" panose="020B0502040204020203" pitchFamily="34" charset="0"/>
                <a:cs typeface="Iskoola Pota" panose="020B0502040204020203" pitchFamily="34" charset="0"/>
              </a:rPr>
              <a:t>මුද්‍රි</a:t>
            </a:r>
            <a:r>
              <a:rPr lang="si-LK" sz="2000" b="1" dirty="0" smtClean="0"/>
              <a:t>ක පානය </a:t>
            </a:r>
            <a:r>
              <a:rPr lang="si-LK" sz="2000" b="1" dirty="0"/>
              <a:t>තෝරා ගත්තේ ඇයි?</a:t>
            </a:r>
            <a:endParaRPr lang="en-US" sz="2000" b="1" dirty="0"/>
          </a:p>
        </p:txBody>
      </p:sp>
      <p:sp>
        <p:nvSpPr>
          <p:cNvPr id="430086" name="WordArt 7"/>
          <p:cNvSpPr>
            <a:spLocks noChangeArrowheads="1" noChangeShapeType="1" noTextEdit="1"/>
          </p:cNvSpPr>
          <p:nvPr/>
        </p:nvSpPr>
        <p:spPr bwMode="auto">
          <a:xfrm>
            <a:off x="2876550" y="1676400"/>
            <a:ext cx="4743450" cy="2484438"/>
          </a:xfrm>
          <a:prstGeom prst="rect">
            <a:avLst/>
          </a:prstGeom>
        </p:spPr>
        <p:txBody>
          <a:bodyPr wrap="none" fromWordArt="1">
            <a:prstTxWarp prst="textCascadeUp">
              <a:avLst>
                <a:gd name="adj" fmla="val 44444"/>
              </a:avLst>
            </a:prstTxWarp>
            <a:scene3d>
              <a:camera prst="legacyPerspectiveFront">
                <a:rot lat="20519959" lon="1080000" rev="0"/>
              </a:camera>
              <a:lightRig rig="legacyHarsh2" dir="b"/>
            </a:scene3d>
            <a:sp3d extrusionH="430200" prstMaterial="legacyMatte">
              <a:extrusionClr>
                <a:srgbClr val="FF6600"/>
              </a:extrusionClr>
            </a:sp3d>
          </a:bodyPr>
          <a:lstStyle/>
          <a:p>
            <a:pPr algn="ctr"/>
            <a:r>
              <a:rPr lang="si-LK" sz="3600" kern="10" dirty="0">
                <a:ln w="9525">
                  <a:round/>
                  <a:headEnd/>
                  <a:tailEnd/>
                </a:ln>
                <a:gradFill rotWithShape="1">
                  <a:gsLst>
                    <a:gs pos="0">
                      <a:srgbClr val="FFE701"/>
                    </a:gs>
                    <a:gs pos="100000">
                      <a:srgbClr val="FE3E02"/>
                    </a:gs>
                  </a:gsLst>
                  <a:lin ang="5400000" scaled="1"/>
                </a:gradFill>
                <a:latin typeface="Impact"/>
                <a:ea typeface="Impact"/>
                <a:cs typeface="Impact"/>
              </a:rPr>
              <a:t>සංසන්දනයන් හතරක්</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9555"/>
                                        </p:tgtEl>
                                        <p:attrNameLst>
                                          <p:attrName>style.visibility</p:attrName>
                                        </p:attrNameLst>
                                      </p:cBhvr>
                                      <p:to>
                                        <p:strVal val="visible"/>
                                      </p:to>
                                    </p:set>
                                    <p:animEffect transition="in" filter="dissolve">
                                      <p:cBhvr>
                                        <p:cTn id="7" dur="500"/>
                                        <p:tgtEl>
                                          <p:spTgt spid="279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7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Title 1"/>
          <p:cNvSpPr>
            <a:spLocks noGrp="1"/>
          </p:cNvSpPr>
          <p:nvPr>
            <p:ph type="ctrTitle" idx="4294967295"/>
          </p:nvPr>
        </p:nvSpPr>
        <p:spPr>
          <a:xfrm>
            <a:off x="1670" y="5949280"/>
            <a:ext cx="9144000" cy="704850"/>
          </a:xfrm>
          <a:effectLst>
            <a:outerShdw blurRad="63500" dist="35921" dir="2700000" algn="ctr" rotWithShape="0">
              <a:srgbClr val="000000">
                <a:alpha val="74998"/>
              </a:srgbClr>
            </a:outerShdw>
          </a:effectLst>
        </p:spPr>
        <p:txBody>
          <a:bodyPr/>
          <a:lstStyle/>
          <a:p>
            <a:pPr algn="l" eaLnBrk="1" hangingPunct="1">
              <a:defRPr/>
            </a:pPr>
            <a:r>
              <a:rPr lang="en-US" sz="3200" i="1" dirty="0">
                <a:solidFill>
                  <a:schemeClr val="bg1"/>
                </a:solidFill>
                <a:latin typeface="Calibri" charset="0"/>
                <a:ea typeface="ＭＳ Ｐゴシック" charset="0"/>
                <a:cs typeface="ＭＳ Ｐゴシック" charset="0"/>
              </a:rPr>
              <a:t>I. </a:t>
            </a:r>
            <a:r>
              <a:rPr lang="si-LK" sz="3200" i="1" dirty="0">
                <a:solidFill>
                  <a:schemeClr val="bg1"/>
                </a:solidFill>
                <a:latin typeface="Calibri" charset="0"/>
                <a:ea typeface="ＭＳ Ｐゴシック" charset="0"/>
                <a:cs typeface="ＭＳ Ｐゴシック" charset="0"/>
              </a:rPr>
              <a:t>සෙසු ඇදහිලිවන්තයන් සමග ඔබගේ </a:t>
            </a:r>
            <a:r>
              <a:rPr lang="si-LK" sz="3200" i="1" dirty="0" smtClean="0">
                <a:solidFill>
                  <a:srgbClr val="FFFF00"/>
                </a:solidFill>
                <a:latin typeface="Calibri" charset="0"/>
                <a:ea typeface="ＭＳ Ｐゴシック" charset="0"/>
                <a:cs typeface="ＭＳ Ｐゴシック" charset="0"/>
              </a:rPr>
              <a:t>පිටස්තර </a:t>
            </a:r>
            <a:r>
              <a:rPr lang="si-LK" sz="3200" i="1" dirty="0" smtClean="0">
                <a:solidFill>
                  <a:schemeClr val="bg1"/>
                </a:solidFill>
                <a:latin typeface="Calibri" charset="0"/>
                <a:ea typeface="ＭＳ Ｐゴシック" charset="0"/>
                <a:cs typeface="ＭＳ Ｐゴシック" charset="0"/>
              </a:rPr>
              <a:t>සම</a:t>
            </a:r>
            <a:r>
              <a:rPr lang="si-LK" sz="3200" i="1" dirty="0">
                <a:solidFill>
                  <a:schemeClr val="bg1"/>
                </a:solidFill>
                <a:latin typeface="Calibri" charset="0"/>
                <a:ea typeface="ＭＳ Ｐゴシック" charset="0"/>
                <a:cs typeface="ＭＳ Ｐゴシック" charset="0"/>
              </a:rPr>
              <a:t>්බන්ධතාවය දෙස බැල</a:t>
            </a:r>
            <a:r>
              <a:rPr lang="si-LK" sz="3200" i="1" dirty="0" smtClean="0">
                <a:solidFill>
                  <a:schemeClr val="bg1"/>
                </a:solidFill>
                <a:latin typeface="Calibri" charset="0"/>
                <a:ea typeface="ＭＳ Ｐゴシック" charset="0"/>
                <a:cs typeface="ＭＳ Ｐゴシック" charset="0"/>
              </a:rPr>
              <a:t>ිම</a:t>
            </a:r>
            <a:r>
              <a:rPr lang="si-LK" sz="3200" dirty="0" smtClean="0">
                <a:solidFill>
                  <a:schemeClr val="bg1"/>
                </a:solidFill>
                <a:latin typeface="Calibri" charset="0"/>
                <a:ea typeface="ＭＳ Ｐゴシック" charset="0"/>
                <a:cs typeface="ＭＳ Ｐゴシック" charset="0"/>
              </a:rPr>
              <a:t> </a:t>
            </a:r>
            <a:endParaRPr lang="en-US" sz="3200" dirty="0">
              <a:solidFill>
                <a:schemeClr val="bg1"/>
              </a:solidFill>
              <a:latin typeface="Calibri" charset="0"/>
              <a:ea typeface="ＭＳ Ｐゴシック" charset="0"/>
              <a:cs typeface="ＭＳ Ｐゴシック" charset="0"/>
            </a:endParaRPr>
          </a:p>
        </p:txBody>
      </p:sp>
      <p:sp>
        <p:nvSpPr>
          <p:cNvPr id="177156" name="Title 1"/>
          <p:cNvSpPr>
            <a:spLocks/>
          </p:cNvSpPr>
          <p:nvPr/>
        </p:nvSpPr>
        <p:spPr bwMode="auto">
          <a:xfrm>
            <a:off x="0" y="76200"/>
            <a:ext cx="4355976"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si-LK" sz="3600" dirty="0" smtClean="0">
                <a:solidFill>
                  <a:schemeClr val="bg1"/>
                </a:solidFill>
                <a:latin typeface="Calibri" charset="0"/>
              </a:rPr>
              <a:t>දිශාවන් හතර  </a:t>
            </a:r>
            <a:endParaRPr lang="en-US" sz="3600" dirty="0">
              <a:solidFill>
                <a:schemeClr val="bg1"/>
              </a:solidFill>
              <a:latin typeface="Calibri" charset="0"/>
            </a:endParaRPr>
          </a:p>
        </p:txBody>
      </p:sp>
      <p:sp>
        <p:nvSpPr>
          <p:cNvPr id="432132"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177158" name="Text Box 6"/>
          <p:cNvSpPr txBox="1">
            <a:spLocks noChangeArrowheads="1"/>
          </p:cNvSpPr>
          <p:nvPr/>
        </p:nvSpPr>
        <p:spPr bwMode="auto">
          <a:xfrm rot="-5400000">
            <a:off x="3789925" y="977970"/>
            <a:ext cx="1656223"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si-LK" sz="4000" i="1" dirty="0" smtClean="0">
                <a:solidFill>
                  <a:srgbClr val="FFFF00"/>
                </a:solidFill>
                <a:latin typeface="Aramis Regular" pitchFamily="-112" charset="0"/>
                <a:ea typeface="ＭＳ Ｐゴシック" pitchFamily="-112" charset="-128"/>
                <a:cs typeface="ＭＳ Ｐゴシック" pitchFamily="-112" charset="-128"/>
              </a:rPr>
              <a:t>පිටතට </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 y="0"/>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Rectangle 5"/>
          <p:cNvSpPr>
            <a:spLocks noGrp="1" noChangeArrowheads="1"/>
          </p:cNvSpPr>
          <p:nvPr>
            <p:ph type="title" idx="4294967295"/>
          </p:nvPr>
        </p:nvSpPr>
        <p:spPr>
          <a:xfrm>
            <a:off x="304800" y="0"/>
            <a:ext cx="7239000" cy="1143000"/>
          </a:xfrm>
          <a:effectLst>
            <a:outerShdw blurRad="63500" dist="35921" dir="2700000" algn="ctr" rotWithShape="0">
              <a:srgbClr val="000000">
                <a:alpha val="74998"/>
              </a:srgbClr>
            </a:outerShdw>
          </a:effectLst>
        </p:spPr>
        <p:txBody>
          <a:bodyPr/>
          <a:lstStyle/>
          <a:p>
            <a:pPr algn="l">
              <a:defRPr/>
            </a:pPr>
            <a:r>
              <a:rPr lang="en-US" u="sng" dirty="0">
                <a:solidFill>
                  <a:schemeClr val="bg1"/>
                </a:solidFill>
              </a:rPr>
              <a:t>1 </a:t>
            </a:r>
            <a:r>
              <a:rPr lang="si-LK" u="sng" dirty="0" smtClean="0">
                <a:solidFill>
                  <a:schemeClr val="bg1"/>
                </a:solidFill>
              </a:rPr>
              <a:t>කොරින්ති</a:t>
            </a:r>
            <a:r>
              <a:rPr lang="en-US" u="sng" dirty="0" smtClean="0">
                <a:solidFill>
                  <a:schemeClr val="bg1"/>
                </a:solidFill>
              </a:rPr>
              <a:t> 11:17-19</a:t>
            </a:r>
            <a:endParaRPr lang="en-US" sz="3600" u="sng" dirty="0">
              <a:solidFill>
                <a:schemeClr val="bg1"/>
              </a:solidFill>
            </a:endParaRPr>
          </a:p>
        </p:txBody>
      </p:sp>
      <p:sp>
        <p:nvSpPr>
          <p:cNvPr id="2" name="Rectangle 1"/>
          <p:cNvSpPr/>
          <p:nvPr/>
        </p:nvSpPr>
        <p:spPr>
          <a:xfrm>
            <a:off x="0" y="1157288"/>
            <a:ext cx="6732240" cy="5078313"/>
          </a:xfrm>
          <a:prstGeom prst="rect">
            <a:avLst/>
          </a:prstGeom>
        </p:spPr>
        <p:txBody>
          <a:bodyPr wrap="square">
            <a:spAutoFit/>
          </a:bodyPr>
          <a:lstStyle/>
          <a:p>
            <a:r>
              <a:rPr lang="si-LK" sz="3600" dirty="0">
                <a:solidFill>
                  <a:schemeClr val="bg1"/>
                </a:solidFill>
                <a:latin typeface="Times New Roman" panose="02020603050405020304" pitchFamily="18" charset="0"/>
              </a:rPr>
              <a:t>17 මා මේ අනුශාසනා කරන විට මම ඔබට </a:t>
            </a:r>
            <a:r>
              <a:rPr lang="si-LK" sz="3600" dirty="0" smtClean="0">
                <a:solidFill>
                  <a:schemeClr val="bg1"/>
                </a:solidFill>
                <a:latin typeface="Iskoola Pota" panose="020B0502040204020203" pitchFamily="34" charset="0"/>
                <a:cs typeface="Iskoola Pota" panose="020B0502040204020203" pitchFamily="34" charset="0"/>
              </a:rPr>
              <a:t>ප්‍රශ</a:t>
            </a:r>
            <a:r>
              <a:rPr lang="si-LK" sz="3600" dirty="0">
                <a:solidFill>
                  <a:schemeClr val="bg1"/>
                </a:solidFill>
                <a:latin typeface="Times New Roman" panose="02020603050405020304" pitchFamily="18" charset="0"/>
              </a:rPr>
              <a:t>ංසා නොකරමි. මන්ද, ඔබේ රැස්වීම්වල දී යහපතට වඩා අයහපත සිදු වන බැවිනි. 18 පළමු ව ඔබ සභාවක් වශයෙන් රැස් වන විට ඔබ අතර භේද තිබෙන බව ආරංචි වී ඇත. එය තරමක් දුරට විශ්වාස කරමි. 19 ඔබ අතර අවංක අය කැපී පෙනෙන පිණිස, ඔබ අතර භේද තිබිය යුතු ය. </a:t>
            </a:r>
            <a:endParaRPr lang="en-US" sz="36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Rectangle 5"/>
          <p:cNvSpPr>
            <a:spLocks noGrp="1" noChangeArrowheads="1"/>
          </p:cNvSpPr>
          <p:nvPr>
            <p:ph type="title" idx="4294967295"/>
          </p:nvPr>
        </p:nvSpPr>
        <p:spPr>
          <a:xfrm>
            <a:off x="304800" y="0"/>
            <a:ext cx="7772400" cy="980728"/>
          </a:xfrm>
          <a:effectLst>
            <a:outerShdw blurRad="63500" dist="35921" dir="2700000" algn="ctr" rotWithShape="0">
              <a:srgbClr val="000000">
                <a:alpha val="74998"/>
              </a:srgbClr>
            </a:outerShdw>
          </a:effectLst>
        </p:spPr>
        <p:txBody>
          <a:bodyPr/>
          <a:lstStyle/>
          <a:p>
            <a:pPr algn="l">
              <a:defRPr/>
            </a:pPr>
            <a:r>
              <a:rPr lang="en-US" u="sng" dirty="0">
                <a:solidFill>
                  <a:schemeClr val="bg1"/>
                </a:solidFill>
                <a:latin typeface="Arial" charset="0"/>
                <a:ea typeface="ＭＳ Ｐゴシック" charset="0"/>
                <a:cs typeface="ＭＳ Ｐゴシック" charset="0"/>
              </a:rPr>
              <a:t>1 </a:t>
            </a:r>
            <a:r>
              <a:rPr lang="si-LK" u="sng" dirty="0" smtClean="0">
                <a:solidFill>
                  <a:schemeClr val="bg1"/>
                </a:solidFill>
                <a:latin typeface="Arial" charset="0"/>
                <a:ea typeface="ＭＳ Ｐゴシック" charset="0"/>
                <a:cs typeface="ＭＳ Ｐゴシック" charset="0"/>
              </a:rPr>
              <a:t>කොරින්ති</a:t>
            </a:r>
            <a:r>
              <a:rPr lang="en-US" u="sng" dirty="0" smtClean="0">
                <a:solidFill>
                  <a:schemeClr val="bg1"/>
                </a:solidFill>
                <a:latin typeface="Arial" charset="0"/>
                <a:ea typeface="ＭＳ Ｐゴシック" charset="0"/>
                <a:cs typeface="ＭＳ Ｐゴシック" charset="0"/>
              </a:rPr>
              <a:t> 11:20-22</a:t>
            </a:r>
            <a:endParaRPr lang="en-US" u="sng" dirty="0">
              <a:solidFill>
                <a:schemeClr val="bg1"/>
              </a:solidFill>
              <a:latin typeface="Arial" charset="0"/>
              <a:ea typeface="ＭＳ Ｐゴシック" charset="0"/>
              <a:cs typeface="ＭＳ Ｐゴシック" charset="0"/>
            </a:endParaRPr>
          </a:p>
        </p:txBody>
      </p:sp>
      <p:sp>
        <p:nvSpPr>
          <p:cNvPr id="2" name="Rectangle 1"/>
          <p:cNvSpPr/>
          <p:nvPr/>
        </p:nvSpPr>
        <p:spPr>
          <a:xfrm>
            <a:off x="0" y="836712"/>
            <a:ext cx="8316416" cy="5509200"/>
          </a:xfrm>
          <a:prstGeom prst="rect">
            <a:avLst/>
          </a:prstGeom>
        </p:spPr>
        <p:txBody>
          <a:bodyPr wrap="square">
            <a:spAutoFit/>
          </a:bodyPr>
          <a:lstStyle/>
          <a:p>
            <a:r>
              <a:rPr lang="si-LK" sz="3200" dirty="0">
                <a:solidFill>
                  <a:schemeClr val="bg1"/>
                </a:solidFill>
                <a:latin typeface="Times New Roman" panose="02020603050405020304" pitchFamily="18" charset="0"/>
              </a:rPr>
              <a:t>20 ඔබ සභාවක් වශයෙන් එක්රැස් වන විට, සමිඳාණන් වහන්සේගේ </a:t>
            </a:r>
            <a:r>
              <a:rPr lang="si-LK" sz="3200" dirty="0">
                <a:solidFill>
                  <a:schemeClr val="bg1"/>
                </a:solidFill>
                <a:latin typeface="Iskoola Pota" panose="020B0502040204020203" pitchFamily="34" charset="0"/>
                <a:cs typeface="Iskoola Pota" panose="020B0502040204020203" pitchFamily="34" charset="0"/>
              </a:rPr>
              <a:t>ර</a:t>
            </a:r>
            <a:r>
              <a:rPr lang="si-LK" sz="3200" dirty="0" smtClean="0">
                <a:solidFill>
                  <a:schemeClr val="bg1"/>
                </a:solidFill>
                <a:latin typeface="Iskoola Pota" panose="020B0502040204020203" pitchFamily="34" charset="0"/>
                <a:cs typeface="Iskoola Pota" panose="020B0502040204020203" pitchFamily="34" charset="0"/>
              </a:rPr>
              <a:t>ාත්‍රි </a:t>
            </a:r>
            <a:r>
              <a:rPr lang="si-LK" sz="3200" dirty="0">
                <a:solidFill>
                  <a:schemeClr val="bg1"/>
                </a:solidFill>
                <a:latin typeface="Times New Roman" panose="02020603050405020304" pitchFamily="18" charset="0"/>
              </a:rPr>
              <a:t>භෝජනය වැළඳීමක් සිදු නොවේ. 21 මන්ද, ඔබ කන විට එකිනෙකා තම තමාගේ ම කෑම අනික් අයට ප්‍රථමයෙන් කෑදරකමින් කන්නේ ය. ඒ නිසා එක් කෙනෙකු බඩගිනි ව සිටින අතර තව කෙනෙක් වෙරි වෙන තෙක් බොන්නේ ය. </a:t>
            </a:r>
            <a:r>
              <a:rPr lang="si-LK" sz="3200" dirty="0">
                <a:solidFill>
                  <a:schemeClr val="bg1"/>
                </a:solidFill>
              </a:rPr>
              <a:t/>
            </a:r>
            <a:br>
              <a:rPr lang="si-LK" sz="3200" dirty="0">
                <a:solidFill>
                  <a:schemeClr val="bg1"/>
                </a:solidFill>
              </a:rPr>
            </a:br>
            <a:r>
              <a:rPr lang="si-LK" sz="3200" dirty="0">
                <a:solidFill>
                  <a:schemeClr val="bg1"/>
                </a:solidFill>
                <a:latin typeface="Times New Roman" panose="02020603050405020304" pitchFamily="18" charset="0"/>
              </a:rPr>
              <a:t>22 ඇත්තට ම, ඔබට කන්නටත් බොන්නටත් ගෙදර දී බැරි ද? ඔබ දෙවියන් වහන්සේගේ සභාවට නිගා කරමින්, දිළිඳුන් ලජ්ජාවට පත් කරන්නහු ද? මා ඔබට කුමක් කියන්න ද? ඔබට </a:t>
            </a:r>
            <a:r>
              <a:rPr lang="si-LK" sz="3200" dirty="0" smtClean="0">
                <a:solidFill>
                  <a:schemeClr val="bg1"/>
                </a:solidFill>
                <a:latin typeface="Iskoola Pota" panose="020B0502040204020203" pitchFamily="34" charset="0"/>
                <a:cs typeface="Iskoola Pota" panose="020B0502040204020203" pitchFamily="34" charset="0"/>
              </a:rPr>
              <a:t>ප්‍රශ</a:t>
            </a:r>
            <a:r>
              <a:rPr lang="si-LK" sz="3200" dirty="0">
                <a:solidFill>
                  <a:schemeClr val="bg1"/>
                </a:solidFill>
                <a:latin typeface="Times New Roman" panose="02020603050405020304" pitchFamily="18" charset="0"/>
              </a:rPr>
              <a:t>ංසා කරම් ද? මේ ගැන නම් ප්‍රශංසා කළ නොහැකි ය.</a:t>
            </a:r>
            <a:endParaRPr lang="en-US" sz="32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descr="Love Fe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924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76200" y="44624"/>
            <a:ext cx="7952184" cy="609600"/>
          </a:xfrm>
          <a:extLst/>
        </p:spPr>
        <p:txBody>
          <a:bodyPr/>
          <a:lstStyle/>
          <a:p>
            <a:pPr eaLnBrk="1" hangingPunct="1">
              <a:defRPr/>
            </a:pPr>
            <a:r>
              <a:rPr lang="si-LK" b="1" dirty="0" smtClean="0">
                <a:solidFill>
                  <a:srgbClr val="FFFFFF"/>
                </a:solidFill>
                <a:effectLst>
                  <a:glow rad="127000">
                    <a:schemeClr val="tx1">
                      <a:alpha val="90000"/>
                    </a:schemeClr>
                  </a:glow>
                </a:effectLst>
                <a:ea typeface="+mj-ea"/>
                <a:cs typeface="+mj-cs"/>
              </a:rPr>
              <a:t>අගපේ</a:t>
            </a:r>
            <a:r>
              <a:rPr lang="en-US" b="1" dirty="0" smtClean="0">
                <a:solidFill>
                  <a:srgbClr val="FFFFFF"/>
                </a:solidFill>
                <a:effectLst>
                  <a:glow rad="127000">
                    <a:schemeClr val="tx1">
                      <a:alpha val="90000"/>
                    </a:schemeClr>
                  </a:glow>
                </a:effectLst>
                <a:ea typeface="+mj-ea"/>
                <a:cs typeface="+mj-cs"/>
              </a:rPr>
              <a:t> (</a:t>
            </a:r>
            <a:r>
              <a:rPr lang="si-LK" b="1" dirty="0" smtClean="0">
                <a:solidFill>
                  <a:srgbClr val="FFFFFF"/>
                </a:solidFill>
                <a:effectLst>
                  <a:glow rad="127000">
                    <a:schemeClr val="tx1">
                      <a:alpha val="90000"/>
                    </a:schemeClr>
                  </a:glow>
                </a:effectLst>
                <a:ea typeface="+mj-ea"/>
                <a:cs typeface="+mj-cs"/>
              </a:rPr>
              <a:t>ප්‍රේම</a:t>
            </a:r>
            <a:r>
              <a:rPr lang="en-US" b="1" dirty="0" smtClean="0">
                <a:solidFill>
                  <a:srgbClr val="FFFFFF"/>
                </a:solidFill>
                <a:effectLst>
                  <a:glow rad="127000">
                    <a:schemeClr val="tx1">
                      <a:alpha val="90000"/>
                    </a:schemeClr>
                  </a:glow>
                </a:effectLst>
                <a:ea typeface="+mj-ea"/>
                <a:cs typeface="+mj-cs"/>
              </a:rPr>
              <a:t>) </a:t>
            </a:r>
            <a:r>
              <a:rPr lang="si-LK" b="1" dirty="0" smtClean="0">
                <a:solidFill>
                  <a:srgbClr val="FFFFFF"/>
                </a:solidFill>
                <a:effectLst>
                  <a:glow rad="127000">
                    <a:schemeClr val="tx1">
                      <a:alpha val="90000"/>
                    </a:schemeClr>
                  </a:glow>
                </a:effectLst>
                <a:ea typeface="+mj-ea"/>
                <a:cs typeface="+mj-cs"/>
              </a:rPr>
              <a:t>මංගල්‍යය </a:t>
            </a:r>
            <a:endParaRPr lang="en-US" b="1" dirty="0">
              <a:solidFill>
                <a:srgbClr val="FFFFFF"/>
              </a:solidFill>
              <a:effectLst>
                <a:glow rad="127000">
                  <a:schemeClr val="tx1">
                    <a:alpha val="90000"/>
                  </a:schemeClr>
                </a:glow>
              </a:effectLst>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44032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440323"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1" descr="Exod 1 Mud Brick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708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0" name="Title 2"/>
          <p:cNvSpPr>
            <a:spLocks noGrp="1"/>
          </p:cNvSpPr>
          <p:nvPr>
            <p:ph type="title" idx="4294967295"/>
          </p:nvPr>
        </p:nvSpPr>
        <p:spPr>
          <a:xfrm>
            <a:off x="0" y="304800"/>
            <a:ext cx="6227763"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i-LK" sz="5400" dirty="0" smtClean="0">
                <a:solidFill>
                  <a:srgbClr val="020020"/>
                </a:solidFill>
                <a:effectLst/>
                <a:latin typeface="Arial" charset="0"/>
                <a:ea typeface="ＭＳ Ｐゴシック" charset="0"/>
              </a:rPr>
              <a:t>මඩ ගල් </a:t>
            </a:r>
            <a:endParaRPr lang="en-US" sz="5400" dirty="0">
              <a:solidFill>
                <a:srgbClr val="020020"/>
              </a:solidFill>
              <a:effectLst/>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69" name="Picture 1026"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536" y="0"/>
            <a:ext cx="91440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dirty="0">
                <a:effectLst>
                  <a:outerShdw blurRad="38100" dist="38100" dir="2700000" algn="tl">
                    <a:srgbClr val="212121"/>
                  </a:outerShdw>
                </a:effectLst>
                <a:latin typeface="Arial" charset="0"/>
                <a:ea typeface="ＭＳ Ｐゴシック" charset="0"/>
                <a:cs typeface="ＭＳ Ｐゴシック" charset="0"/>
              </a:rPr>
              <a:t>1 </a:t>
            </a:r>
            <a:r>
              <a:rPr lang="si-LK" u="sng" dirty="0" smtClean="0">
                <a:effectLst>
                  <a:outerShdw blurRad="38100" dist="38100" dir="2700000" algn="tl">
                    <a:srgbClr val="212121"/>
                  </a:outerShdw>
                </a:effectLst>
                <a:latin typeface="Arial" charset="0"/>
                <a:ea typeface="ＭＳ Ｐゴシック" charset="0"/>
                <a:cs typeface="ＭＳ Ｐゴシック" charset="0"/>
              </a:rPr>
              <a:t>කොරින්ති</a:t>
            </a:r>
            <a:r>
              <a:rPr lang="en-US" u="sng" dirty="0" smtClean="0">
                <a:effectLst>
                  <a:outerShdw blurRad="38100" dist="38100" dir="2700000" algn="tl">
                    <a:srgbClr val="212121"/>
                  </a:outerShdw>
                </a:effectLst>
                <a:latin typeface="Arial" charset="0"/>
                <a:ea typeface="ＭＳ Ｐゴシック" charset="0"/>
                <a:cs typeface="ＭＳ Ｐゴシック" charset="0"/>
              </a:rPr>
              <a:t> </a:t>
            </a:r>
            <a:r>
              <a:rPr lang="en-US" u="sng" dirty="0">
                <a:effectLst>
                  <a:outerShdw blurRad="38100" dist="38100" dir="2700000" algn="tl">
                    <a:srgbClr val="212121"/>
                  </a:outerShdw>
                </a:effectLst>
                <a:latin typeface="Arial" charset="0"/>
                <a:ea typeface="ＭＳ Ｐゴシック" charset="0"/>
                <a:cs typeface="ＭＳ Ｐゴシック" charset="0"/>
              </a:rPr>
              <a:t>10:15-17 </a:t>
            </a:r>
            <a:endParaRPr lang="en-US" dirty="0">
              <a:effectLst>
                <a:outerShdw blurRad="38100" dist="38100" dir="2700000" algn="tl">
                  <a:srgbClr val="212121"/>
                </a:outerShdw>
              </a:effectLst>
              <a:latin typeface="Arial" charset="0"/>
              <a:ea typeface="ＭＳ Ｐゴシック" charset="0"/>
              <a:cs typeface="ＭＳ Ｐゴシック" charset="0"/>
            </a:endParaRPr>
          </a:p>
        </p:txBody>
      </p:sp>
      <p:sp>
        <p:nvSpPr>
          <p:cNvPr id="124932" name="Text Box 1028"/>
          <p:cNvSpPr txBox="1">
            <a:spLocks noChangeArrowheads="1"/>
          </p:cNvSpPr>
          <p:nvPr/>
        </p:nvSpPr>
        <p:spPr bwMode="auto">
          <a:xfrm>
            <a:off x="228600" y="1295400"/>
            <a:ext cx="8763000" cy="452431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eaLnBrk="1" hangingPunct="1">
              <a:defRPr/>
            </a:pPr>
            <a:r>
              <a:rPr lang="si-LK" sz="2800" dirty="0"/>
              <a:t>15 සිහි නුවණ ඇත්තන්ට මෙන් මම ඔබට කතා කරමි. මා කියන දේ ඔබ ම විනිශ්චය කරන්න. 16 අප ආසිරි කුසලාන ගෙන ආශීර්වාද කරන විට ඉන් අදහස් වන්නේ ක්‍රිස්තුන් වහන්සේගේ රුධිරයේ සහභාගිකම නොවේ ද? අප රොටි කඩන විට ඉන් අදහස් වන්නේ </a:t>
            </a:r>
            <a:r>
              <a:rPr lang="si-LK" sz="2800" dirty="0" smtClean="0">
                <a:latin typeface="Iskoola Pota" panose="020B0502040204020203" pitchFamily="34" charset="0"/>
                <a:cs typeface="Iskoola Pota" panose="020B0502040204020203" pitchFamily="34" charset="0"/>
              </a:rPr>
              <a:t>ක්‍රි</a:t>
            </a:r>
            <a:r>
              <a:rPr lang="si-LK" sz="2800" dirty="0" smtClean="0"/>
              <a:t>ස</a:t>
            </a:r>
            <a:r>
              <a:rPr lang="si-LK" sz="2800" dirty="0"/>
              <a:t>්තුන් වහන්සේගේ ශරීරයේ සහභාගිකම නොවේ ද? 17 රොටිය එකක් වන බැවින් අපි බොහෝ දෙනෙක් වුව ද, එකම ශරීරයක් වෙමු. මන්ද, අප එක රොටියක් බෙදාගන්නා බැවිනි. </a:t>
            </a:r>
            <a:endParaRPr lang="en-US" sz="2800" dirty="0">
              <a:solidFill>
                <a:srgbClr val="FFFFFF"/>
              </a:solidFill>
              <a:latin typeface="Arial" pitchFamily="-112"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44441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444419"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685800" y="609600"/>
            <a:ext cx="7239000" cy="1143000"/>
          </a:xfrm>
        </p:spPr>
        <p:txBody>
          <a:bodyPr/>
          <a:lstStyle/>
          <a:p>
            <a:pPr eaLnBrk="1" hangingPunct="1">
              <a:defRPr/>
            </a:pPr>
            <a:r>
              <a:rPr lang="si-LK" dirty="0" smtClean="0"/>
              <a:t>මතෙව් </a:t>
            </a:r>
            <a:r>
              <a:rPr lang="en-US" dirty="0" smtClean="0"/>
              <a:t>5:23-24</a:t>
            </a:r>
          </a:p>
        </p:txBody>
      </p:sp>
      <p:sp>
        <p:nvSpPr>
          <p:cNvPr id="446466" name="Rectangle 4"/>
          <p:cNvSpPr>
            <a:spLocks noChangeArrowheads="1"/>
          </p:cNvSpPr>
          <p:nvPr/>
        </p:nvSpPr>
        <p:spPr bwMode="auto">
          <a:xfrm>
            <a:off x="2133600" y="2133600"/>
            <a:ext cx="7010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20000"/>
              </a:spcBef>
            </a:pPr>
            <a:r>
              <a:rPr lang="en-US" sz="3200" b="1" dirty="0" smtClean="0">
                <a:latin typeface="Trebuchet MS" charset="0"/>
              </a:rPr>
              <a:t>"</a:t>
            </a:r>
            <a:r>
              <a:rPr lang="si-LK" sz="3200" dirty="0"/>
              <a:t>23 එබැවින් ඔබ පූජාසනය වෙත පඬුරක් ගෙනෙන කල, ඔබේ සහෝදරයා ඔබට විරුද්ධ ව යම් කිසි අමනාපයක් ඇති ව සිටින බව එහි දී සිහි වී නම්, 24 පඬුර පූජාසනය ඉදිරියෙහි තබා ගොස්, පළමුකොට සහෝදරයා හා සමගි වී, පසුව අවුත් පඬුර පුදන්න. </a:t>
            </a:r>
            <a:r>
              <a:rPr lang="en-US" altLang="ja-JP" sz="3200" b="1" dirty="0" smtClean="0">
                <a:latin typeface="Trebuchet MS" charset="0"/>
              </a:rPr>
              <a:t>"</a:t>
            </a:r>
            <a:endParaRPr lang="en-US" sz="3200" b="1" dirty="0">
              <a:latin typeface="Trebuchet MS" charset="0"/>
            </a:endParaRPr>
          </a:p>
        </p:txBody>
      </p:sp>
      <p:sp>
        <p:nvSpPr>
          <p:cNvPr id="892934" name="Oval 6"/>
          <p:cNvSpPr>
            <a:spLocks noChangeArrowheads="1"/>
          </p:cNvSpPr>
          <p:nvPr/>
        </p:nvSpPr>
        <p:spPr bwMode="auto">
          <a:xfrm>
            <a:off x="4833937" y="1988840"/>
            <a:ext cx="2438400" cy="9144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sz="2800"/>
          </a:p>
        </p:txBody>
      </p:sp>
      <p:sp>
        <p:nvSpPr>
          <p:cNvPr id="892935" name="Text Box 7"/>
          <p:cNvSpPr txBox="1">
            <a:spLocks noChangeArrowheads="1"/>
          </p:cNvSpPr>
          <p:nvPr/>
        </p:nvSpPr>
        <p:spPr bwMode="auto">
          <a:xfrm>
            <a:off x="6965156" y="1752600"/>
            <a:ext cx="828675" cy="1724025"/>
          </a:xfrm>
          <a:prstGeom prst="rect">
            <a:avLst/>
          </a:prstGeom>
          <a:noFill/>
          <a:ln>
            <a:noFill/>
          </a:ln>
          <a:effectLst/>
          <a:extLst/>
        </p:spPr>
        <p:txBody>
          <a:bodyPr wrap="none">
            <a:spAutoFit/>
          </a:bodyPr>
          <a:lstStyle/>
          <a:p>
            <a:pPr>
              <a:defRPr/>
            </a:pPr>
            <a:r>
              <a:rPr lang="en-US" sz="10600" dirty="0">
                <a:solidFill>
                  <a:srgbClr val="FF0000"/>
                </a:solidFill>
                <a:effectLst>
                  <a:outerShdw blurRad="50800" dist="63500" dir="2700000" algn="tl" rotWithShape="0">
                    <a:srgbClr val="000000">
                      <a:alpha val="92000"/>
                    </a:srgbClr>
                  </a:outerShdw>
                </a:effectLst>
                <a:latin typeface="Tahoma" charset="-52"/>
              </a:rPr>
              <a:t>?</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2934"/>
                                        </p:tgtEl>
                                        <p:attrNameLst>
                                          <p:attrName>style.visibility</p:attrName>
                                        </p:attrNameLst>
                                      </p:cBhvr>
                                      <p:to>
                                        <p:strVal val="visible"/>
                                      </p:to>
                                    </p:set>
                                    <p:animEffect transition="in" filter="wipe(left)">
                                      <p:cBhvr>
                                        <p:cTn id="7" dur="500"/>
                                        <p:tgtEl>
                                          <p:spTgt spid="89293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92935">
                                            <p:txEl>
                                              <p:pRg st="0" end="0"/>
                                            </p:txEl>
                                          </p:spTgt>
                                        </p:tgtEl>
                                        <p:attrNameLst>
                                          <p:attrName>style.visibility</p:attrName>
                                        </p:attrNameLst>
                                      </p:cBhvr>
                                      <p:to>
                                        <p:strVal val="visible"/>
                                      </p:to>
                                    </p:set>
                                    <p:animEffect transition="in" filter="wipe(left)">
                                      <p:cBhvr>
                                        <p:cTn id="11" dur="500"/>
                                        <p:tgtEl>
                                          <p:spTgt spid="8929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4" grpId="0" animBg="1"/>
      <p:bldP spid="892935"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lstStyle/>
          <a:p>
            <a:r>
              <a:rPr lang="en-US">
                <a:effectLst/>
                <a:latin typeface="Tahoma" charset="0"/>
                <a:ea typeface="ＭＳ Ｐゴシック" charset="0"/>
                <a:cs typeface="ＭＳ Ｐゴシック" charset="0"/>
              </a:rPr>
              <a:t>Black</a:t>
            </a:r>
          </a:p>
        </p:txBody>
      </p:sp>
      <p:sp>
        <p:nvSpPr>
          <p:cNvPr id="44851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effectLst/>
              <a:latin typeface="Tahoma" charset="0"/>
              <a:ea typeface="ＭＳ Ｐゴシック" charset="0"/>
              <a:cs typeface="ＭＳ Ｐゴシック" charset="0"/>
            </a:endParaRPr>
          </a:p>
        </p:txBody>
      </p:sp>
      <p:sp>
        <p:nvSpPr>
          <p:cNvPr id="448515"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5" name="Title 1"/>
          <p:cNvSpPr>
            <a:spLocks noGrp="1"/>
          </p:cNvSpPr>
          <p:nvPr>
            <p:ph type="ctrTitle" idx="4294967295"/>
          </p:nvPr>
        </p:nvSpPr>
        <p:spPr>
          <a:xfrm>
            <a:off x="1670" y="5949280"/>
            <a:ext cx="9144000" cy="704850"/>
          </a:xfrm>
          <a:effectLst>
            <a:outerShdw blurRad="63500" dist="35921" dir="2700000" algn="ctr" rotWithShape="0">
              <a:srgbClr val="000000">
                <a:alpha val="74998"/>
              </a:srgbClr>
            </a:outerShdw>
          </a:effectLst>
        </p:spPr>
        <p:txBody>
          <a:bodyPr/>
          <a:lstStyle/>
          <a:p>
            <a:pPr algn="l" eaLnBrk="1" hangingPunct="1">
              <a:defRPr/>
            </a:pPr>
            <a:r>
              <a:rPr lang="en-US" sz="2400" b="1" i="1" dirty="0">
                <a:solidFill>
                  <a:schemeClr val="bg1"/>
                </a:solidFill>
                <a:latin typeface="Calibri" charset="0"/>
                <a:ea typeface="ＭＳ Ｐゴシック" charset="0"/>
                <a:cs typeface="ＭＳ Ｐゴシック" charset="0"/>
              </a:rPr>
              <a:t>I. </a:t>
            </a:r>
            <a:r>
              <a:rPr lang="si-LK" sz="2400" b="1" i="1" dirty="0">
                <a:solidFill>
                  <a:schemeClr val="bg1"/>
                </a:solidFill>
                <a:latin typeface="Calibri" charset="0"/>
                <a:ea typeface="ＭＳ Ｐゴシック" charset="0"/>
                <a:cs typeface="ＭＳ Ｐゴシック" charset="0"/>
              </a:rPr>
              <a:t>සෙසු ඇදහිලිවන්තයන් </a:t>
            </a:r>
            <a:r>
              <a:rPr lang="si-LK" sz="2400" b="1" i="1" dirty="0" smtClean="0">
                <a:solidFill>
                  <a:schemeClr val="bg1"/>
                </a:solidFill>
                <a:latin typeface="Calibri" charset="0"/>
                <a:ea typeface="ＭＳ Ｐゴシック" charset="0"/>
                <a:cs typeface="ＭＳ Ｐゴシック" charset="0"/>
              </a:rPr>
              <a:t>සමග ඇති </a:t>
            </a:r>
            <a:r>
              <a:rPr lang="si-LK" sz="3200" b="1" i="1" dirty="0" smtClean="0">
                <a:solidFill>
                  <a:srgbClr val="FFFF00"/>
                </a:solidFill>
                <a:latin typeface="Calibri" charset="0"/>
                <a:ea typeface="ＭＳ Ｐゴシック" charset="0"/>
                <a:cs typeface="ＭＳ Ｐゴシック" charset="0"/>
              </a:rPr>
              <a:t>පිටස්තර </a:t>
            </a:r>
            <a:r>
              <a:rPr lang="si-LK" sz="2400" b="1" i="1" dirty="0" smtClean="0">
                <a:solidFill>
                  <a:schemeClr val="bg1"/>
                </a:solidFill>
                <a:latin typeface="Calibri" charset="0"/>
                <a:ea typeface="ＭＳ Ｐゴシック" charset="0"/>
                <a:cs typeface="ＭＳ Ｐゴシック" charset="0"/>
              </a:rPr>
              <a:t>සම</a:t>
            </a:r>
            <a:r>
              <a:rPr lang="si-LK" sz="2400" b="1" i="1" dirty="0">
                <a:solidFill>
                  <a:schemeClr val="bg1"/>
                </a:solidFill>
                <a:latin typeface="Calibri" charset="0"/>
                <a:ea typeface="ＭＳ Ｐゴシック" charset="0"/>
                <a:cs typeface="ＭＳ Ｐゴシック" charset="0"/>
              </a:rPr>
              <a:t>්බන්ධතාවය දෙස බැල</a:t>
            </a:r>
            <a:r>
              <a:rPr lang="si-LK" sz="2400" b="1" i="1" dirty="0" smtClean="0">
                <a:solidFill>
                  <a:schemeClr val="bg1"/>
                </a:solidFill>
                <a:latin typeface="Calibri" charset="0"/>
                <a:ea typeface="ＭＳ Ｐゴシック" charset="0"/>
                <a:cs typeface="ＭＳ Ｐゴシック" charset="0"/>
              </a:rPr>
              <a:t>ිම</a:t>
            </a:r>
            <a:r>
              <a:rPr lang="si-LK" sz="3600" b="1" i="1" dirty="0" smtClean="0">
                <a:solidFill>
                  <a:schemeClr val="bg1"/>
                </a:solidFill>
                <a:latin typeface="Calibri" charset="0"/>
                <a:ea typeface="ＭＳ Ｐゴシック" charset="0"/>
                <a:cs typeface="ＭＳ Ｐゴシック" charset="0"/>
              </a:rPr>
              <a:t> </a:t>
            </a:r>
            <a:endParaRPr lang="en-US" sz="3600" b="1" i="1" dirty="0">
              <a:solidFill>
                <a:schemeClr val="bg1"/>
              </a:solidFill>
              <a:latin typeface="Calibri" charset="0"/>
              <a:ea typeface="ＭＳ Ｐゴシック" charset="0"/>
              <a:cs typeface="ＭＳ Ｐゴシック" charset="0"/>
            </a:endParaRPr>
          </a:p>
        </p:txBody>
      </p:sp>
      <p:sp>
        <p:nvSpPr>
          <p:cNvPr id="177156" name="Title 1"/>
          <p:cNvSpPr>
            <a:spLocks/>
          </p:cNvSpPr>
          <p:nvPr/>
        </p:nvSpPr>
        <p:spPr bwMode="auto">
          <a:xfrm>
            <a:off x="0" y="76200"/>
            <a:ext cx="4355976"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si-LK" sz="3600" dirty="0" smtClean="0">
                <a:solidFill>
                  <a:schemeClr val="bg1"/>
                </a:solidFill>
                <a:latin typeface="Calibri" charset="0"/>
              </a:rPr>
              <a:t>දිශාවන් හතර </a:t>
            </a:r>
            <a:endParaRPr lang="en-US" sz="3600" dirty="0">
              <a:solidFill>
                <a:schemeClr val="bg1"/>
              </a:solidFill>
              <a:latin typeface="Calibri" charset="0"/>
            </a:endParaRPr>
          </a:p>
        </p:txBody>
      </p:sp>
      <p:sp>
        <p:nvSpPr>
          <p:cNvPr id="432132"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177158" name="Text Box 6"/>
          <p:cNvSpPr txBox="1">
            <a:spLocks noChangeArrowheads="1"/>
          </p:cNvSpPr>
          <p:nvPr/>
        </p:nvSpPr>
        <p:spPr bwMode="auto">
          <a:xfrm rot="-5400000">
            <a:off x="3789925" y="977970"/>
            <a:ext cx="1656223"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si-LK" sz="4000" i="1" dirty="0" smtClean="0">
                <a:solidFill>
                  <a:srgbClr val="FFFF00"/>
                </a:solidFill>
                <a:latin typeface="Aramis Regular" pitchFamily="-112" charset="0"/>
                <a:ea typeface="ＭＳ Ｐゴシック" pitchFamily="-112" charset="-128"/>
                <a:cs typeface="ＭＳ Ｐゴシック" pitchFamily="-112" charset="-128"/>
              </a:rPr>
              <a:t>පිටතට </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998454054"/>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5"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algn="l" eaLnBrk="1" hangingPunct="1">
              <a:defRPr/>
            </a:pPr>
            <a:r>
              <a:rPr lang="en-US" sz="2800" b="1" i="1" dirty="0">
                <a:solidFill>
                  <a:schemeClr val="bg1"/>
                </a:solidFill>
                <a:latin typeface="Aramis Regular" charset="0"/>
                <a:ea typeface="ＭＳ Ｐゴシック" charset="0"/>
                <a:cs typeface="ＭＳ Ｐゴシック" charset="0"/>
              </a:rPr>
              <a:t>II.  </a:t>
            </a:r>
            <a:r>
              <a:rPr lang="si-LK" sz="2800" b="1" i="1" dirty="0" smtClean="0">
                <a:solidFill>
                  <a:schemeClr val="bg1"/>
                </a:solidFill>
                <a:latin typeface="Iskoola Pota" panose="020B0502040204020203" pitchFamily="34" charset="0"/>
                <a:ea typeface="ＭＳ Ｐゴシック" charset="0"/>
                <a:cs typeface="Iskoola Pota" panose="020B0502040204020203" pitchFamily="34" charset="0"/>
              </a:rPr>
              <a:t>ක්‍රිස්</a:t>
            </a:r>
            <a:r>
              <a:rPr lang="si-LK" sz="2800" b="1" i="1" dirty="0" smtClean="0">
                <a:solidFill>
                  <a:schemeClr val="bg1"/>
                </a:solidFill>
                <a:latin typeface="Aramis Regular" charset="0"/>
                <a:ea typeface="ＭＳ Ｐゴシック" charset="0"/>
                <a:cs typeface="ＭＳ Ｐゴシック" charset="0"/>
              </a:rPr>
              <a:t>තුස් වහන්සේ ඔබ නිසා මළ බව </a:t>
            </a:r>
            <a:r>
              <a:rPr lang="si-LK" sz="3200" b="1" i="1" dirty="0" smtClean="0">
                <a:solidFill>
                  <a:srgbClr val="FFFF00"/>
                </a:solidFill>
                <a:latin typeface="Aramis Regular" charset="0"/>
                <a:ea typeface="ＭＳ Ｐゴシック" charset="0"/>
                <a:cs typeface="ＭＳ Ｐゴシック" charset="0"/>
              </a:rPr>
              <a:t>ආපසු</a:t>
            </a:r>
            <a:r>
              <a:rPr lang="si-LK" sz="2800" b="1" i="1" dirty="0" smtClean="0">
                <a:solidFill>
                  <a:schemeClr val="bg1"/>
                </a:solidFill>
                <a:latin typeface="Aramis Regular" charset="0"/>
                <a:ea typeface="ＭＳ Ｐゴシック" charset="0"/>
                <a:cs typeface="ＭＳ Ｐゴシック" charset="0"/>
              </a:rPr>
              <a:t> බලන්න </a:t>
            </a:r>
            <a:endParaRPr lang="en-US" sz="2800" b="1" dirty="0">
              <a:latin typeface="Calibri" charset="0"/>
              <a:ea typeface="ＭＳ Ｐゴシック" charset="0"/>
              <a:cs typeface="ＭＳ Ｐゴシック" charset="0"/>
            </a:endParaRPr>
          </a:p>
        </p:txBody>
      </p:sp>
      <p:sp>
        <p:nvSpPr>
          <p:cNvPr id="274436" name="Title 1"/>
          <p:cNvSpPr>
            <a:spLocks/>
          </p:cNvSpPr>
          <p:nvPr/>
        </p:nvSpPr>
        <p:spPr bwMode="auto">
          <a:xfrm>
            <a:off x="0" y="149225"/>
            <a:ext cx="4419600" cy="831504"/>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eaLnBrk="1" hangingPunct="1">
              <a:defRPr/>
            </a:pPr>
            <a:r>
              <a:rPr lang="si-LK" sz="3600" dirty="0" smtClean="0">
                <a:solidFill>
                  <a:schemeClr val="bg1"/>
                </a:solidFill>
                <a:latin typeface="Calibri" charset="0"/>
              </a:rPr>
              <a:t>දිශාවන් හතර</a:t>
            </a:r>
            <a:r>
              <a:rPr lang="si-LK" sz="4800" dirty="0" smtClean="0">
                <a:solidFill>
                  <a:schemeClr val="bg1"/>
                </a:solidFill>
                <a:latin typeface="Calibri" charset="0"/>
              </a:rPr>
              <a:t> </a:t>
            </a:r>
            <a:endParaRPr lang="en-US" sz="4800" dirty="0">
              <a:solidFill>
                <a:schemeClr val="bg1"/>
              </a:solidFill>
              <a:latin typeface="Calibri" charset="0"/>
            </a:endParaRPr>
          </a:p>
          <a:p>
            <a:pPr eaLnBrk="1" hangingPunct="1">
              <a:defRPr/>
            </a:pPr>
            <a:endParaRPr lang="en-US" sz="4000" dirty="0">
              <a:solidFill>
                <a:srgbClr val="000000"/>
              </a:solidFill>
              <a:latin typeface="Calibri" charset="0"/>
            </a:endParaRPr>
          </a:p>
        </p:txBody>
      </p:sp>
      <p:sp>
        <p:nvSpPr>
          <p:cNvPr id="452612"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4438" name="Text Box 6"/>
          <p:cNvSpPr txBox="1">
            <a:spLocks noChangeArrowheads="1"/>
          </p:cNvSpPr>
          <p:nvPr/>
        </p:nvSpPr>
        <p:spPr bwMode="auto">
          <a:xfrm rot="-5400000">
            <a:off x="3789925" y="977970"/>
            <a:ext cx="1656223"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si-LK" sz="4000" i="1" dirty="0" smtClean="0">
                <a:solidFill>
                  <a:srgbClr val="FFFF00"/>
                </a:solidFill>
                <a:latin typeface="Aramis Regular" pitchFamily="-112" charset="0"/>
                <a:ea typeface="ＭＳ Ｐゴシック" pitchFamily="-112" charset="-128"/>
                <a:cs typeface="ＭＳ Ｐゴシック" pitchFamily="-112" charset="-128"/>
              </a:rPr>
              <a:t>පිටතට </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
        <p:nvSpPr>
          <p:cNvPr id="452614" name="AutoShape 8"/>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274441" name="Text Box 9"/>
          <p:cNvSpPr txBox="1">
            <a:spLocks noChangeArrowheads="1"/>
          </p:cNvSpPr>
          <p:nvPr/>
        </p:nvSpPr>
        <p:spPr bwMode="auto">
          <a:xfrm rot="-21600000">
            <a:off x="2493918" y="2267020"/>
            <a:ext cx="1617751" cy="707886"/>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si-LK" sz="4000" i="1" dirty="0" smtClean="0">
                <a:solidFill>
                  <a:srgbClr val="FFFF00"/>
                </a:solidFill>
                <a:latin typeface="Aramis Regular" pitchFamily="-112" charset="0"/>
                <a:ea typeface="ＭＳ Ｐゴシック" pitchFamily="-112" charset="-128"/>
                <a:cs typeface="ＭＳ Ｐゴシック" pitchFamily="-112" charset="-128"/>
              </a:rPr>
              <a:t>පිටුපස </a:t>
            </a:r>
            <a:endParaRPr lang="en-US" sz="4000" i="1" dirty="0">
              <a:solidFill>
                <a:srgbClr val="FFFF00"/>
              </a:solidFill>
              <a:latin typeface="Aramis Regular" pitchFamily="-112" charset="0"/>
              <a:ea typeface="ＭＳ Ｐゴシック" pitchFamily="-112" charset="-128"/>
              <a:cs typeface="ＭＳ Ｐゴシック" pitchFamily="-112" charset="-128"/>
            </a:endParaRP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Rectangle 4"/>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a:defRPr/>
            </a:pPr>
            <a:r>
              <a:rPr lang="en-US" u="sng" dirty="0">
                <a:solidFill>
                  <a:schemeClr val="bg1"/>
                </a:solidFill>
              </a:rPr>
              <a:t>1 </a:t>
            </a:r>
            <a:r>
              <a:rPr lang="si-LK" u="sng" dirty="0" smtClean="0">
                <a:solidFill>
                  <a:schemeClr val="bg1"/>
                </a:solidFill>
              </a:rPr>
              <a:t>කොරින්ති</a:t>
            </a:r>
            <a:r>
              <a:rPr lang="en-US" u="sng" dirty="0" smtClean="0">
                <a:solidFill>
                  <a:schemeClr val="bg1"/>
                </a:solidFill>
              </a:rPr>
              <a:t> </a:t>
            </a:r>
            <a:r>
              <a:rPr lang="en-US" u="sng" dirty="0">
                <a:solidFill>
                  <a:schemeClr val="bg1"/>
                </a:solidFill>
              </a:rPr>
              <a:t>11:23-25</a:t>
            </a:r>
          </a:p>
        </p:txBody>
      </p:sp>
      <p:sp>
        <p:nvSpPr>
          <p:cNvPr id="223237" name="Text Box 5"/>
          <p:cNvSpPr txBox="1">
            <a:spLocks noChangeArrowheads="1"/>
          </p:cNvSpPr>
          <p:nvPr/>
        </p:nvSpPr>
        <p:spPr bwMode="auto">
          <a:xfrm>
            <a:off x="1" y="1143000"/>
            <a:ext cx="6804248"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defRPr/>
            </a:pPr>
            <a:r>
              <a:rPr lang="si-LK" sz="2400" dirty="0">
                <a:solidFill>
                  <a:schemeClr val="bg1"/>
                </a:solidFill>
              </a:rPr>
              <a:t>23 මා ඔබට ඉගැන් වූ මේ පිළිවෙත ම සමිඳාණන් වහන්සේගෙන් ම ලැබුවෙමි. එනම්, ස්වාමීන් වන ජේසුස් වහන්සේ පාවා දෙනු ලැබූ </a:t>
            </a:r>
            <a:r>
              <a:rPr lang="si-LK" sz="2400" dirty="0">
                <a:solidFill>
                  <a:schemeClr val="bg1"/>
                </a:solidFill>
                <a:latin typeface="Iskoola Pota" panose="020B0502040204020203" pitchFamily="34" charset="0"/>
                <a:cs typeface="Iskoola Pota" panose="020B0502040204020203" pitchFamily="34" charset="0"/>
              </a:rPr>
              <a:t>රාත්‍රි</a:t>
            </a:r>
            <a:r>
              <a:rPr lang="si-LK" sz="2400" dirty="0">
                <a:solidFill>
                  <a:schemeClr val="bg1"/>
                </a:solidFill>
              </a:rPr>
              <a:t>යේ දී රොටියක් රැගෙන, 24 ස්තුති කොට, කඩා: ''මෙය ඔබ උදෙසා දෙන මාගේ ශරීරය ය. මා සිහි කිරීම පිණිස මෙය කරන්නැ''යි වදාළ සේක. 25 එලෙස ම රාත්‍රි කෑමෙන් පසු කුසලාන ද රැගෙන: ''මේ කුසලාන මාගේ රුධිරයෙන් පිහිටුවන නව ගිවිසුම ය. යම් පමණ වර ඔබ මෙයින් පානය කරන්නහු ද, එපමණ වර මා සිහි කිරීම පිණිස මෙය කරන්නැ''යි වදාළ සේක</a:t>
            </a:r>
            <a:r>
              <a:rPr lang="si-LK" sz="2400" dirty="0"/>
              <a:t>.</a:t>
            </a:r>
            <a:r>
              <a:rPr lang="en-US" sz="2400" b="1" dirty="0" smtClean="0">
                <a:solidFill>
                  <a:srgbClr val="FFFFFF"/>
                </a:solidFill>
                <a:latin typeface="Arial" pitchFamily="-112" charset="0"/>
                <a:ea typeface="+mn-ea"/>
                <a:cs typeface="+mn-cs"/>
              </a:rPr>
              <a:t>" </a:t>
            </a:r>
            <a:endParaRPr lang="en-US" sz="2400" b="1" dirty="0">
              <a:solidFill>
                <a:srgbClr val="FFFFFF"/>
              </a:solidFill>
              <a:latin typeface="Arial" pitchFamily="-112" charset="0"/>
              <a:ea typeface="+mn-ea"/>
              <a:cs typeface="+mn-cs"/>
            </a:endParaRPr>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Passov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10400" y="0"/>
            <a:ext cx="213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6706" name="Picture 3" descr="Passo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40506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6707" name="Rectangle 4"/>
          <p:cNvSpPr>
            <a:spLocks noGrp="1" noChangeArrowheads="1"/>
          </p:cNvSpPr>
          <p:nvPr>
            <p:ph type="title"/>
          </p:nvPr>
        </p:nvSpPr>
        <p:spPr>
          <a:xfrm>
            <a:off x="1828800" y="0"/>
            <a:ext cx="6324600" cy="1524000"/>
          </a:xfrm>
          <a:solidFill>
            <a:srgbClr val="0000FF"/>
          </a:solidFill>
        </p:spPr>
        <p:txBody>
          <a:bodyPr/>
          <a:lstStyle/>
          <a:p>
            <a:r>
              <a:rPr lang="si-LK" dirty="0" smtClean="0">
                <a:effectLst/>
                <a:latin typeface="Tahoma" charset="0"/>
                <a:ea typeface="ＭＳ Ｐゴシック" charset="0"/>
                <a:cs typeface="ＭＳ Ｐゴシック" charset="0"/>
              </a:rPr>
              <a:t>පාස්කුවේ අතීත අරුත් </a:t>
            </a:r>
            <a:endParaRPr lang="en-US" dirty="0">
              <a:effectLst/>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pic>
        <p:nvPicPr>
          <p:cNvPr id="458754" name="Picture 3" descr="Passover Cup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2775" y="0"/>
            <a:ext cx="4721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8755" name="Picture 5"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990600"/>
            <a:ext cx="2425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8756" name="Picture 6"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17700" y="990600"/>
            <a:ext cx="2425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8757" name="Picture 7"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3733800"/>
            <a:ext cx="2425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8758" name="Picture 8" descr="j028038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17700" y="3733800"/>
            <a:ext cx="2425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85" name="Text Box 9"/>
          <p:cNvSpPr txBox="1">
            <a:spLocks noChangeArrowheads="1"/>
          </p:cNvSpPr>
          <p:nvPr/>
        </p:nvSpPr>
        <p:spPr bwMode="auto">
          <a:xfrm>
            <a:off x="354043" y="2317302"/>
            <a:ext cx="14382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smtClean="0">
                <a:solidFill>
                  <a:srgbClr val="2F1311"/>
                </a:solidFill>
                <a:effectLst>
                  <a:glow rad="101600">
                    <a:srgbClr val="FFFFFF">
                      <a:alpha val="60000"/>
                    </a:srgbClr>
                  </a:glow>
                  <a:outerShdw blurRad="50800" dist="50800" dir="5400000" algn="ctr" rotWithShape="0">
                    <a:srgbClr val="FFFFFF"/>
                  </a:outerShdw>
                </a:effectLst>
              </a:rPr>
              <a:t>ආශීර්වාදය</a:t>
            </a:r>
            <a:endParaRPr lang="en-US" b="1" dirty="0">
              <a:solidFill>
                <a:srgbClr val="2F1311"/>
              </a:solidFill>
              <a:effectLst>
                <a:glow rad="101600">
                  <a:srgbClr val="FFFFFF">
                    <a:alpha val="60000"/>
                  </a:srgbClr>
                </a:glow>
                <a:outerShdw blurRad="50800" dist="50800" dir="5400000" algn="ctr" rotWithShape="0">
                  <a:srgbClr val="FFFFFF"/>
                </a:outerShdw>
              </a:effectLst>
            </a:endParaRPr>
          </a:p>
        </p:txBody>
      </p:sp>
      <p:sp>
        <p:nvSpPr>
          <p:cNvPr id="357386" name="Text Box 10"/>
          <p:cNvSpPr txBox="1">
            <a:spLocks noChangeArrowheads="1"/>
          </p:cNvSpPr>
          <p:nvPr/>
        </p:nvSpPr>
        <p:spPr bwMode="auto">
          <a:xfrm>
            <a:off x="2524784" y="2359967"/>
            <a:ext cx="12121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smtClean="0">
                <a:solidFill>
                  <a:srgbClr val="2F1311"/>
                </a:solidFill>
                <a:effectLst>
                  <a:glow rad="101600">
                    <a:srgbClr val="FFFFFF">
                      <a:alpha val="60000"/>
                    </a:srgbClr>
                  </a:glow>
                </a:effectLst>
              </a:rPr>
              <a:t>පීඩාවන්</a:t>
            </a:r>
            <a:r>
              <a:rPr lang="si-LK" dirty="0" smtClean="0">
                <a:solidFill>
                  <a:srgbClr val="2F1311"/>
                </a:solidFill>
              </a:rPr>
              <a:t> </a:t>
            </a:r>
            <a:endParaRPr lang="en-US" dirty="0">
              <a:solidFill>
                <a:srgbClr val="2F1311"/>
              </a:solidFill>
            </a:endParaRPr>
          </a:p>
        </p:txBody>
      </p:sp>
      <p:sp>
        <p:nvSpPr>
          <p:cNvPr id="357387" name="Text Box 11"/>
          <p:cNvSpPr txBox="1">
            <a:spLocks noChangeArrowheads="1"/>
          </p:cNvSpPr>
          <p:nvPr/>
        </p:nvSpPr>
        <p:spPr bwMode="auto">
          <a:xfrm>
            <a:off x="721311" y="5080826"/>
            <a:ext cx="8306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smtClean="0">
                <a:solidFill>
                  <a:srgbClr val="2F1311"/>
                </a:solidFill>
                <a:effectLst>
                  <a:glow rad="101600">
                    <a:srgbClr val="FFFFFF">
                      <a:alpha val="60000"/>
                    </a:srgbClr>
                  </a:glow>
                </a:effectLst>
              </a:rPr>
              <a:t>මිදීම</a:t>
            </a:r>
            <a:r>
              <a:rPr lang="si-LK" b="1" dirty="0" smtClean="0">
                <a:solidFill>
                  <a:srgbClr val="2F1311"/>
                </a:solidFill>
              </a:rPr>
              <a:t> </a:t>
            </a:r>
            <a:endParaRPr lang="en-US" b="1" dirty="0">
              <a:solidFill>
                <a:srgbClr val="2F1311"/>
              </a:solidFill>
            </a:endParaRPr>
          </a:p>
        </p:txBody>
      </p:sp>
      <p:sp>
        <p:nvSpPr>
          <p:cNvPr id="357388" name="Text Box 12"/>
          <p:cNvSpPr txBox="1">
            <a:spLocks noChangeArrowheads="1"/>
          </p:cNvSpPr>
          <p:nvPr/>
        </p:nvSpPr>
        <p:spPr bwMode="auto">
          <a:xfrm>
            <a:off x="2541215" y="5106025"/>
            <a:ext cx="1250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smtClean="0">
                <a:solidFill>
                  <a:srgbClr val="2F1311"/>
                </a:solidFill>
                <a:effectLst>
                  <a:glow rad="101600">
                    <a:srgbClr val="FFFFFF">
                      <a:alpha val="60000"/>
                    </a:srgbClr>
                  </a:glow>
                </a:effectLst>
                <a:latin typeface="Iskoola Pota" panose="020B0502040204020203" pitchFamily="34" charset="0"/>
                <a:cs typeface="Iskoola Pota" panose="020B0502040204020203" pitchFamily="34" charset="0"/>
              </a:rPr>
              <a:t>ප්‍රශ</a:t>
            </a:r>
            <a:r>
              <a:rPr lang="si-LK" b="1" dirty="0" smtClean="0">
                <a:solidFill>
                  <a:srgbClr val="2F1311"/>
                </a:solidFill>
                <a:effectLst>
                  <a:glow rad="101600">
                    <a:srgbClr val="FFFFFF">
                      <a:alpha val="60000"/>
                    </a:srgbClr>
                  </a:glow>
                </a:effectLst>
              </a:rPr>
              <a:t>ංසාව</a:t>
            </a:r>
            <a:r>
              <a:rPr lang="si-LK" b="1" dirty="0" smtClean="0">
                <a:solidFill>
                  <a:srgbClr val="2F1311"/>
                </a:solidFill>
              </a:rPr>
              <a:t> </a:t>
            </a:r>
            <a:endParaRPr lang="en-US" b="1" dirty="0">
              <a:solidFill>
                <a:srgbClr val="2F1311"/>
              </a:solidFill>
            </a:endParaRPr>
          </a:p>
        </p:txBody>
      </p:sp>
      <p:sp>
        <p:nvSpPr>
          <p:cNvPr id="357389" name="Rectangle 13"/>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8"/>
              </a:schemeClr>
            </a:outerShdw>
          </a:effectLst>
        </p:spPr>
        <p:txBody>
          <a:bodyPr/>
          <a:lstStyle/>
          <a:p>
            <a:pPr eaLnBrk="1" hangingPunct="1">
              <a:defRPr/>
            </a:pPr>
            <a:r>
              <a:rPr lang="si-LK" dirty="0" smtClean="0">
                <a:ea typeface="ＭＳ Ｐゴシック" pitchFamily="-112" charset="-128"/>
                <a:cs typeface="ＭＳ Ｐゴシック" pitchFamily="-112" charset="-128"/>
              </a:rPr>
              <a:t>කුසලාන හතර</a:t>
            </a:r>
            <a:r>
              <a:rPr lang="en-US" dirty="0" smtClean="0">
                <a:ea typeface="ＭＳ Ｐゴシック" pitchFamily="-112" charset="-128"/>
                <a:cs typeface="ＭＳ Ｐゴシック" pitchFamily="-112" charset="-128"/>
              </a:rPr>
              <a:t> (</a:t>
            </a:r>
            <a:r>
              <a:rPr lang="si-LK" dirty="0" smtClean="0">
                <a:ea typeface="ＭＳ Ｐゴシック" pitchFamily="-112" charset="-128"/>
                <a:cs typeface="ＭＳ Ｐゴシック" pitchFamily="-112" charset="-128"/>
              </a:rPr>
              <a:t>නික්ම</a:t>
            </a:r>
            <a:r>
              <a:rPr lang="en-US" dirty="0" smtClean="0">
                <a:ea typeface="ＭＳ Ｐゴシック" pitchFamily="-112" charset="-128"/>
                <a:cs typeface="ＭＳ Ｐゴシック" pitchFamily="-112" charset="-128"/>
              </a:rPr>
              <a:t>. </a:t>
            </a:r>
            <a:r>
              <a:rPr lang="en-US" dirty="0">
                <a:ea typeface="ＭＳ Ｐゴシック" pitchFamily="-112" charset="-128"/>
                <a:cs typeface="ＭＳ Ｐゴシック" pitchFamily="-112" charset="-128"/>
              </a:rPr>
              <a:t>6:6-7)</a:t>
            </a:r>
          </a:p>
        </p:txBody>
      </p:sp>
      <p:sp>
        <p:nvSpPr>
          <p:cNvPr id="357390" name="Oval 14"/>
          <p:cNvSpPr>
            <a:spLocks noChangeArrowheads="1"/>
          </p:cNvSpPr>
          <p:nvPr/>
        </p:nvSpPr>
        <p:spPr bwMode="auto">
          <a:xfrm>
            <a:off x="5943600" y="1600200"/>
            <a:ext cx="2514600" cy="13716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57385"/>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57386"/>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57387"/>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57388"/>
                                        </p:tgtEl>
                                        <p:attrNameLst>
                                          <p:attrName>style.visibility</p:attrName>
                                        </p:attrNameLst>
                                      </p:cBhvr>
                                      <p:to>
                                        <p:strVal val="visible"/>
                                      </p:to>
                                    </p:set>
                                  </p:childTnLst>
                                </p:cTn>
                              </p:par>
                            </p:childTnLst>
                          </p:cTn>
                        </p:par>
                        <p:par>
                          <p:cTn id="16" fill="hold" nodeType="afterGroup">
                            <p:stCondLst>
                              <p:cond delay="0"/>
                            </p:stCondLst>
                            <p:childTnLst>
                              <p:par>
                                <p:cTn id="17" presetID="51" presetClass="entr" presetSubtype="0" fill="hold" grpId="0" nodeType="afterEffect">
                                  <p:stCondLst>
                                    <p:cond delay="0"/>
                                  </p:stCondLst>
                                  <p:childTnLst>
                                    <p:set>
                                      <p:cBhvr>
                                        <p:cTn id="18" dur="1" fill="hold">
                                          <p:stCondLst>
                                            <p:cond delay="0"/>
                                          </p:stCondLst>
                                        </p:cTn>
                                        <p:tgtEl>
                                          <p:spTgt spid="357390"/>
                                        </p:tgtEl>
                                        <p:attrNameLst>
                                          <p:attrName>style.visibility</p:attrName>
                                        </p:attrNameLst>
                                      </p:cBhvr>
                                      <p:to>
                                        <p:strVal val="visible"/>
                                      </p:to>
                                    </p:set>
                                    <p:animEffect transition="in" filter="fade">
                                      <p:cBhvr>
                                        <p:cTn id="19" dur="770" decel="100000"/>
                                        <p:tgtEl>
                                          <p:spTgt spid="357390"/>
                                        </p:tgtEl>
                                      </p:cBhvr>
                                    </p:animEffect>
                                    <p:animScale>
                                      <p:cBhvr>
                                        <p:cTn id="20" dur="770" decel="100000"/>
                                        <p:tgtEl>
                                          <p:spTgt spid="357390"/>
                                        </p:tgtEl>
                                      </p:cBhvr>
                                      <p:from x="10000" y="10000"/>
                                      <p:to x="200000" y="450000"/>
                                    </p:animScale>
                                    <p:animScale>
                                      <p:cBhvr>
                                        <p:cTn id="21" dur="1230" accel="100000" fill="hold">
                                          <p:stCondLst>
                                            <p:cond delay="770"/>
                                          </p:stCondLst>
                                        </p:cTn>
                                        <p:tgtEl>
                                          <p:spTgt spid="357390"/>
                                        </p:tgtEl>
                                      </p:cBhvr>
                                      <p:from x="200000" y="450000"/>
                                      <p:to x="100000" y="100000"/>
                                    </p:animScale>
                                    <p:set>
                                      <p:cBhvr>
                                        <p:cTn id="22" dur="770" fill="hold"/>
                                        <p:tgtEl>
                                          <p:spTgt spid="357390"/>
                                        </p:tgtEl>
                                        <p:attrNameLst>
                                          <p:attrName>ppt_x</p:attrName>
                                        </p:attrNameLst>
                                      </p:cBhvr>
                                      <p:to>
                                        <p:strVal val="(0.5)"/>
                                      </p:to>
                                    </p:set>
                                    <p:anim from="(0.5)" to="(#ppt_x)" calcmode="lin" valueType="num">
                                      <p:cBhvr>
                                        <p:cTn id="23" dur="1230" accel="100000" fill="hold">
                                          <p:stCondLst>
                                            <p:cond delay="770"/>
                                          </p:stCondLst>
                                        </p:cTn>
                                        <p:tgtEl>
                                          <p:spTgt spid="357390"/>
                                        </p:tgtEl>
                                        <p:attrNameLst>
                                          <p:attrName>ppt_x</p:attrName>
                                        </p:attrNameLst>
                                      </p:cBhvr>
                                    </p:anim>
                                    <p:set>
                                      <p:cBhvr>
                                        <p:cTn id="24" dur="770" fill="hold"/>
                                        <p:tgtEl>
                                          <p:spTgt spid="357390"/>
                                        </p:tgtEl>
                                        <p:attrNameLst>
                                          <p:attrName>ppt_y</p:attrName>
                                        </p:attrNameLst>
                                      </p:cBhvr>
                                      <p:to>
                                        <p:strVal val="(#ppt_y+0.4)"/>
                                      </p:to>
                                    </p:set>
                                    <p:anim from="(#ppt_y+0.4)" to="(#ppt_y)" calcmode="lin" valueType="num">
                                      <p:cBhvr>
                                        <p:cTn id="25" dur="1230" accel="100000" fill="hold">
                                          <p:stCondLst>
                                            <p:cond delay="770"/>
                                          </p:stCondLst>
                                        </p:cTn>
                                        <p:tgtEl>
                                          <p:spTgt spid="35739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5" grpId="0"/>
      <p:bldP spid="357386" grpId="0"/>
      <p:bldP spid="357387" grpId="0"/>
      <p:bldP spid="357388" grpId="0"/>
      <p:bldP spid="357390"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sz="2400">
              <a:solidFill>
                <a:srgbClr val="2F1311"/>
              </a:solidFill>
              <a:latin typeface="Arial" pitchFamily="-112" charset="0"/>
              <a:ea typeface="ＭＳ Ｐゴシック" pitchFamily="-112" charset="-128"/>
              <a:cs typeface="ＭＳ Ｐゴシック" pitchFamily="-112" charset="-128"/>
            </a:endParaRPr>
          </a:p>
        </p:txBody>
      </p:sp>
      <p:sp>
        <p:nvSpPr>
          <p:cNvPr id="359427" name="Rectangle 3"/>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si-LK" dirty="0" smtClean="0">
                <a:ea typeface="ＭＳ Ｐゴシック" pitchFamily="-112" charset="-128"/>
                <a:cs typeface="ＭＳ Ｐゴシック" pitchFamily="-112" charset="-128"/>
              </a:rPr>
              <a:t>උත්සවයන් හි පිළිවෙත </a:t>
            </a:r>
            <a:endParaRPr lang="en-US" dirty="0">
              <a:ea typeface="ＭＳ Ｐゴシック" pitchFamily="-112" charset="-128"/>
              <a:cs typeface="ＭＳ Ｐゴシック" pitchFamily="-112" charset="-128"/>
            </a:endParaRPr>
          </a:p>
        </p:txBody>
      </p:sp>
      <p:graphicFrame>
        <p:nvGraphicFramePr>
          <p:cNvPr id="359428" name="Group 4"/>
          <p:cNvGraphicFramePr>
            <a:graphicFrameLocks noGrp="1"/>
          </p:cNvGraphicFramePr>
          <p:nvPr>
            <p:extLst>
              <p:ext uri="{D42A27DB-BD31-4B8C-83A1-F6EECF244321}">
                <p14:modId xmlns:p14="http://schemas.microsoft.com/office/powerpoint/2010/main" val="3944850464"/>
              </p:ext>
            </p:extLst>
          </p:nvPr>
        </p:nvGraphicFramePr>
        <p:xfrm>
          <a:off x="76200" y="1124745"/>
          <a:ext cx="7772400" cy="5928468"/>
        </p:xfrm>
        <a:graphic>
          <a:graphicData uri="http://schemas.openxmlformats.org/drawingml/2006/table">
            <a:tbl>
              <a:tblPr/>
              <a:tblGrid>
                <a:gridCol w="3868398"/>
                <a:gridCol w="3904002"/>
              </a:tblGrid>
              <a:tr h="496858">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2100" b="0" i="0" u="none" strike="noStrike" cap="none" normalizeH="0" baseline="0" dirty="0" smtClean="0">
                          <a:ln>
                            <a:noFill/>
                          </a:ln>
                          <a:solidFill>
                            <a:srgbClr val="FFFFFF"/>
                          </a:solidFill>
                          <a:effectLst>
                            <a:outerShdw blurRad="38100" dist="38100" dir="2700000" algn="tl">
                              <a:srgbClr val="000000"/>
                            </a:outerShdw>
                          </a:effectLst>
                          <a:latin typeface="Arial" charset="0"/>
                          <a:ea typeface="宋体" charset="0"/>
                          <a:cs typeface="宋体" charset="0"/>
                        </a:rPr>
                        <a:t>පාස්කුව</a:t>
                      </a:r>
                      <a:endParaRPr kumimoji="0" lang="en-US" altLang="zh-CN" sz="21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2100" b="1" i="0" u="none" strike="noStrike" cap="none" normalizeH="0" baseline="0" dirty="0" smtClean="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ස්වාමීන්ගේ බෝජනය </a:t>
                      </a:r>
                      <a:r>
                        <a:rPr kumimoji="0" lang="en-US" altLang="zh-CN" sz="2100" b="1" i="0" u="none" strike="noStrike" cap="none" normalizeH="0" baseline="0" dirty="0" smtClean="0">
                          <a:ln>
                            <a:noFill/>
                          </a:ln>
                          <a:solidFill>
                            <a:srgbClr val="FFFFFF"/>
                          </a:solidFill>
                          <a:effectLst>
                            <a:outerShdw blurRad="38100" dist="38100" dir="2700000" algn="tl">
                              <a:srgbClr val="000000"/>
                            </a:outerShdw>
                          </a:effectLst>
                          <a:latin typeface="Arial Rounded MT Bold" charset="0"/>
                          <a:ea typeface="ＭＳ Ｐゴシック" charset="0"/>
                          <a:cs typeface="Times" charset="0"/>
                        </a:rPr>
                        <a:t> </a:t>
                      </a:r>
                      <a:endParaRPr kumimoji="0" lang="en-US" altLang="zh-CN" sz="2100" b="0"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r>
              <a:tr h="555311">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9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宋体" charset="0"/>
                          <a:cs typeface="宋体" charset="0"/>
                        </a:rPr>
                        <a:t>පහන්රුක්</a:t>
                      </a:r>
                      <a:r>
                        <a:rPr kumimoji="0" lang="si-LK" altLang="zh-CN" sz="32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宋体" charset="0"/>
                          <a:cs typeface="宋体" charset="0"/>
                        </a:rPr>
                        <a:t> </a:t>
                      </a:r>
                      <a:endParaRPr kumimoji="0" lang="en-US" altLang="zh-CN" sz="32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උපකල්පනය</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a:t>
                      </a:r>
                      <a:r>
                        <a:rPr kumimoji="0" lang="si-LK"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සදහන් නොවේ</a:t>
                      </a:r>
                      <a:r>
                        <a:rPr kumimoji="0" lang="en-US" altLang="zh-CN" sz="19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endParaRPr kumimoji="0" lang="en-US" altLang="zh-CN" sz="18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72217">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400" b="1" i="0" u="sng" strike="noStrike" cap="none" normalizeH="0" baseline="0" dirty="0" smtClean="0">
                          <a:ln>
                            <a:noFill/>
                          </a:ln>
                          <a:solidFill>
                            <a:srgbClr val="FFFFFF"/>
                          </a:solidFill>
                          <a:effectLst>
                            <a:outerShdw blurRad="38100" dist="38100" dir="2700000" algn="tl">
                              <a:srgbClr val="000000"/>
                            </a:outerShdw>
                          </a:effectLst>
                          <a:latin typeface="AGaramond Semibold" charset="0"/>
                          <a:ea typeface="ＭＳ Ｐゴシック" charset="0"/>
                          <a:cs typeface="Times" charset="0"/>
                        </a:rPr>
                        <a:t>පළමු කුසලානය</a:t>
                      </a:r>
                      <a:r>
                        <a:rPr kumimoji="0" lang="en-US" altLang="zh-CN" sz="14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si-LK" altLang="zh-CN" sz="14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ආශීර්වාදය/ විශුද්ධි කිරීම,"නුඹව මිසර වැසියන්ගේ බරින් මම නුඹ පිටතට ගෙනෙන්නෙමි" (“මම”යෙදෙන අවස්ථා 4 න් පළමු අවස්ථාව. නික්ම 6:6-7)</a:t>
                      </a:r>
                      <a:endParaRPr kumimoji="0" lang="en-US" altLang="zh-CN" sz="14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lang="si-LK" sz="1400" b="0" i="0" kern="1200" dirty="0" smtClean="0">
                          <a:solidFill>
                            <a:srgbClr val="FFFFFF"/>
                          </a:solidFill>
                          <a:effectLst/>
                          <a:latin typeface="+mn-lt"/>
                          <a:ea typeface="+mn-ea"/>
                          <a:cs typeface="+mn-cs"/>
                        </a:rPr>
                        <a:t>''මෙ‍ය ගෙන ඔබ අතරෙහි බෙදාගන්න.  මන්ද, මෙ‍තැන් පටන්, දෙවියන්වහන්සේගේ රාජ්‍යය පැමිණෙන තුරු, මම මිදියුස පානය  නො කරන්නෙමි''</a:t>
                      </a:r>
                      <a:r>
                        <a:rPr lang="si-LK" sz="1400" b="0" i="0" kern="1200" dirty="0" smtClean="0">
                          <a:solidFill>
                            <a:schemeClr val="tx1"/>
                          </a:solidFill>
                          <a:effectLst/>
                          <a:latin typeface="+mn-lt"/>
                          <a:ea typeface="+mn-ea"/>
                          <a:cs typeface="+mn-cs"/>
                        </a:rPr>
                        <a:t>.</a:t>
                      </a:r>
                      <a:r>
                        <a:rPr kumimoji="0" lang="en-US" altLang="zh-CN" sz="14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a:t>
                      </a:r>
                      <a:r>
                        <a:rPr kumimoji="0" lang="si-LK" altLang="zh-CN" sz="14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ලූක්</a:t>
                      </a:r>
                      <a:r>
                        <a:rPr kumimoji="0" lang="en-US" altLang="zh-CN" sz="14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 22:17</a:t>
                      </a:r>
                      <a:r>
                        <a:rPr kumimoji="0" lang="si-LK" altLang="zh-CN" sz="14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බී</a:t>
                      </a:r>
                      <a:r>
                        <a:rPr kumimoji="0" lang="en-US" altLang="zh-CN" sz="1400" b="1" i="0" u="none" strike="noStrike" cap="none" normalizeH="0" baseline="0" dirty="0" smtClean="0">
                          <a:ln>
                            <a:noFill/>
                          </a:ln>
                          <a:solidFill>
                            <a:srgbClr val="FFFFFF"/>
                          </a:solidFill>
                          <a:effectLst>
                            <a:outerShdw blurRad="38100" dist="38100" dir="2700000" algn="tl">
                              <a:srgbClr val="000000"/>
                            </a:outerShdw>
                          </a:effectLst>
                          <a:latin typeface="Times" charset="0"/>
                          <a:ea typeface="宋体" charset="0"/>
                          <a:cs typeface="宋体" charset="0"/>
                        </a:rPr>
                        <a:t>-18</a:t>
                      </a:r>
                      <a:r>
                        <a:rPr kumimoji="0" lang="en-US" altLang="zh-CN" sz="1400" b="1" i="0" u="none" strike="noStrike" cap="none" normalizeH="0" baseline="0" dirty="0">
                          <a:ln>
                            <a:noFill/>
                          </a:ln>
                          <a:solidFill>
                            <a:srgbClr val="FFFFFF"/>
                          </a:solidFill>
                          <a:effectLst>
                            <a:outerShdw blurRad="38100" dist="38100" dir="2700000" algn="tl">
                              <a:srgbClr val="000000"/>
                            </a:outerShdw>
                          </a:effectLst>
                          <a:latin typeface="Times" charset="0"/>
                          <a:ea typeface="宋体" charset="0"/>
                          <a:cs typeface="宋体" charset="0"/>
                        </a:rPr>
                        <a:t>)</a:t>
                      </a:r>
                      <a:endParaRPr kumimoji="0" lang="en-US" altLang="zh-CN" sz="14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3764">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600" b="1" i="0" u="none" strike="noStrike" cap="none" normalizeH="0" baseline="0" dirty="0" smtClean="0">
                          <a:ln>
                            <a:noFill/>
                          </a:ln>
                          <a:solidFill>
                            <a:srgbClr val="FFFFFF"/>
                          </a:solidFill>
                          <a:effectLst>
                            <a:outerShdw blurRad="38100" dist="38100" dir="2700000" algn="tl">
                              <a:srgbClr val="000000"/>
                            </a:outerShdw>
                          </a:effectLst>
                          <a:latin typeface="Arial" charset="0"/>
                          <a:ea typeface="宋体" charset="0"/>
                          <a:cs typeface="宋体" charset="0"/>
                        </a:rPr>
                        <a:t>තමන්ගේම අත් සේදීම</a:t>
                      </a:r>
                      <a:endParaRPr kumimoji="0" lang="en-US" altLang="zh-CN" sz="1600" b="1" i="0" u="none" strike="noStrike" cap="none" normalizeH="0" baseline="0" dirty="0">
                        <a:ln>
                          <a:noFill/>
                        </a:ln>
                        <a:solidFill>
                          <a:srgbClr val="FFFFFF"/>
                        </a:solidFill>
                        <a:effectLst>
                          <a:outerShdw blurRad="38100" dist="38100" dir="2700000" algn="tl">
                            <a:srgbClr val="000000"/>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600" b="1" i="0" u="none" strike="noStrike" cap="none" normalizeH="0" baseline="0" dirty="0" smtClean="0">
                          <a:ln>
                            <a:noFill/>
                          </a:ln>
                          <a:solidFill>
                            <a:srgbClr val="FFFFFF"/>
                          </a:solidFill>
                          <a:effectLst>
                            <a:outerShdw blurRad="38100" dist="38100" dir="2700000" algn="tl">
                              <a:srgbClr val="000000"/>
                            </a:outerShdw>
                          </a:effectLst>
                          <a:latin typeface="Tahoma" charset="0"/>
                          <a:ea typeface="宋体" charset="0"/>
                          <a:cs typeface="宋体" charset="0"/>
                        </a:rPr>
                        <a:t>ගෝලයන්ගේ පා සේදීම(</a:t>
                      </a:r>
                      <a:r>
                        <a:rPr kumimoji="0" lang="si-LK" altLang="zh-CN" sz="1600" b="1" i="0" u="none" strike="noStrike" cap="none" normalizeH="0" baseline="0" dirty="0" err="1" smtClean="0">
                          <a:ln>
                            <a:noFill/>
                          </a:ln>
                          <a:solidFill>
                            <a:srgbClr val="FFFFFF"/>
                          </a:solidFill>
                          <a:effectLst>
                            <a:outerShdw blurRad="38100" dist="38100" dir="2700000" algn="tl">
                              <a:srgbClr val="000000"/>
                            </a:outerShdw>
                          </a:effectLst>
                          <a:latin typeface="Tahoma" charset="0"/>
                          <a:ea typeface="宋体" charset="0"/>
                          <a:cs typeface="宋体" charset="0"/>
                        </a:rPr>
                        <a:t>යොහන්</a:t>
                      </a:r>
                      <a:r>
                        <a:rPr kumimoji="0" lang="si-LK" altLang="zh-CN" sz="1600" b="1" i="0" u="none" strike="noStrike" cap="none" normalizeH="0" baseline="0" dirty="0" smtClean="0">
                          <a:ln>
                            <a:noFill/>
                          </a:ln>
                          <a:solidFill>
                            <a:srgbClr val="FFFFFF"/>
                          </a:solidFill>
                          <a:effectLst>
                            <a:outerShdw blurRad="38100" dist="38100" dir="2700000" algn="tl">
                              <a:srgbClr val="000000"/>
                            </a:outerShdw>
                          </a:effectLst>
                          <a:latin typeface="Tahoma" charset="0"/>
                          <a:ea typeface="宋体" charset="0"/>
                          <a:cs typeface="宋体" charset="0"/>
                        </a:rPr>
                        <a:t> 13:2,4)</a:t>
                      </a:r>
                      <a:endParaRPr kumimoji="0" lang="en-US" altLang="zh-CN" sz="16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78907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400" b="1" i="0" u="none" strike="noStrike" cap="none" normalizeH="0" baseline="0" dirty="0" smtClean="0">
                          <a:ln>
                            <a:noFill/>
                          </a:ln>
                          <a:solidFill>
                            <a:srgbClr val="FFFFFF"/>
                          </a:solidFill>
                          <a:effectLst>
                            <a:outerShdw blurRad="38100" dist="38100" dir="2700000" algn="tl">
                              <a:srgbClr val="000000"/>
                            </a:outerShdw>
                          </a:effectLst>
                          <a:latin typeface="Tahoma" charset="0"/>
                          <a:ea typeface="宋体" charset="0"/>
                          <a:cs typeface="宋体" charset="0"/>
                        </a:rPr>
                        <a:t>අසමෝදගම් වැනි ලුණු වතුර (තිත්ත),මැද මත්සා (රොටි) දෘශ්‍යමාන හා කැඩුණු අතර 1/2 "ඇෆිකොමෙන්" (ග්‍රීක "පසු එන තැනැත්තා") පිස්නාකඩකින් ඒතු.</a:t>
                      </a:r>
                      <a:endParaRPr kumimoji="0" lang="en-US" altLang="zh-CN" sz="14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400" b="1" i="0" u="none" strike="noStrike" cap="none" normalizeH="0" baseline="0" dirty="0" smtClean="0">
                          <a:ln>
                            <a:noFill/>
                          </a:ln>
                          <a:solidFill>
                            <a:srgbClr val="FFFFFF"/>
                          </a:solidFill>
                          <a:effectLst>
                            <a:outerShdw blurRad="38100" dist="38100" dir="2700000" algn="tl">
                              <a:srgbClr val="000000"/>
                            </a:outerShdw>
                          </a:effectLst>
                          <a:latin typeface="Tahoma" charset="0"/>
                          <a:ea typeface="宋体" charset="0"/>
                          <a:cs typeface="宋体" charset="0"/>
                        </a:rPr>
                        <a:t>දේව පුත්‍ර</a:t>
                      </a:r>
                      <a:r>
                        <a:rPr kumimoji="0" lang="si-LK" altLang="zh-CN" sz="1400" b="1" i="0" u="none" strike="noStrike" cap="none" normalizeH="0" baseline="0" dirty="0" smtClean="0">
                          <a:ln>
                            <a:noFill/>
                          </a:ln>
                          <a:solidFill>
                            <a:srgbClr val="FFFFFF"/>
                          </a:solidFill>
                          <a:effectLst>
                            <a:outerShdw blurRad="38100" dist="38100" dir="2700000" algn="tl">
                              <a:srgbClr val="000000"/>
                            </a:outerShdw>
                          </a:effectLst>
                          <a:latin typeface="Iskoola Pota" panose="020B0502040204020203" pitchFamily="34" charset="0"/>
                          <a:ea typeface="宋体" charset="0"/>
                          <a:cs typeface="Iskoola Pota" panose="020B0502040204020203" pitchFamily="34" charset="0"/>
                        </a:rPr>
                        <a:t>ය</a:t>
                      </a:r>
                      <a:r>
                        <a:rPr kumimoji="0" lang="si-LK" altLang="zh-CN" sz="1400" b="1" i="0" u="none" strike="noStrike" cap="none" normalizeH="0" baseline="0" dirty="0" smtClean="0">
                          <a:ln>
                            <a:noFill/>
                          </a:ln>
                          <a:solidFill>
                            <a:srgbClr val="FFFFFF"/>
                          </a:solidFill>
                          <a:effectLst>
                            <a:outerShdw blurRad="38100" dist="38100" dir="2700000" algn="tl">
                              <a:srgbClr val="000000"/>
                            </a:outerShdw>
                          </a:effectLst>
                          <a:latin typeface="Tahoma" charset="0"/>
                          <a:ea typeface="宋体" charset="0"/>
                          <a:cs typeface="宋体" charset="0"/>
                        </a:rPr>
                        <a:t>ා(ත්‍රිත්වයේ දෙවෙනියා) දෘශ්‍යමාන,කැඩුණු,ශරීරය ඔතා,සොහොනක තැන්පත් කලා(මෙම සම්ප්‍රදාය පළමු සියවසේ යුදෙව් ඇදහිලිවතුන් විසින් පාස්කුවට එක්කලා)</a:t>
                      </a:r>
                      <a:endParaRPr kumimoji="0" lang="en-US" altLang="zh-CN" sz="14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7743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200" b="1" i="0" u="none" strike="noStrike" cap="none" normalizeH="0" baseline="0" dirty="0" smtClean="0">
                          <a:ln>
                            <a:noFill/>
                          </a:ln>
                          <a:solidFill>
                            <a:srgbClr val="FFFFFF"/>
                          </a:solidFill>
                          <a:effectLst>
                            <a:outerShdw blurRad="38100" dist="38100" dir="2700000" algn="tl">
                              <a:srgbClr val="000000"/>
                            </a:outerShdw>
                          </a:effectLst>
                          <a:latin typeface="Tahoma" charset="0"/>
                          <a:ea typeface="宋体" charset="0"/>
                          <a:cs typeface="宋体" charset="0"/>
                        </a:rPr>
                        <a:t>පාස්කු කථාව කියවීම (නික්මයාම 12: 1-13) ප්‍රශ්න 4,පුත්‍රයන්4,වසංගත 10 </a:t>
                      </a:r>
                      <a:endParaRPr kumimoji="0" lang="en-US" altLang="zh-CN" sz="12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400" b="1" i="0" u="none" strike="noStrike" cap="none" normalizeH="0" baseline="0" dirty="0" smtClean="0">
                          <a:ln>
                            <a:noFill/>
                          </a:ln>
                          <a:solidFill>
                            <a:srgbClr val="FFFFFF"/>
                          </a:solidFill>
                          <a:effectLst>
                            <a:outerShdw blurRad="38100" dist="38100" dir="2700000" algn="tl">
                              <a:srgbClr val="000000"/>
                            </a:outerShdw>
                          </a:effectLst>
                          <a:latin typeface="Tahoma" charset="0"/>
                          <a:ea typeface="宋体" charset="0"/>
                          <a:cs typeface="宋体" charset="0"/>
                        </a:rPr>
                        <a:t>උපකල්පිත (වාර්තා නොකළ)</a:t>
                      </a:r>
                      <a:endParaRPr kumimoji="0" lang="en-US" altLang="zh-CN" sz="1400" b="1" i="0" u="none" strike="noStrike" cap="none" normalizeH="0" baseline="0" dirty="0">
                        <a:ln>
                          <a:noFill/>
                        </a:ln>
                        <a:solidFill>
                          <a:srgbClr val="FFFFFF"/>
                        </a:solidFill>
                        <a:effectLst>
                          <a:outerShdw blurRad="38100" dist="38100" dir="2700000" algn="tl">
                            <a:srgbClr val="000000"/>
                          </a:outerShdw>
                        </a:effectLst>
                        <a:latin typeface="Tahoma"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460826" name="Picture 28" descr="j02874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5800" y="0"/>
            <a:ext cx="1879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9453" name="Oval 29"/>
          <p:cNvSpPr>
            <a:spLocks noChangeArrowheads="1"/>
          </p:cNvSpPr>
          <p:nvPr/>
        </p:nvSpPr>
        <p:spPr bwMode="auto">
          <a:xfrm>
            <a:off x="-540568" y="3886200"/>
            <a:ext cx="4648200" cy="29718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2F1311"/>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359453"/>
                                        </p:tgtEl>
                                        <p:attrNameLst>
                                          <p:attrName>style.visibility</p:attrName>
                                        </p:attrNameLst>
                                      </p:cBhvr>
                                      <p:to>
                                        <p:strVal val="visible"/>
                                      </p:to>
                                    </p:set>
                                    <p:animEffect transition="in" filter="fade">
                                      <p:cBhvr>
                                        <p:cTn id="7" dur="770" decel="100000"/>
                                        <p:tgtEl>
                                          <p:spTgt spid="359453"/>
                                        </p:tgtEl>
                                      </p:cBhvr>
                                    </p:animEffect>
                                    <p:animScale>
                                      <p:cBhvr>
                                        <p:cTn id="8" dur="770" decel="100000"/>
                                        <p:tgtEl>
                                          <p:spTgt spid="359453"/>
                                        </p:tgtEl>
                                      </p:cBhvr>
                                      <p:from x="10000" y="10000"/>
                                      <p:to x="200000" y="450000"/>
                                    </p:animScale>
                                    <p:animScale>
                                      <p:cBhvr>
                                        <p:cTn id="9" dur="1230" accel="100000" fill="hold">
                                          <p:stCondLst>
                                            <p:cond delay="770"/>
                                          </p:stCondLst>
                                        </p:cTn>
                                        <p:tgtEl>
                                          <p:spTgt spid="359453"/>
                                        </p:tgtEl>
                                      </p:cBhvr>
                                      <p:from x="200000" y="450000"/>
                                      <p:to x="100000" y="100000"/>
                                    </p:animScale>
                                    <p:set>
                                      <p:cBhvr>
                                        <p:cTn id="10" dur="770" fill="hold"/>
                                        <p:tgtEl>
                                          <p:spTgt spid="359453"/>
                                        </p:tgtEl>
                                        <p:attrNameLst>
                                          <p:attrName>ppt_x</p:attrName>
                                        </p:attrNameLst>
                                      </p:cBhvr>
                                      <p:to>
                                        <p:strVal val="(0.5)"/>
                                      </p:to>
                                    </p:set>
                                    <p:anim from="(0.5)" to="(#ppt_x)" calcmode="lin" valueType="num">
                                      <p:cBhvr>
                                        <p:cTn id="11" dur="1230" accel="100000" fill="hold">
                                          <p:stCondLst>
                                            <p:cond delay="770"/>
                                          </p:stCondLst>
                                        </p:cTn>
                                        <p:tgtEl>
                                          <p:spTgt spid="359453"/>
                                        </p:tgtEl>
                                        <p:attrNameLst>
                                          <p:attrName>ppt_x</p:attrName>
                                        </p:attrNameLst>
                                      </p:cBhvr>
                                    </p:anim>
                                    <p:set>
                                      <p:cBhvr>
                                        <p:cTn id="12" dur="770" fill="hold"/>
                                        <p:tgtEl>
                                          <p:spTgt spid="359453"/>
                                        </p:tgtEl>
                                        <p:attrNameLst>
                                          <p:attrName>ppt_y</p:attrName>
                                        </p:attrNameLst>
                                      </p:cBhvr>
                                      <p:to>
                                        <p:strVal val="(#ppt_y+0.4)"/>
                                      </p:to>
                                    </p:set>
                                    <p:anim from="(#ppt_y+0.4)" to="(#ppt_y)" calcmode="lin" valueType="num">
                                      <p:cBhvr>
                                        <p:cTn id="13" dur="1230" accel="100000" fill="hold">
                                          <p:stCondLst>
                                            <p:cond delay="770"/>
                                          </p:stCondLst>
                                        </p:cTn>
                                        <p:tgtEl>
                                          <p:spTgt spid="35945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53" grpId="0" animBg="1"/>
    </p:bldLst>
  </p:timing>
</p:sld>
</file>

<file path=ppt/theme/theme1.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imes New Roman"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Balance</Template>
  <TotalTime>16349</TotalTime>
  <Words>4194</Words>
  <Application>Microsoft Macintosh PowerPoint</Application>
  <PresentationFormat>On-screen Show (4:3)</PresentationFormat>
  <Paragraphs>664</Paragraphs>
  <Slides>127</Slides>
  <Notes>105</Notes>
  <HiddenSlides>0</HiddenSlides>
  <MMClips>0</MMClips>
  <ScaleCrop>false</ScaleCrop>
  <HeadingPairs>
    <vt:vector size="6" baseType="variant">
      <vt:variant>
        <vt:lpstr>Theme</vt:lpstr>
      </vt:variant>
      <vt:variant>
        <vt:i4>30</vt:i4>
      </vt:variant>
      <vt:variant>
        <vt:lpstr>Embedded OLE Servers</vt:lpstr>
      </vt:variant>
      <vt:variant>
        <vt:i4>1</vt:i4>
      </vt:variant>
      <vt:variant>
        <vt:lpstr>Slide Titles</vt:lpstr>
      </vt:variant>
      <vt:variant>
        <vt:i4>127</vt:i4>
      </vt:variant>
    </vt:vector>
  </HeadingPairs>
  <TitlesOfParts>
    <vt:vector size="158" baseType="lpstr">
      <vt:lpstr>Kimono</vt:lpstr>
      <vt:lpstr>Blank Presentation</vt:lpstr>
      <vt:lpstr>1_Kimono</vt:lpstr>
      <vt:lpstr>Default Design</vt:lpstr>
      <vt:lpstr>Story</vt:lpstr>
      <vt:lpstr>1_Blank Presentation</vt:lpstr>
      <vt:lpstr>1_Slit</vt:lpstr>
      <vt:lpstr>2_Kimono</vt:lpstr>
      <vt:lpstr>Office Theme</vt:lpstr>
      <vt:lpstr>2_Story</vt:lpstr>
      <vt:lpstr>Skyline</vt:lpstr>
      <vt:lpstr>Beam</vt:lpstr>
      <vt:lpstr>1_Office Theme</vt:lpstr>
      <vt:lpstr>2_Office Theme</vt:lpstr>
      <vt:lpstr>MEADOW</vt:lpstr>
      <vt:lpstr>4_Default Design</vt:lpstr>
      <vt:lpstr>1_MEADOW</vt:lpstr>
      <vt:lpstr>Crumple</vt:lpstr>
      <vt:lpstr>5_Default Design</vt:lpstr>
      <vt:lpstr>2_Blank Presentation</vt:lpstr>
      <vt:lpstr>2_MEADOW</vt:lpstr>
      <vt:lpstr>1_Balance</vt:lpstr>
      <vt:lpstr>Circuit</vt:lpstr>
      <vt:lpstr>2_Balance</vt:lpstr>
      <vt:lpstr>6_Default Design</vt:lpstr>
      <vt:lpstr>3_Balance</vt:lpstr>
      <vt:lpstr>7_Default Design</vt:lpstr>
      <vt:lpstr>1_blstripc.ppt - Blue Stripes</vt:lpstr>
      <vt:lpstr>Balance</vt:lpstr>
      <vt:lpstr>Orbit</vt:lpstr>
      <vt:lpstr>Microsoft ClipArt Gallery</vt:lpstr>
      <vt:lpstr>දරුවනට ඔවුන්ගේ අත් සේදීමට උගන්වයි </vt:lpstr>
      <vt:lpstr>සෙදෙර් නායකයා ඔහුගේ අත් සෝදමින් </vt:lpstr>
      <vt:lpstr>අත් වෙනුවට පාද </vt:lpstr>
      <vt:lpstr>මුහුන් නොදැමූ රොටි මංගල්‍යය </vt:lpstr>
      <vt:lpstr>“සියළු මුහුන් දවා දමමු!"</vt:lpstr>
      <vt:lpstr>මිසරවරුන් ඉශ්‍රයෙලිතයන්ට කෘරකම් පාමින්   </vt:lpstr>
      <vt:lpstr>මත්සා  තුනක් </vt:lpstr>
      <vt:lpstr>හගාඩා   </vt:lpstr>
      <vt:lpstr>මඩ ගල් </vt:lpstr>
      <vt:lpstr>නික්මයාම  12:1-16  මරණයේ දූතයා ලේ තැවරූ දොරවල් ඇති  නිවෙස් පසුකර යයි </vt:lpstr>
      <vt:lpstr>මත්සා  තුනක් </vt:lpstr>
      <vt:lpstr>සෙදෙර් පිගාන හා ව්‍යංජන </vt:lpstr>
      <vt:lpstr>අප පාපයට ගෙවූ මිල යේසුගේ මරණයයි  </vt:lpstr>
      <vt:lpstr>කුසලාන හතරක් (නික්මයාම. 6:6-7)</vt:lpstr>
      <vt:lpstr>පීඩා 10 ය       </vt:lpstr>
      <vt:lpstr>PowerPoint Presentation</vt:lpstr>
      <vt:lpstr>පසුකරයාමේ ආරක්ෂාව </vt:lpstr>
      <vt:lpstr>ඇදහිල්ලේ සිතුවම </vt:lpstr>
      <vt:lpstr>බැටළුවාණන් සිතුවම </vt:lpstr>
      <vt:lpstr>කුරුසියේ සිතුවම </vt:lpstr>
      <vt:lpstr>බැටළුවාණන් තුල ඇදහිල්ල </vt:lpstr>
      <vt:lpstr>පාස්කු බැටළුවා </vt:lpstr>
      <vt:lpstr>මත්සා  තුනක්</vt:lpstr>
      <vt:lpstr>පාස්කුව මෙහෙයවන්නා සහ මත්සා </vt:lpstr>
      <vt:lpstr>යේසුස් වහන්සේ ජුදාස්ට මත්සා දෙමින් </vt:lpstr>
      <vt:lpstr>කුසලාන හතර (නික්මයාම. 6:6-7)</vt:lpstr>
      <vt:lpstr> ''ඔබ උදෙසා දෙනු ලබන මාගේ ශරීරය; මා සිහි කිරීම පිණිස මෙ‍ය කරන්නැ''යි වදාළ සේක. .</vt:lpstr>
      <vt:lpstr> ''මේ කුසලාන ඔබ උදෙසා වගුරුවනු ලබන මාගේ රුධිරයෙන් කළ නව ගිවිසුමය.</vt:lpstr>
      <vt:lpstr>රාජධානිය සහ ගිවිසුම් කාල</vt:lpstr>
      <vt:lpstr>කුසලාන හතර (නික්ම. 6:6-7)</vt:lpstr>
      <vt:lpstr>"මේ අවුරුද්දේ අපි මෙතන ඉන්නවා. ඊළඟ අවුරුද්දේ යෙරුසලමේ!"</vt:lpstr>
      <vt:lpstr>එලියාගේ පැමිණීම </vt:lpstr>
      <vt:lpstr>PESACH</vt:lpstr>
      <vt:lpstr>PowerPoint Presentation</vt:lpstr>
      <vt:lpstr>PowerPoint Presentation</vt:lpstr>
      <vt:lpstr>PowerPoint Presentation</vt:lpstr>
      <vt:lpstr>PowerPoint Presentation</vt:lpstr>
      <vt:lpstr>PowerPoint Presentation</vt:lpstr>
      <vt:lpstr>කුරුසියේදී  දිවිපිදුවා   </vt:lpstr>
      <vt:lpstr>PowerPoint Presentation</vt:lpstr>
      <vt:lpstr>PowerPoint Presentation</vt:lpstr>
      <vt:lpstr>PowerPoint Presentation</vt:lpstr>
      <vt:lpstr>PowerPoint Presentation</vt:lpstr>
      <vt:lpstr>PowerPoint Presentation</vt:lpstr>
      <vt:lpstr>Passover Title Slide (no Scripture)</vt:lpstr>
      <vt:lpstr>“නුඹලා උදෙසා වන මාගේ ශරීරය…"</vt:lpstr>
      <vt:lpstr>"අද්විතීය" බලය</vt:lpstr>
      <vt:lpstr>බලය තිබෙන්නේ කාටද? පාරාවෝටද  යාවේ දෙවිදුන්ටද?</vt:lpstr>
      <vt:lpstr>IRS Plague</vt:lpstr>
      <vt:lpstr>පීඩාවල අර්ථය</vt:lpstr>
      <vt:lpstr>නික්මයාමේ වැදගත්කම සිහිපත් කිරීම</vt:lpstr>
      <vt:lpstr>නික්මයාමේ වැදගත්කම සිහිපත් කිරීම</vt:lpstr>
      <vt:lpstr> පීඩාවන් සහ ඊජිප්තුවේ දෙවිවරු  ජෝන් එච් වෝල්ටන්, කාලානුක්රමික හා පසුබිම් තොරතුරු ප.ගිවි. 2 වන සංස්කරණය,85</vt:lpstr>
      <vt:lpstr>පීඩාවන් සහ ඊජිප්තුවේ දෙවිවරු  ජෝන් එච් වෝල්ටන්, කාලානුක්රමික හා පසුබිම් තොරතුරු ප.ගිවි. 2 වන සංස්කරණය,85</vt:lpstr>
      <vt:lpstr>නික්මයාම එතරම් වැදගත් ඇයි?</vt:lpstr>
      <vt:lpstr>පාස්කු බැටළුවා </vt:lpstr>
      <vt:lpstr>පසුකරයාමේ ආරක්ෂාව </vt:lpstr>
      <vt:lpstr>ඇදහිල්ලේ සිතුවම </vt:lpstr>
      <vt:lpstr>බැටළුවාණන් සිතුවම </vt:lpstr>
      <vt:lpstr>කුරුසියේ සිතුවම </vt:lpstr>
      <vt:lpstr>බැටළුවාණන් තුල ඇදහිල්ල </vt:lpstr>
      <vt:lpstr>“මේ මාගේ ශරීරයයි…"</vt:lpstr>
      <vt:lpstr>නික්මයාම  12:1-16  මරණයේ දූතයා ලේ තැවරූ දොරවල් ඇති  නිවෙස් පසුකර යයි </vt:lpstr>
      <vt:lpstr>පොදු ලක්ෂ්‍ය </vt:lpstr>
      <vt:lpstr>නික්මයාම එතරම් වැදගත් ඇයි?</vt:lpstr>
      <vt:lpstr>යුදෙව් දින දර්ශන </vt:lpstr>
      <vt:lpstr>හෙබ්‍රෙව් දින දර්ශන </vt:lpstr>
      <vt:lpstr>නික්මයාම එතරම් වැදගත් ඇයි?</vt:lpstr>
      <vt:lpstr>සැකිල්ල </vt:lpstr>
      <vt:lpstr>නික්මයාම මග </vt:lpstr>
      <vt:lpstr>මන්නා </vt:lpstr>
      <vt:lpstr>1 කොරි 10:1-4 </vt:lpstr>
      <vt:lpstr>වළා ටැඹ </vt:lpstr>
      <vt:lpstr>මුහුද </vt:lpstr>
      <vt:lpstr>නායකයා  </vt:lpstr>
      <vt:lpstr>ආහාර </vt:lpstr>
      <vt:lpstr>ජලය </vt:lpstr>
      <vt:lpstr>සෙදෙර්  පිගාන </vt:lpstr>
      <vt:lpstr>සෙදෙර් මතවූ පැනයන් </vt:lpstr>
      <vt:lpstr>ස්වාමීන්ගේ මේසය මතවූ පැනයන් ?</vt:lpstr>
      <vt:lpstr>සාරා ලොකු සභාවකට ගියා…</vt:lpstr>
      <vt:lpstr>“මා සිහිකිරීම පිණිස මෙය කරන්න”</vt:lpstr>
      <vt:lpstr>ස්වාමීන්ගේ භෝජනයට ඔබට ගෞරව කළ හැක්කේ කෙසේද?</vt:lpstr>
      <vt:lpstr>පාස්කුව සහ ස්වාමීන්ගේ බෝජනය </vt:lpstr>
      <vt:lpstr>I. සෙසු ඇදහිලිවන්තයන් සමග ඔබගේ පිටස්තර සම්බන්ධතාවය දෙස බැලිම </vt:lpstr>
      <vt:lpstr>1 කොරින්ති 11:17-19</vt:lpstr>
      <vt:lpstr>1 කොරින්ති 11:20-22</vt:lpstr>
      <vt:lpstr>අගපේ (ප්‍රේම) මංගල්‍යය </vt:lpstr>
      <vt:lpstr>Black</vt:lpstr>
      <vt:lpstr>1 කොරින්ති 10:15-17 </vt:lpstr>
      <vt:lpstr>Black</vt:lpstr>
      <vt:lpstr>මතෙව් 5:23-24</vt:lpstr>
      <vt:lpstr>Black</vt:lpstr>
      <vt:lpstr>I. සෙසු ඇදහිලිවන්තයන් සමග ඇති පිටස්තර සම්බන්ධතාවය දෙස බැලිම </vt:lpstr>
      <vt:lpstr>II.  ක්‍රිස්තුස් වහන්සේ ඔබ නිසා මළ බව ආපසු බලන්න </vt:lpstr>
      <vt:lpstr>1 කොරින්ති 11:23-25</vt:lpstr>
      <vt:lpstr>පාස්කුවේ අතීත අරුත් </vt:lpstr>
      <vt:lpstr>කුසලාන හතර (නික්ම. 6:6-7)</vt:lpstr>
      <vt:lpstr>උත්සවයන් හි පිළිවෙත </vt:lpstr>
      <vt:lpstr>සෙදෙර් පිගාන </vt:lpstr>
      <vt:lpstr>උත්සවයන් හි පිළිවෙත </vt:lpstr>
      <vt:lpstr>කුසලාන හතර (නික්ම. 6:6-7)</vt:lpstr>
      <vt:lpstr>උත්සවයන් හි පිළිවෙත </vt:lpstr>
      <vt:lpstr>"මේ කුසලාන මාගේ රුධිරයේ අලුත් ගිවිසුම" (යෙර 31: 31-34)</vt:lpstr>
      <vt:lpstr>Black</vt:lpstr>
      <vt:lpstr>Song</vt:lpstr>
      <vt:lpstr>II.  ක්‍රිස්තුස් වහන්සේ ඔබ නිසා මළ බව ආපසු බලන්න </vt:lpstr>
      <vt:lpstr>III. ක්‍රිස්තු තුමන්ගේ දෙවන පැමිණීමේ ඉදිරිය බලා සිටින්න</vt:lpstr>
      <vt:lpstr>1 කොරින්ති 11:26 </vt:lpstr>
      <vt:lpstr>III. ක්‍රිස්තු තුමන්ගේ දෙවන පැමිණීමේ ඉදිරිය බලා සිටින්න</vt:lpstr>
      <vt:lpstr>IV. ඇතුල බලමින් පාපය පාපොච්චාරණය කරන්න</vt:lpstr>
      <vt:lpstr>1 කොරින්ති 11:27-29 </vt:lpstr>
      <vt:lpstr>1 කොරින්ති 11:30-32</vt:lpstr>
      <vt:lpstr>1 කොරින්ති 11:33-34</vt:lpstr>
      <vt:lpstr>Black</vt:lpstr>
      <vt:lpstr>සිතන්න!</vt:lpstr>
      <vt:lpstr>             සෑම දිශාවන් හතරම බලන්න!</vt:lpstr>
      <vt:lpstr>දිශාවන් හතර </vt:lpstr>
      <vt:lpstr>උන් වහන්සේගේ මරණය වෙතට නිසි අවධානය යොමු කිරීම හා නැවත පැමිණීමේ ඉදිරිය බලා සිටීම, අප අන් අය දෙස බැලිය යුතු අයුරු හා අපේම ජීවිත ඇතුලත බලාගැනීම.</vt:lpstr>
      <vt:lpstr>Black</vt:lpstr>
      <vt:lpstr>යොහාන් 3:16 </vt:lpstr>
      <vt:lpstr>දැන්මම නිවැරදි කිරීමට අවශ්ය පිටස්තර හා අභ්යන්තර ප්රශ්න මොනවාද?</vt:lpstr>
      <vt:lpstr>Black</vt:lpstr>
      <vt:lpstr>Sinless Sacrifice</vt:lpstr>
      <vt:lpstr>උන්වහන්සේ දැරූ කටු ඔටුන්නෙන් සුවය ලැබුවා </vt:lpstr>
      <vt:lpstr>Black</vt:lpstr>
      <vt:lpstr>jpUkiwapd;…mbg;gil •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Priests &amp; Feasts</dc:title>
  <dc:creator>Rick Griffith</dc:creator>
  <cp:lastModifiedBy>Rick Griffith</cp:lastModifiedBy>
  <cp:revision>791</cp:revision>
  <cp:lastPrinted>2017-10-23T11:16:24Z</cp:lastPrinted>
  <dcterms:created xsi:type="dcterms:W3CDTF">2010-04-01T06:25:16Z</dcterms:created>
  <dcterms:modified xsi:type="dcterms:W3CDTF">2017-11-14T05:41:56Z</dcterms:modified>
</cp:coreProperties>
</file>