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55" r:id="rId3"/>
    <p:sldMasterId id="2147483831" r:id="rId4"/>
    <p:sldMasterId id="2147483904" r:id="rId5"/>
    <p:sldMasterId id="2147484216" r:id="rId6"/>
    <p:sldMasterId id="2147484396" r:id="rId7"/>
  </p:sldMasterIdLst>
  <p:notesMasterIdLst>
    <p:notesMasterId r:id="rId80"/>
  </p:notesMasterIdLst>
  <p:sldIdLst>
    <p:sldId id="256" r:id="rId8"/>
    <p:sldId id="284" r:id="rId9"/>
    <p:sldId id="280" r:id="rId10"/>
    <p:sldId id="282" r:id="rId11"/>
    <p:sldId id="317" r:id="rId12"/>
    <p:sldId id="318" r:id="rId13"/>
    <p:sldId id="319" r:id="rId14"/>
    <p:sldId id="320" r:id="rId15"/>
    <p:sldId id="275" r:id="rId16"/>
    <p:sldId id="323" r:id="rId17"/>
    <p:sldId id="261" r:id="rId18"/>
    <p:sldId id="332" r:id="rId19"/>
    <p:sldId id="349" r:id="rId20"/>
    <p:sldId id="263" r:id="rId21"/>
    <p:sldId id="264" r:id="rId22"/>
    <p:sldId id="308" r:id="rId23"/>
    <p:sldId id="327" r:id="rId24"/>
    <p:sldId id="324" r:id="rId25"/>
    <p:sldId id="350" r:id="rId26"/>
    <p:sldId id="266" r:id="rId27"/>
    <p:sldId id="278" r:id="rId28"/>
    <p:sldId id="341" r:id="rId29"/>
    <p:sldId id="342" r:id="rId30"/>
    <p:sldId id="343" r:id="rId31"/>
    <p:sldId id="344" r:id="rId32"/>
    <p:sldId id="345" r:id="rId33"/>
    <p:sldId id="346" r:id="rId34"/>
    <p:sldId id="304" r:id="rId35"/>
    <p:sldId id="306" r:id="rId36"/>
    <p:sldId id="322" r:id="rId37"/>
    <p:sldId id="316" r:id="rId38"/>
    <p:sldId id="307" r:id="rId39"/>
    <p:sldId id="285" r:id="rId40"/>
    <p:sldId id="325" r:id="rId41"/>
    <p:sldId id="286" r:id="rId42"/>
    <p:sldId id="288" r:id="rId43"/>
    <p:sldId id="351" r:id="rId44"/>
    <p:sldId id="262" r:id="rId45"/>
    <p:sldId id="321" r:id="rId46"/>
    <p:sldId id="291" r:id="rId47"/>
    <p:sldId id="328" r:id="rId48"/>
    <p:sldId id="340" r:id="rId49"/>
    <p:sldId id="294" r:id="rId50"/>
    <p:sldId id="293" r:id="rId51"/>
    <p:sldId id="292" r:id="rId52"/>
    <p:sldId id="326" r:id="rId53"/>
    <p:sldId id="352" r:id="rId54"/>
    <p:sldId id="267" r:id="rId55"/>
    <p:sldId id="265" r:id="rId56"/>
    <p:sldId id="279" r:id="rId57"/>
    <p:sldId id="271" r:id="rId58"/>
    <p:sldId id="290" r:id="rId59"/>
    <p:sldId id="289" r:id="rId60"/>
    <p:sldId id="315" r:id="rId61"/>
    <p:sldId id="268" r:id="rId62"/>
    <p:sldId id="269" r:id="rId63"/>
    <p:sldId id="274" r:id="rId64"/>
    <p:sldId id="329" r:id="rId65"/>
    <p:sldId id="273" r:id="rId66"/>
    <p:sldId id="270" r:id="rId67"/>
    <p:sldId id="272" r:id="rId68"/>
    <p:sldId id="353" r:id="rId69"/>
    <p:sldId id="302" r:id="rId70"/>
    <p:sldId id="303" r:id="rId71"/>
    <p:sldId id="331" r:id="rId72"/>
    <p:sldId id="309" r:id="rId73"/>
    <p:sldId id="310" r:id="rId74"/>
    <p:sldId id="311" r:id="rId75"/>
    <p:sldId id="312" r:id="rId76"/>
    <p:sldId id="313" r:id="rId77"/>
    <p:sldId id="347" r:id="rId78"/>
    <p:sldId id="348" r:id="rId7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B00"/>
    <a:srgbClr val="FFFF00"/>
    <a:srgbClr val="CC6600"/>
    <a:srgbClr val="990099"/>
    <a:srgbClr val="006600"/>
    <a:srgbClr val="000000"/>
    <a:srgbClr val="FF0000"/>
  </p:clrMru>
  <p:extLst>
    <p:ext uri="{E76CE94A-603C-4142-B9EB-6D1370010A27}">
      <p14:discardImageEditData xmlns:p14="http://schemas.microsoft.com/office/powerpoint/2010/main" xmlns="" val="1"/>
    </p:ext>
    <p:ext uri="{D31A062A-798A-4329-ABDD-BBA856620510}">
      <p14:defaultImageDpi xmlns:p14="http://schemas.microsoft.com/office/powerpoint/2010/main" xmlns=""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94660"/>
  </p:normalViewPr>
  <p:slideViewPr>
    <p:cSldViewPr>
      <p:cViewPr varScale="1">
        <p:scale>
          <a:sx n="65" d="100"/>
          <a:sy n="65" d="100"/>
        </p:scale>
        <p:origin x="-14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105" charset="0"/>
                <a:ea typeface="+mn-ea"/>
                <a:cs typeface="+mn-cs"/>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105"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4454AF93-A874-1A48-B947-1EA2E85928ED}" type="slidenum">
              <a:rPr lang="en-US"/>
              <a:pPr>
                <a:defRPr/>
              </a:pPr>
              <a:t>‹#›</a:t>
            </a:fld>
            <a:endParaRPr lang="en-US"/>
          </a:p>
        </p:txBody>
      </p:sp>
    </p:spTree>
    <p:extLst>
      <p:ext uri="{BB962C8B-B14F-4D97-AF65-F5344CB8AC3E}">
        <p14:creationId xmlns:p14="http://schemas.microsoft.com/office/powerpoint/2010/main" xmlns="" val="138144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05"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6DDBD1E-22B7-1D4C-B0F4-16FF61BB8DB3}" type="slidenum">
              <a:rPr lang="en-US" sz="1200"/>
              <a:pPr/>
              <a:t>1</a:t>
            </a:fld>
            <a:endParaRPr lang="en-US" sz="1200"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402F5CD-0991-4F45-9D33-FB60DD029112}" type="slidenum">
              <a:rPr lang="en-US" sz="1200"/>
              <a:pPr/>
              <a:t>10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439F0DF-0529-E442-BEBB-477810E14FBD}" type="slidenum">
              <a:rPr lang="en-US" sz="1200"/>
              <a:pPr/>
              <a:t>11</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12</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13</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3A6E-E665-6840-9877-4B42F7BECEE5}" type="slidenum">
              <a:rPr lang="en-US" sz="1200"/>
              <a:pPr/>
              <a:t>14</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3A0705-7541-6948-B686-7555D9C8718E}" type="slidenum">
              <a:rPr lang="en-US" sz="1200"/>
              <a:pPr/>
              <a:t>15</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AA6B979-6FDE-EA4B-8FA0-021D8B483549}" type="slidenum">
              <a:rPr lang="en-US" sz="1200"/>
              <a:pPr/>
              <a:t>16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C2AB0E-8DF1-DD40-8D2A-7372C8A6053B}" type="slidenum">
              <a:rPr lang="en-US" sz="1200"/>
              <a:pPr/>
              <a:t>17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3A3DBD-205A-C14B-AB22-279D6C944A46}" type="slidenum">
              <a:rPr lang="en-US" sz="1200"/>
              <a:pPr/>
              <a:t>18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19</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001412E-1538-114D-A839-45F4D9A26CCB}" type="slidenum">
              <a:rPr lang="en-US" sz="1200"/>
              <a:pPr/>
              <a:t>2</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622B16D-82A2-8745-B975-0927797E78D5}" type="slidenum">
              <a:rPr lang="en-US" sz="1200"/>
              <a:pPr/>
              <a:t>20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B85CFE1-82C0-824A-8F2E-13FC242463E8}" type="slidenum">
              <a:rPr lang="en-US" sz="1200"/>
              <a:pPr/>
              <a:t>21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FF06465-1705-1B43-B3C7-11407558D482}"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
        <p:nvSpPr>
          <p:cNvPr id="123906"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C273AE9-4D14-C348-82EB-28AA791233E5}"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125954"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7CC5717E-D4B4-8440-AA83-8ED50CE5CA8C}"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28002"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4AACACE-7632-1C41-BBF8-FD4B09AE8441}" type="slidenum">
              <a:rPr lang="en-US" sz="1200">
                <a:solidFill>
                  <a:srgbClr val="000000"/>
                </a:solidFill>
                <a:latin typeface="Arial" charset="0"/>
              </a:rPr>
              <a:pPr eaLnBrk="1" hangingPunct="1"/>
              <a:t>25</a:t>
            </a:fld>
            <a:endParaRPr lang="en-US" sz="1200" dirty="0">
              <a:solidFill>
                <a:srgbClr val="000000"/>
              </a:solidFill>
              <a:latin typeface="Arial" charset="0"/>
            </a:endParaRPr>
          </a:p>
        </p:txBody>
      </p:sp>
      <p:sp>
        <p:nvSpPr>
          <p:cNvPr id="130050"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942FB2DA-42D9-0443-8538-12D059D2E067}" type="slidenum">
              <a:rPr lang="en-US" sz="1200">
                <a:solidFill>
                  <a:srgbClr val="000000"/>
                </a:solidFill>
                <a:latin typeface="Arial" charset="0"/>
              </a:rPr>
              <a:pPr eaLnBrk="1" hangingPunct="1"/>
              <a:t>26</a:t>
            </a:fld>
            <a:endParaRPr lang="en-US" sz="1200" dirty="0">
              <a:solidFill>
                <a:srgbClr val="000000"/>
              </a:solidFill>
              <a:latin typeface="Arial" charset="0"/>
            </a:endParaRPr>
          </a:p>
        </p:txBody>
      </p:sp>
      <p:sp>
        <p:nvSpPr>
          <p:cNvPr id="13209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CFEE86C4-F029-174E-80E0-2FB60CC46767}" type="slidenum">
              <a:rPr lang="en-US" sz="1200">
                <a:solidFill>
                  <a:srgbClr val="000000"/>
                </a:solidFill>
                <a:latin typeface="Arial" charset="0"/>
              </a:rPr>
              <a:pPr eaLnBrk="1" hangingPunct="1"/>
              <a:t>27</a:t>
            </a:fld>
            <a:endParaRPr lang="en-US" sz="1200" dirty="0">
              <a:solidFill>
                <a:srgbClr val="000000"/>
              </a:solidFill>
              <a:latin typeface="Arial" charset="0"/>
            </a:endParaRPr>
          </a:p>
        </p:txBody>
      </p:sp>
      <p:sp>
        <p:nvSpPr>
          <p:cNvPr id="134146"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B94C106-BA04-6845-9CB3-AD2C89DC38B7}" type="slidenum">
              <a:rPr lang="en-US" sz="1200"/>
              <a:pPr/>
              <a:t>28</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7EDE7FB-7F15-9845-AE3E-C24184397523}" type="slidenum">
              <a:rPr lang="en-US" sz="1200"/>
              <a:pPr/>
              <a:t>29</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7C1F7EB-1391-F44C-81FD-856B456380C7}" type="slidenum">
              <a:rPr lang="en-US" sz="1200"/>
              <a:pPr/>
              <a:t>3</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Choose one or the other: external or internal.</a:t>
            </a:r>
          </a:p>
          <a:p>
            <a:pPr eaLnBrk="1" hangingPunct="1"/>
            <a:r>
              <a:rPr lang="en-US">
                <a:latin typeface="Arial" charset="0"/>
                <a:ea typeface="ＭＳ Ｐゴシック" charset="0"/>
                <a:cs typeface="ＭＳ Ｐゴシック" charset="0"/>
              </a:rPr>
              <a:t>Why do you hold your view?</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02BBB9-E901-CF4B-AFED-BFAF6DD1D000}" type="slidenum">
              <a:rPr lang="en-US" sz="1200"/>
              <a:pPr/>
              <a:t>30</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21B6B20-8643-964A-8B24-833A0B3B907F}" type="slidenum">
              <a:rPr lang="en-US" sz="1200"/>
              <a:pPr/>
              <a:t>31</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35D7E2E-7B5F-3D4E-BB45-D6A90C35424C}" type="slidenum">
              <a:rPr lang="en-US" sz="1200"/>
              <a:pPr/>
              <a:t>32</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AA14C8-ADB4-A143-8A9F-BF50D071B31B}" type="slidenum">
              <a:rPr lang="en-US" sz="1200"/>
              <a:pPr/>
              <a:t>33</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5A55BC9-4188-C445-91EC-6B4167D42E08}" type="slidenum">
              <a:rPr lang="en-US" sz="1200"/>
              <a:pPr/>
              <a:t>34</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E78497-B612-EE44-989E-1351AC040167}" type="slidenum">
              <a:rPr lang="en-US" sz="1200"/>
              <a:pPr/>
              <a:t>35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8A57371-1F96-9F45-9FD1-BDF39D4465FC}" type="slidenum">
              <a:rPr lang="en-US" sz="1200"/>
              <a:pPr/>
              <a:t>36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37</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0A7C3B-6173-AC46-B200-44508ADE4EDE}" type="slidenum">
              <a:rPr lang="en-US" sz="1200"/>
              <a:pPr/>
              <a:t>38</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292FD44-A4F9-9D46-AEE2-98DF2B6B5EED}" type="slidenum">
              <a:rPr lang="en-US" sz="1200"/>
              <a:pPr/>
              <a:t>39</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63DFFF4-06F5-4F45-A02C-596763089EDC}" type="slidenum">
              <a:rPr lang="en-US" sz="1200"/>
              <a:pPr/>
              <a:t>4</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B2E7809-34C4-C547-B292-F5DF00C0CBF8}" type="slidenum">
              <a:rPr lang="en-US" sz="1200"/>
              <a:pPr/>
              <a:t>40</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1474396-2A57-BF4E-9B0B-FF82B24ACEC3}" type="slidenum">
              <a:rPr lang="en-US" sz="1200"/>
              <a:pPr/>
              <a:t>41</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 NASA/GSFC/METI/ERSDAC/JAROS, and U.S./Japan ASTER Science Team at </a:t>
            </a:r>
            <a:r>
              <a:rPr lang="en-US">
                <a:latin typeface="Arial" charset="0"/>
                <a:ea typeface="ＭＳ Ｐゴシック" charset="0"/>
                <a:cs typeface="ＭＳ Ｐゴシック" charset="0"/>
              </a:rPr>
              <a:t>http://asterweb.jpl.nasa.gov/gallery-detail.asp?name=deadsea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891D64-8461-1544-9B48-AA9667AD90A5}" type="slidenum">
              <a:rPr lang="en-US" sz="1200"/>
              <a:pPr/>
              <a:t>42</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Dead Sea is so named because its high salinity discourages the growth of fish, plants, and other wildlife. It is the lowest surface feature on Earth, sitting roughly 1,300 feet below sea level. On a hot, dry summer day, the water level can drop as much as one inch because of evaporation. These three false-color images were captured in 1972, 1989, and 2011 by Landsat satellites. Deep waters are blue or dark blue, while brighter blues indicate shallow waters or salt ponds. Green indicates sparsely vegetated lands. Denser vegetation appears bright red. The ancient Egyptians used salts from the Dead Sea for mummification, fertilizers, and potash (a potassium-based salt). In the modern age, sodium chloride and potassium salts culled from the sea are used for water conditioning, road de-icing, and the manufacturing of polyvinyl chloride (PVC) plastics. The expansions of massive salt evaporation projects are clearly visible over the span of 39 years.</a:t>
            </a:r>
            <a:r>
              <a:rPr lang="en-US">
                <a:latin typeface="Arial" charset="0"/>
                <a:ea typeface="ＭＳ Ｐゴシック" charset="0"/>
                <a:cs typeface="ＭＳ Ｐゴシック"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5A27F1-A6E0-D148-BFE0-A4CF8F3AC0EF}" type="slidenum">
              <a:rPr lang="en-US" sz="1200"/>
              <a:pPr/>
              <a:t>43</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619BDD-3517-AE47-BEF5-B6D57438B6EA}" type="slidenum">
              <a:rPr lang="en-US" sz="1200"/>
              <a:pPr/>
              <a:t>44</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38B6263-B0FE-4942-8172-B7EB40E48879}" type="slidenum">
              <a:rPr lang="en-US" sz="1200"/>
              <a:pPr/>
              <a:t>45</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B40F51A-E5B7-6D47-913D-7E823B37C138}" type="slidenum">
              <a:rPr lang="en-US" sz="1200"/>
              <a:pPr/>
              <a:t>46</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47</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C3066C-477D-2447-8FE0-D5C38D76C646}" type="slidenum">
              <a:rPr lang="en-US" sz="1200"/>
              <a:pPr/>
              <a:t>48</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C0DDED-0BA9-0247-9708-7B9DA3DBA53F}" type="slidenum">
              <a:rPr lang="en-US" sz="1200"/>
              <a:pPr/>
              <a:t>49</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D5D580-9324-5C43-AD3C-F09D42AED76A}" type="slidenum">
              <a:rPr lang="en-US" sz="1200"/>
              <a:pPr/>
              <a:t>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76AEF3-34D8-E949-B826-8A49369C2D2C}" type="slidenum">
              <a:rPr lang="en-US" sz="1200"/>
              <a:pPr/>
              <a:t>50</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F71BC7-A5F6-9645-A12B-A4B48CE90ED6}" type="slidenum">
              <a:rPr lang="en-US" sz="1200"/>
              <a:pPr/>
              <a:t>51</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4AAC646-0C15-7B4F-B939-C73FF4A62BA7}" type="slidenum">
              <a:rPr lang="en-US" sz="1200"/>
              <a:pPr/>
              <a:t>52</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11473D7-5F95-3344-A100-18C5846012D2}" type="slidenum">
              <a:rPr lang="en-US" sz="1200"/>
              <a:pPr/>
              <a:t>53</a:t>
            </a:fld>
            <a:endParaRPr lang="en-US"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613BF8-1742-5540-BEEF-DF5DCE8F76C6}" type="slidenum">
              <a:rPr lang="en-US" sz="1200"/>
              <a:pPr/>
              <a:t>54</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75B62C0-4340-214F-A303-40E99BF74B15}" type="slidenum">
              <a:rPr lang="en-US" sz="1200"/>
              <a:pPr/>
              <a:t>55</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926DE8-748B-0B41-B55A-EACA14A073C1}" type="slidenum">
              <a:rPr lang="en-US" sz="1200"/>
              <a:pPr/>
              <a:t>56</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6EBBA23-11FD-CF4A-89A6-36065A15B84A}" type="slidenum">
              <a:rPr lang="en-US" sz="1200"/>
              <a:pPr/>
              <a:t>57</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Soldiers who did not have their full equipment were executed, so the soldier at the top who dropped his helmet climbed down to fetch it.  Little did he know that Zealots hiding at the bottom of the plateau watched his every step and learned the secret path to the top.  After dark, they climbed this same route and took the Romans by surprise, seizing the entire fortress that was used later for the Zealots to make their last stand.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AF73BFE-CAD3-0D49-8DB3-23BA30AF8817}" type="slidenum">
              <a:rPr lang="en-US" sz="1200">
                <a:solidFill>
                  <a:srgbClr val="000000"/>
                </a:solidFill>
                <a:latin typeface="Arial" charset="0"/>
              </a:rPr>
              <a:pPr/>
              <a:t>58</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CEDA17A-FD38-DB43-A259-34D0DA372B5F}" type="slidenum">
              <a:rPr lang="en-US" sz="1200"/>
              <a:pPr/>
              <a:t>59</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C15FED-D995-EB45-AE71-B0D38CC64B1C}" type="slidenum">
              <a:rPr lang="en-US" sz="1200"/>
              <a:pPr/>
              <a:t>6</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E85021A-3289-6942-931E-D174BE0911D7}" type="slidenum">
              <a:rPr lang="en-US" sz="1200"/>
              <a:pPr/>
              <a:t>60</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862B06-E652-BC4B-B824-1F8BD801FBDA}" type="slidenum">
              <a:rPr lang="en-US" sz="1200"/>
              <a:pPr/>
              <a:t>61</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B2993E-30EA-C34E-A08A-B1153CDCB12C}" type="slidenum">
              <a:rPr lang="en-US" sz="1200"/>
              <a:pPr/>
              <a:t>62</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F4170C-4894-AF46-84B0-47A0AC146D4A}" type="slidenum">
              <a:rPr lang="en-US" sz="1200"/>
              <a:pPr/>
              <a:t>63</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3E4456-3FAC-F047-8B5C-EEF4C899D6FF}" type="slidenum">
              <a:rPr lang="en-US" sz="1200"/>
              <a:pPr/>
              <a:t>64</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rgbClr val="0000FF"/>
              </a:buClr>
            </a:pPr>
            <a:fld id="{B9B0A871-55D2-C844-8B5A-9E95DD96CB2E}" type="slidenum">
              <a:rPr lang="en-US" sz="1200">
                <a:solidFill>
                  <a:srgbClr val="000000"/>
                </a:solidFill>
                <a:latin typeface="Times New Roman" charset="0"/>
              </a:rPr>
              <a:pPr eaLnBrk="1" hangingPunct="1">
                <a:buClr>
                  <a:srgbClr val="0000FF"/>
                </a:buClr>
              </a:pPr>
              <a:t>65</a:t>
            </a:fld>
            <a:endParaRPr lang="en-US"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888EE5-F3A4-4F47-AB21-8799FFC76C01}" type="slidenum">
              <a:rPr lang="en-US" sz="1200"/>
              <a:pPr/>
              <a:t>66</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8DBA5EA-1A2A-9842-977B-7DC7BD858247}" type="slidenum">
              <a:rPr lang="en-US" sz="1200"/>
              <a:pPr/>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A49256-61D3-E74F-AC83-9C83AC6EAF22}" type="slidenum">
              <a:rPr lang="en-US" sz="1200"/>
              <a:pPr/>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0BF9C5A-1BA1-0048-BCDE-918AA0A8FCE6}" type="slidenum">
              <a:rPr lang="en-US" sz="1200"/>
              <a:pPr/>
              <a:t>69</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0975D6E-C7AE-EB44-AE1F-436149CDB2EF}" type="slidenum">
              <a:rPr lang="en-US" sz="1200"/>
              <a:pPr/>
              <a:t>7</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FB772D7-473B-0F48-AFB7-4236A570261C}" type="slidenum">
              <a:rPr lang="en-US" sz="1200"/>
              <a:pPr/>
              <a:t>70</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6CD643-C6C7-1344-87F1-39E75EE10A94}" type="slidenum">
              <a:rPr lang="en-US" sz="1200"/>
              <a:pPr/>
              <a:t>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E88DE16-5FD4-AF40-BAE8-6ABD908190B3}" type="slidenum">
              <a:rPr lang="en-US" sz="1200"/>
              <a:pPr/>
              <a:t>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2"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5"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13F813BC-62A6-A746-8CE0-6A5CF0535412}" type="slidenum">
              <a:rPr lang="en-US"/>
              <a:pPr>
                <a:defRPr/>
              </a:pPr>
              <a:t>‹#›</a:t>
            </a:fld>
            <a:endParaRPr lang="en-US"/>
          </a:p>
        </p:txBody>
      </p:sp>
    </p:spTree>
    <p:extLst>
      <p:ext uri="{BB962C8B-B14F-4D97-AF65-F5344CB8AC3E}">
        <p14:creationId xmlns:p14="http://schemas.microsoft.com/office/powerpoint/2010/main" xmlns="" val="377574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22365C6-FE7F-DE47-B46E-D5913944543D}" type="slidenum">
              <a:rPr lang="en-US"/>
              <a:pPr>
                <a:defRPr/>
              </a:pPr>
              <a:t>‹#›</a:t>
            </a:fld>
            <a:endParaRPr lang="en-US"/>
          </a:p>
        </p:txBody>
      </p:sp>
    </p:spTree>
    <p:extLst>
      <p:ext uri="{BB962C8B-B14F-4D97-AF65-F5344CB8AC3E}">
        <p14:creationId xmlns:p14="http://schemas.microsoft.com/office/powerpoint/2010/main" xmlns="" val="45173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9BE5CB2-9FC4-B846-84AB-EFA5B283A884}" type="slidenum">
              <a:rPr lang="en-US"/>
              <a:pPr>
                <a:defRPr/>
              </a:pPr>
              <a:t>‹#›</a:t>
            </a:fld>
            <a:endParaRPr lang="en-US"/>
          </a:p>
        </p:txBody>
      </p:sp>
    </p:spTree>
    <p:extLst>
      <p:ext uri="{BB962C8B-B14F-4D97-AF65-F5344CB8AC3E}">
        <p14:creationId xmlns:p14="http://schemas.microsoft.com/office/powerpoint/2010/main" xmlns="" val="338921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892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05" charset="2"/>
              <a:buNone/>
              <a:defRPr>
                <a:solidFill>
                  <a:schemeClr val="tx2"/>
                </a:solidFill>
              </a:defRPr>
            </a:lvl1pPr>
          </a:lstStyle>
          <a:p>
            <a:r>
              <a:rPr lang="en-US"/>
              <a:t>Click to edit Master subtitle style</a:t>
            </a:r>
          </a:p>
        </p:txBody>
      </p:sp>
      <p:sp>
        <p:nvSpPr>
          <p:cNvPr id="3892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pPr>
              <a:defRPr/>
            </a:pPr>
            <a:fld id="{E9194F9F-1037-3541-963A-EAB05F5CE3CC}" type="slidenum">
              <a:rPr lang="en-US"/>
              <a:pPr>
                <a:defRPr/>
              </a:pPr>
              <a:t>‹#›</a:t>
            </a:fld>
            <a:endParaRPr lang="en-US"/>
          </a:p>
        </p:txBody>
      </p:sp>
    </p:spTree>
    <p:extLst>
      <p:ext uri="{BB962C8B-B14F-4D97-AF65-F5344CB8AC3E}">
        <p14:creationId xmlns:p14="http://schemas.microsoft.com/office/powerpoint/2010/main" xmlns="" val="2700930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71CE66E-97F8-CC49-AC13-88B7C0EEDDC4}" type="slidenum">
              <a:rPr lang="en-US"/>
              <a:pPr>
                <a:defRPr/>
              </a:pPr>
              <a:t>‹#›</a:t>
            </a:fld>
            <a:endParaRPr lang="en-US"/>
          </a:p>
        </p:txBody>
      </p:sp>
    </p:spTree>
    <p:extLst>
      <p:ext uri="{BB962C8B-B14F-4D97-AF65-F5344CB8AC3E}">
        <p14:creationId xmlns:p14="http://schemas.microsoft.com/office/powerpoint/2010/main" xmlns="" val="467281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28A2596-A2C4-FA4E-A404-ECFC450E7451}" type="slidenum">
              <a:rPr lang="en-US"/>
              <a:pPr>
                <a:defRPr/>
              </a:pPr>
              <a:t>‹#›</a:t>
            </a:fld>
            <a:endParaRPr lang="en-US"/>
          </a:p>
        </p:txBody>
      </p:sp>
    </p:spTree>
    <p:extLst>
      <p:ext uri="{BB962C8B-B14F-4D97-AF65-F5344CB8AC3E}">
        <p14:creationId xmlns:p14="http://schemas.microsoft.com/office/powerpoint/2010/main" xmlns="" val="383687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6D508A6-F3AC-544D-8650-25A6CE13CDBB}" type="slidenum">
              <a:rPr lang="en-US"/>
              <a:pPr>
                <a:defRPr/>
              </a:pPr>
              <a:t>‹#›</a:t>
            </a:fld>
            <a:endParaRPr lang="en-US"/>
          </a:p>
        </p:txBody>
      </p:sp>
    </p:spTree>
    <p:extLst>
      <p:ext uri="{BB962C8B-B14F-4D97-AF65-F5344CB8AC3E}">
        <p14:creationId xmlns:p14="http://schemas.microsoft.com/office/powerpoint/2010/main" xmlns="" val="369168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8C9CD258-8CDB-CA46-B5B5-66F13363D4F1}" type="slidenum">
              <a:rPr lang="en-US"/>
              <a:pPr>
                <a:defRPr/>
              </a:pPr>
              <a:t>‹#›</a:t>
            </a:fld>
            <a:endParaRPr lang="en-US"/>
          </a:p>
        </p:txBody>
      </p:sp>
    </p:spTree>
    <p:extLst>
      <p:ext uri="{BB962C8B-B14F-4D97-AF65-F5344CB8AC3E}">
        <p14:creationId xmlns:p14="http://schemas.microsoft.com/office/powerpoint/2010/main" xmlns="" val="269210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D2CB129-7634-7C49-BD00-3181B30BF571}" type="slidenum">
              <a:rPr lang="en-US"/>
              <a:pPr>
                <a:defRPr/>
              </a:pPr>
              <a:t>‹#›</a:t>
            </a:fld>
            <a:endParaRPr lang="en-US"/>
          </a:p>
        </p:txBody>
      </p:sp>
    </p:spTree>
    <p:extLst>
      <p:ext uri="{BB962C8B-B14F-4D97-AF65-F5344CB8AC3E}">
        <p14:creationId xmlns:p14="http://schemas.microsoft.com/office/powerpoint/2010/main" xmlns="" val="308293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4439F6A4-CAA4-DF4E-BFD0-E724643982BF}" type="slidenum">
              <a:rPr lang="en-US"/>
              <a:pPr>
                <a:defRPr/>
              </a:pPr>
              <a:t>‹#›</a:t>
            </a:fld>
            <a:endParaRPr lang="en-US"/>
          </a:p>
        </p:txBody>
      </p:sp>
    </p:spTree>
    <p:extLst>
      <p:ext uri="{BB962C8B-B14F-4D97-AF65-F5344CB8AC3E}">
        <p14:creationId xmlns:p14="http://schemas.microsoft.com/office/powerpoint/2010/main" xmlns="" val="4162596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5B40968-EB89-3644-8995-2EDCC80CC9EE}" type="slidenum">
              <a:rPr lang="en-US"/>
              <a:pPr>
                <a:defRPr/>
              </a:pPr>
              <a:t>‹#›</a:t>
            </a:fld>
            <a:endParaRPr lang="en-US"/>
          </a:p>
        </p:txBody>
      </p:sp>
    </p:spTree>
    <p:extLst>
      <p:ext uri="{BB962C8B-B14F-4D97-AF65-F5344CB8AC3E}">
        <p14:creationId xmlns:p14="http://schemas.microsoft.com/office/powerpoint/2010/main" xmlns="" val="338687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B1473F2-A8F1-1B46-9F1C-2E00F5ACA291}" type="slidenum">
              <a:rPr lang="en-US"/>
              <a:pPr>
                <a:defRPr/>
              </a:pPr>
              <a:t>‹#›</a:t>
            </a:fld>
            <a:endParaRPr lang="en-US"/>
          </a:p>
        </p:txBody>
      </p:sp>
    </p:spTree>
    <p:extLst>
      <p:ext uri="{BB962C8B-B14F-4D97-AF65-F5344CB8AC3E}">
        <p14:creationId xmlns:p14="http://schemas.microsoft.com/office/powerpoint/2010/main" xmlns="" val="416844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B898F69-A9A7-7C47-B428-AB5D0ADA72B5}" type="slidenum">
              <a:rPr lang="en-US"/>
              <a:pPr>
                <a:defRPr/>
              </a:pPr>
              <a:t>‹#›</a:t>
            </a:fld>
            <a:endParaRPr lang="en-US"/>
          </a:p>
        </p:txBody>
      </p:sp>
    </p:spTree>
    <p:extLst>
      <p:ext uri="{BB962C8B-B14F-4D97-AF65-F5344CB8AC3E}">
        <p14:creationId xmlns:p14="http://schemas.microsoft.com/office/powerpoint/2010/main" xmlns="" val="2245423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B574FD-2B4B-094F-8F24-65B399DFD035}" type="slidenum">
              <a:rPr lang="en-US"/>
              <a:pPr>
                <a:defRPr/>
              </a:pPr>
              <a:t>‹#›</a:t>
            </a:fld>
            <a:endParaRPr lang="en-US"/>
          </a:p>
        </p:txBody>
      </p:sp>
    </p:spTree>
    <p:extLst>
      <p:ext uri="{BB962C8B-B14F-4D97-AF65-F5344CB8AC3E}">
        <p14:creationId xmlns:p14="http://schemas.microsoft.com/office/powerpoint/2010/main" xmlns="" val="1317412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87C0E4A-5381-A34C-B6AF-D2B8877A6FBD}" type="slidenum">
              <a:rPr lang="en-US"/>
              <a:pPr>
                <a:defRPr/>
              </a:pPr>
              <a:t>‹#›</a:t>
            </a:fld>
            <a:endParaRPr lang="en-US"/>
          </a:p>
        </p:txBody>
      </p:sp>
    </p:spTree>
    <p:extLst>
      <p:ext uri="{BB962C8B-B14F-4D97-AF65-F5344CB8AC3E}">
        <p14:creationId xmlns:p14="http://schemas.microsoft.com/office/powerpoint/2010/main" xmlns="" val="3836187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DD6CEBE-5616-9D49-9E4A-CCE1B0D8C431}" type="slidenum">
              <a:rPr lang="en-US"/>
              <a:pPr>
                <a:defRPr/>
              </a:pPr>
              <a:t>‹#›</a:t>
            </a:fld>
            <a:endParaRPr lang="en-US"/>
          </a:p>
        </p:txBody>
      </p:sp>
    </p:spTree>
    <p:extLst>
      <p:ext uri="{BB962C8B-B14F-4D97-AF65-F5344CB8AC3E}">
        <p14:creationId xmlns:p14="http://schemas.microsoft.com/office/powerpoint/2010/main" xmlns="" val="167590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B29F9D6-735B-E840-B3C1-08D2FAF8686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05435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265492-BAB7-8647-892A-198D98D4BBB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409222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454A05D-E3F3-674C-8F47-16ECD03B99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02552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10E837D-4D7F-5C4B-B81E-3A7145A60BD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65900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8380A3E-274F-5240-B7C0-0D4A391CDD98}"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827019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9B0A990-1D10-6042-A709-037A0CF4F53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98515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140FD0B-3554-BB49-9953-E93E32521137}" type="slidenum">
              <a:rPr lang="en-US"/>
              <a:pPr>
                <a:defRPr/>
              </a:pPr>
              <a:t>‹#›</a:t>
            </a:fld>
            <a:endParaRPr lang="en-US"/>
          </a:p>
        </p:txBody>
      </p:sp>
    </p:spTree>
    <p:extLst>
      <p:ext uri="{BB962C8B-B14F-4D97-AF65-F5344CB8AC3E}">
        <p14:creationId xmlns:p14="http://schemas.microsoft.com/office/powerpoint/2010/main" xmlns="" val="3188870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73314F-A276-3E4B-9991-8AA65DA938E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687293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5799043-1ACE-1141-BC0E-B094F0E9ED4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67153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ACA1A74-5097-DE4D-9272-31106918BF8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765266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D58BE2-40BC-8E40-BCD8-FDF418503F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66076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BF3E209B-3C78-484E-B2E6-8211B91355B1}" type="slidenum">
              <a:rPr lang="en-US"/>
              <a:pPr>
                <a:defRPr/>
              </a:pPr>
              <a:t>‹#›</a:t>
            </a:fld>
            <a:endParaRPr lang="en-US"/>
          </a:p>
        </p:txBody>
      </p:sp>
    </p:spTree>
    <p:extLst>
      <p:ext uri="{BB962C8B-B14F-4D97-AF65-F5344CB8AC3E}">
        <p14:creationId xmlns:p14="http://schemas.microsoft.com/office/powerpoint/2010/main" xmlns="" val="1560852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729A89A-CD66-8345-A003-1D14BFEF0951}" type="slidenum">
              <a:rPr lang="en-US"/>
              <a:pPr>
                <a:defRPr/>
              </a:pPr>
              <a:t>‹#›</a:t>
            </a:fld>
            <a:endParaRPr lang="en-US"/>
          </a:p>
        </p:txBody>
      </p:sp>
    </p:spTree>
    <p:extLst>
      <p:ext uri="{BB962C8B-B14F-4D97-AF65-F5344CB8AC3E}">
        <p14:creationId xmlns:p14="http://schemas.microsoft.com/office/powerpoint/2010/main" xmlns="" val="4289340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9A658F99-053D-3141-B114-293201617B59}" type="slidenum">
              <a:rPr lang="en-US"/>
              <a:pPr>
                <a:defRPr/>
              </a:pPr>
              <a:t>‹#›</a:t>
            </a:fld>
            <a:endParaRPr lang="en-US"/>
          </a:p>
        </p:txBody>
      </p:sp>
    </p:spTree>
    <p:extLst>
      <p:ext uri="{BB962C8B-B14F-4D97-AF65-F5344CB8AC3E}">
        <p14:creationId xmlns:p14="http://schemas.microsoft.com/office/powerpoint/2010/main" xmlns="" val="311536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8EFBF321-27E1-0649-9628-41A368A7355F}" type="slidenum">
              <a:rPr lang="en-US"/>
              <a:pPr>
                <a:defRPr/>
              </a:pPr>
              <a:t>‹#›</a:t>
            </a:fld>
            <a:endParaRPr lang="en-US"/>
          </a:p>
        </p:txBody>
      </p:sp>
    </p:spTree>
    <p:extLst>
      <p:ext uri="{BB962C8B-B14F-4D97-AF65-F5344CB8AC3E}">
        <p14:creationId xmlns:p14="http://schemas.microsoft.com/office/powerpoint/2010/main" xmlns="" val="301004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DFAD1230-90E2-4144-9DD7-207946D513F5}" type="slidenum">
              <a:rPr lang="en-US"/>
              <a:pPr>
                <a:defRPr/>
              </a:pPr>
              <a:t>‹#›</a:t>
            </a:fld>
            <a:endParaRPr lang="en-US"/>
          </a:p>
        </p:txBody>
      </p:sp>
    </p:spTree>
    <p:extLst>
      <p:ext uri="{BB962C8B-B14F-4D97-AF65-F5344CB8AC3E}">
        <p14:creationId xmlns:p14="http://schemas.microsoft.com/office/powerpoint/2010/main" xmlns="" val="2025208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077DB191-9E51-874D-AFB7-E2E6086623D7}" type="slidenum">
              <a:rPr lang="en-US"/>
              <a:pPr>
                <a:defRPr/>
              </a:pPr>
              <a:t>‹#›</a:t>
            </a:fld>
            <a:endParaRPr lang="en-US"/>
          </a:p>
        </p:txBody>
      </p:sp>
    </p:spTree>
    <p:extLst>
      <p:ext uri="{BB962C8B-B14F-4D97-AF65-F5344CB8AC3E}">
        <p14:creationId xmlns:p14="http://schemas.microsoft.com/office/powerpoint/2010/main" xmlns="" val="349672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98DD3BD-0EFF-3A47-B792-B840DCEC87C8}" type="slidenum">
              <a:rPr lang="en-US"/>
              <a:pPr>
                <a:defRPr/>
              </a:pPr>
              <a:t>‹#›</a:t>
            </a:fld>
            <a:endParaRPr lang="en-US"/>
          </a:p>
        </p:txBody>
      </p:sp>
    </p:spTree>
    <p:extLst>
      <p:ext uri="{BB962C8B-B14F-4D97-AF65-F5344CB8AC3E}">
        <p14:creationId xmlns:p14="http://schemas.microsoft.com/office/powerpoint/2010/main" xmlns="" val="1555209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2CC11468-E10D-6B4A-B36A-4A5920A1E99D}" type="slidenum">
              <a:rPr lang="en-US"/>
              <a:pPr>
                <a:defRPr/>
              </a:pPr>
              <a:t>‹#›</a:t>
            </a:fld>
            <a:endParaRPr lang="en-US"/>
          </a:p>
        </p:txBody>
      </p:sp>
    </p:spTree>
    <p:extLst>
      <p:ext uri="{BB962C8B-B14F-4D97-AF65-F5344CB8AC3E}">
        <p14:creationId xmlns:p14="http://schemas.microsoft.com/office/powerpoint/2010/main" xmlns="" val="3893120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AD9CAE4-64E2-F24A-912C-C9636D0927C0}" type="slidenum">
              <a:rPr lang="en-US"/>
              <a:pPr>
                <a:defRPr/>
              </a:pPr>
              <a:t>‹#›</a:t>
            </a:fld>
            <a:endParaRPr lang="en-US"/>
          </a:p>
        </p:txBody>
      </p:sp>
    </p:spTree>
    <p:extLst>
      <p:ext uri="{BB962C8B-B14F-4D97-AF65-F5344CB8AC3E}">
        <p14:creationId xmlns:p14="http://schemas.microsoft.com/office/powerpoint/2010/main" xmlns="" val="620586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71E087F5-0D3E-D849-9024-3897F1B5FF1E}" type="slidenum">
              <a:rPr lang="en-US"/>
              <a:pPr>
                <a:defRPr/>
              </a:pPr>
              <a:t>‹#›</a:t>
            </a:fld>
            <a:endParaRPr lang="en-US"/>
          </a:p>
        </p:txBody>
      </p:sp>
    </p:spTree>
    <p:extLst>
      <p:ext uri="{BB962C8B-B14F-4D97-AF65-F5344CB8AC3E}">
        <p14:creationId xmlns:p14="http://schemas.microsoft.com/office/powerpoint/2010/main" xmlns="" val="4198814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37E4C3EA-05FC-5D4F-8702-DAD6A1778EB7}" type="slidenum">
              <a:rPr lang="en-US"/>
              <a:pPr>
                <a:defRPr/>
              </a:pPr>
              <a:t>‹#›</a:t>
            </a:fld>
            <a:endParaRPr lang="en-US"/>
          </a:p>
        </p:txBody>
      </p:sp>
    </p:spTree>
    <p:extLst>
      <p:ext uri="{BB962C8B-B14F-4D97-AF65-F5344CB8AC3E}">
        <p14:creationId xmlns:p14="http://schemas.microsoft.com/office/powerpoint/2010/main" xmlns="" val="1376712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C244B61F-9728-A348-AAA1-1EB4115399C1}" type="slidenum">
              <a:rPr lang="en-US"/>
              <a:pPr>
                <a:defRPr/>
              </a:pPr>
              <a:t>‹#›</a:t>
            </a:fld>
            <a:endParaRPr lang="en-US"/>
          </a:p>
        </p:txBody>
      </p:sp>
    </p:spTree>
    <p:extLst>
      <p:ext uri="{BB962C8B-B14F-4D97-AF65-F5344CB8AC3E}">
        <p14:creationId xmlns:p14="http://schemas.microsoft.com/office/powerpoint/2010/main" xmlns="" val="2863863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Verdana" charset="0"/>
                <a:cs typeface="Geneva" charset="0"/>
              </a:defRPr>
            </a:lvl1pPr>
          </a:lstStyle>
          <a:p>
            <a:pPr>
              <a:defRPr/>
            </a:pPr>
            <a:fld id="{49FD21AA-F03C-DC4B-BC05-BC8890146CFE}" type="slidenum">
              <a:rPr lang="en-US"/>
              <a:pPr>
                <a:defRPr/>
              </a:pPr>
              <a:t>‹#›</a:t>
            </a:fld>
            <a:endParaRPr lang="en-US"/>
          </a:p>
        </p:txBody>
      </p:sp>
    </p:spTree>
    <p:extLst>
      <p:ext uri="{BB962C8B-B14F-4D97-AF65-F5344CB8AC3E}">
        <p14:creationId xmlns:p14="http://schemas.microsoft.com/office/powerpoint/2010/main" xmlns="" val="2702882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99B6065-F23E-3041-B7AE-E6A448FF5907}" type="slidenum">
              <a:rPr lang="en-US"/>
              <a:pPr>
                <a:defRPr/>
              </a:pPr>
              <a:t>‹#›</a:t>
            </a:fld>
            <a:endParaRPr lang="en-US"/>
          </a:p>
        </p:txBody>
      </p:sp>
    </p:spTree>
    <p:extLst>
      <p:ext uri="{BB962C8B-B14F-4D97-AF65-F5344CB8AC3E}">
        <p14:creationId xmlns:p14="http://schemas.microsoft.com/office/powerpoint/2010/main" xmlns="" val="2164208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85007F2-17A4-C84B-BBC8-16C5F1F58533}" type="slidenum">
              <a:rPr lang="en-US"/>
              <a:pPr>
                <a:defRPr/>
              </a:pPr>
              <a:t>‹#›</a:t>
            </a:fld>
            <a:endParaRPr lang="en-US"/>
          </a:p>
        </p:txBody>
      </p:sp>
    </p:spTree>
    <p:extLst>
      <p:ext uri="{BB962C8B-B14F-4D97-AF65-F5344CB8AC3E}">
        <p14:creationId xmlns:p14="http://schemas.microsoft.com/office/powerpoint/2010/main" xmlns="" val="277410530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D17665-6F27-F54D-A8C0-1FA323CD075A}" type="slidenum">
              <a:rPr lang="en-US"/>
              <a:pPr>
                <a:defRPr/>
              </a:pPr>
              <a:t>‹#›</a:t>
            </a:fld>
            <a:endParaRPr lang="en-US"/>
          </a:p>
        </p:txBody>
      </p:sp>
    </p:spTree>
    <p:extLst>
      <p:ext uri="{BB962C8B-B14F-4D97-AF65-F5344CB8AC3E}">
        <p14:creationId xmlns:p14="http://schemas.microsoft.com/office/powerpoint/2010/main" xmlns="" val="16053356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13E817B-867C-8541-9CB9-F3BD200E7618}" type="slidenum">
              <a:rPr lang="en-US"/>
              <a:pPr>
                <a:defRPr/>
              </a:pPr>
              <a:t>‹#›</a:t>
            </a:fld>
            <a:endParaRPr lang="en-US"/>
          </a:p>
        </p:txBody>
      </p:sp>
    </p:spTree>
    <p:extLst>
      <p:ext uri="{BB962C8B-B14F-4D97-AF65-F5344CB8AC3E}">
        <p14:creationId xmlns:p14="http://schemas.microsoft.com/office/powerpoint/2010/main" xmlns="" val="680507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84D65A1-A29E-DD42-8540-DDC635AA9347}" type="slidenum">
              <a:rPr lang="en-US"/>
              <a:pPr>
                <a:defRPr/>
              </a:pPr>
              <a:t>‹#›</a:t>
            </a:fld>
            <a:endParaRPr lang="en-US"/>
          </a:p>
        </p:txBody>
      </p:sp>
    </p:spTree>
    <p:extLst>
      <p:ext uri="{BB962C8B-B14F-4D97-AF65-F5344CB8AC3E}">
        <p14:creationId xmlns:p14="http://schemas.microsoft.com/office/powerpoint/2010/main" xmlns="" val="3148917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93BD69-00F5-5542-A668-082AA4AF4DFD}" type="slidenum">
              <a:rPr lang="en-US"/>
              <a:pPr>
                <a:defRPr/>
              </a:pPr>
              <a:t>‹#›</a:t>
            </a:fld>
            <a:endParaRPr lang="en-US"/>
          </a:p>
        </p:txBody>
      </p:sp>
    </p:spTree>
    <p:extLst>
      <p:ext uri="{BB962C8B-B14F-4D97-AF65-F5344CB8AC3E}">
        <p14:creationId xmlns:p14="http://schemas.microsoft.com/office/powerpoint/2010/main" xmlns="" val="7974409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5082D96-AC8F-7C47-B4EA-E7C45FB48F50}" type="slidenum">
              <a:rPr lang="en-US"/>
              <a:pPr>
                <a:defRPr/>
              </a:pPr>
              <a:t>‹#›</a:t>
            </a:fld>
            <a:endParaRPr lang="en-US"/>
          </a:p>
        </p:txBody>
      </p:sp>
    </p:spTree>
    <p:extLst>
      <p:ext uri="{BB962C8B-B14F-4D97-AF65-F5344CB8AC3E}">
        <p14:creationId xmlns:p14="http://schemas.microsoft.com/office/powerpoint/2010/main" xmlns="" val="25460987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8BD5D7-8E4C-4E41-BE40-7294E4511065}" type="slidenum">
              <a:rPr lang="en-US"/>
              <a:pPr>
                <a:defRPr/>
              </a:pPr>
              <a:t>‹#›</a:t>
            </a:fld>
            <a:endParaRPr lang="en-US"/>
          </a:p>
        </p:txBody>
      </p:sp>
    </p:spTree>
    <p:extLst>
      <p:ext uri="{BB962C8B-B14F-4D97-AF65-F5344CB8AC3E}">
        <p14:creationId xmlns:p14="http://schemas.microsoft.com/office/powerpoint/2010/main" xmlns="" val="11430354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6CCAE7E-1A6E-3149-B0D7-305237647D01}" type="slidenum">
              <a:rPr lang="en-US"/>
              <a:pPr>
                <a:defRPr/>
              </a:pPr>
              <a:t>‹#›</a:t>
            </a:fld>
            <a:endParaRPr lang="en-US"/>
          </a:p>
        </p:txBody>
      </p:sp>
    </p:spTree>
    <p:extLst>
      <p:ext uri="{BB962C8B-B14F-4D97-AF65-F5344CB8AC3E}">
        <p14:creationId xmlns:p14="http://schemas.microsoft.com/office/powerpoint/2010/main" xmlns="" val="108092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698E63-4865-814B-863A-4B870AE86A2C}" type="slidenum">
              <a:rPr lang="en-US"/>
              <a:pPr>
                <a:defRPr/>
              </a:pPr>
              <a:t>‹#›</a:t>
            </a:fld>
            <a:endParaRPr lang="en-US"/>
          </a:p>
        </p:txBody>
      </p:sp>
    </p:spTree>
    <p:extLst>
      <p:ext uri="{BB962C8B-B14F-4D97-AF65-F5344CB8AC3E}">
        <p14:creationId xmlns:p14="http://schemas.microsoft.com/office/powerpoint/2010/main" xmlns="" val="10966065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ED004D-8FDC-F842-AB6B-B918D39582BD}" type="slidenum">
              <a:rPr lang="en-US"/>
              <a:pPr>
                <a:defRPr/>
              </a:pPr>
              <a:t>‹#›</a:t>
            </a:fld>
            <a:endParaRPr lang="en-US"/>
          </a:p>
        </p:txBody>
      </p:sp>
    </p:spTree>
    <p:extLst>
      <p:ext uri="{BB962C8B-B14F-4D97-AF65-F5344CB8AC3E}">
        <p14:creationId xmlns:p14="http://schemas.microsoft.com/office/powerpoint/2010/main" xmlns="" val="316849559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DA46C6-4588-884C-8AD9-8B3C60A4BB86}" type="slidenum">
              <a:rPr lang="en-US"/>
              <a:pPr>
                <a:defRPr/>
              </a:pPr>
              <a:t>‹#›</a:t>
            </a:fld>
            <a:endParaRPr lang="en-US"/>
          </a:p>
        </p:txBody>
      </p:sp>
    </p:spTree>
    <p:extLst>
      <p:ext uri="{BB962C8B-B14F-4D97-AF65-F5344CB8AC3E}">
        <p14:creationId xmlns:p14="http://schemas.microsoft.com/office/powerpoint/2010/main" xmlns="" val="23237953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BAF28A7-5237-C845-BB81-B61CB5E857C7}" type="slidenum">
              <a:rPr lang="en-US"/>
              <a:pPr>
                <a:defRPr/>
              </a:pPr>
              <a:t>‹#›</a:t>
            </a:fld>
            <a:endParaRPr lang="en-US"/>
          </a:p>
        </p:txBody>
      </p:sp>
    </p:spTree>
    <p:extLst>
      <p:ext uri="{BB962C8B-B14F-4D97-AF65-F5344CB8AC3E}">
        <p14:creationId xmlns:p14="http://schemas.microsoft.com/office/powerpoint/2010/main" xmlns="" val="4694360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9EBE691B-D903-9A42-B01E-D608B6C837A7}" type="slidenum">
              <a:rPr lang="en-US"/>
              <a:pPr>
                <a:defRPr/>
              </a:pPr>
              <a:t>‹#›</a:t>
            </a:fld>
            <a:endParaRPr lang="en-US"/>
          </a:p>
        </p:txBody>
      </p:sp>
    </p:spTree>
    <p:extLst>
      <p:ext uri="{BB962C8B-B14F-4D97-AF65-F5344CB8AC3E}">
        <p14:creationId xmlns:p14="http://schemas.microsoft.com/office/powerpoint/2010/main" xmlns="" val="3969967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D5009705-C47A-DA46-9630-4859C39393A3}" type="slidenum">
              <a:rPr lang="en-US"/>
              <a:pPr>
                <a:defRPr/>
              </a:pPr>
              <a:t>‹#›</a:t>
            </a:fld>
            <a:endParaRPr lang="en-US"/>
          </a:p>
        </p:txBody>
      </p:sp>
    </p:spTree>
    <p:extLst>
      <p:ext uri="{BB962C8B-B14F-4D97-AF65-F5344CB8AC3E}">
        <p14:creationId xmlns:p14="http://schemas.microsoft.com/office/powerpoint/2010/main" xmlns="" val="25936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D3D2B4A0-A418-8047-BC32-5569F4106A58}" type="slidenum">
              <a:rPr lang="en-US"/>
              <a:pPr>
                <a:defRPr/>
              </a:pPr>
              <a:t>‹#›</a:t>
            </a:fld>
            <a:endParaRPr lang="en-US"/>
          </a:p>
        </p:txBody>
      </p:sp>
    </p:spTree>
    <p:extLst>
      <p:ext uri="{BB962C8B-B14F-4D97-AF65-F5344CB8AC3E}">
        <p14:creationId xmlns:p14="http://schemas.microsoft.com/office/powerpoint/2010/main" xmlns="" val="193915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F16237C-1CCE-8347-BDCD-391F8F61ECCB}" type="slidenum">
              <a:rPr lang="en-US"/>
              <a:pPr>
                <a:defRPr/>
              </a:pPr>
              <a:t>‹#›</a:t>
            </a:fld>
            <a:endParaRPr lang="en-US"/>
          </a:p>
        </p:txBody>
      </p:sp>
    </p:spTree>
    <p:extLst>
      <p:ext uri="{BB962C8B-B14F-4D97-AF65-F5344CB8AC3E}">
        <p14:creationId xmlns:p14="http://schemas.microsoft.com/office/powerpoint/2010/main" xmlns="" val="1757983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A4386CF9-77AD-B94A-838C-3D9EBA21AA1E}" type="slidenum">
              <a:rPr lang="en-US"/>
              <a:pPr>
                <a:defRPr/>
              </a:pPr>
              <a:t>‹#›</a:t>
            </a:fld>
            <a:endParaRPr lang="en-US"/>
          </a:p>
        </p:txBody>
      </p:sp>
    </p:spTree>
    <p:extLst>
      <p:ext uri="{BB962C8B-B14F-4D97-AF65-F5344CB8AC3E}">
        <p14:creationId xmlns:p14="http://schemas.microsoft.com/office/powerpoint/2010/main" xmlns="" val="768418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DA872DFF-5EDE-AD48-9AAD-5547D36DFF14}" type="slidenum">
              <a:rPr lang="en-US"/>
              <a:pPr>
                <a:defRPr/>
              </a:pPr>
              <a:t>‹#›</a:t>
            </a:fld>
            <a:endParaRPr lang="en-US"/>
          </a:p>
        </p:txBody>
      </p:sp>
    </p:spTree>
    <p:extLst>
      <p:ext uri="{BB962C8B-B14F-4D97-AF65-F5344CB8AC3E}">
        <p14:creationId xmlns:p14="http://schemas.microsoft.com/office/powerpoint/2010/main" xmlns="" val="1221018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7110D7E7-6F2A-A04C-A5DF-BB823616B016}" type="slidenum">
              <a:rPr lang="en-US"/>
              <a:pPr>
                <a:defRPr/>
              </a:pPr>
              <a:t>‹#›</a:t>
            </a:fld>
            <a:endParaRPr lang="en-US"/>
          </a:p>
        </p:txBody>
      </p:sp>
    </p:spTree>
    <p:extLst>
      <p:ext uri="{BB962C8B-B14F-4D97-AF65-F5344CB8AC3E}">
        <p14:creationId xmlns:p14="http://schemas.microsoft.com/office/powerpoint/2010/main" xmlns="" val="1726856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1F46858-D2E2-D24C-8099-AA787A9EA968}" type="slidenum">
              <a:rPr lang="en-US"/>
              <a:pPr>
                <a:defRPr/>
              </a:pPr>
              <a:t>‹#›</a:t>
            </a:fld>
            <a:endParaRPr lang="en-US"/>
          </a:p>
        </p:txBody>
      </p:sp>
    </p:spTree>
    <p:extLst>
      <p:ext uri="{BB962C8B-B14F-4D97-AF65-F5344CB8AC3E}">
        <p14:creationId xmlns:p14="http://schemas.microsoft.com/office/powerpoint/2010/main" xmlns="" val="2284099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33F7FAFA-A1C5-5F46-8EE4-643B7675707F}" type="slidenum">
              <a:rPr lang="en-US"/>
              <a:pPr>
                <a:defRPr/>
              </a:pPr>
              <a:t>‹#›</a:t>
            </a:fld>
            <a:endParaRPr lang="en-US"/>
          </a:p>
        </p:txBody>
      </p:sp>
    </p:spTree>
    <p:extLst>
      <p:ext uri="{BB962C8B-B14F-4D97-AF65-F5344CB8AC3E}">
        <p14:creationId xmlns:p14="http://schemas.microsoft.com/office/powerpoint/2010/main" xmlns="" val="3154299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89A9791F-677D-2C44-AA70-9D8289F50CDD}" type="slidenum">
              <a:rPr lang="en-US"/>
              <a:pPr>
                <a:defRPr/>
              </a:pPr>
              <a:t>‹#›</a:t>
            </a:fld>
            <a:endParaRPr lang="en-US"/>
          </a:p>
        </p:txBody>
      </p:sp>
    </p:spTree>
    <p:extLst>
      <p:ext uri="{BB962C8B-B14F-4D97-AF65-F5344CB8AC3E}">
        <p14:creationId xmlns:p14="http://schemas.microsoft.com/office/powerpoint/2010/main" xmlns="" val="234194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573A1F3C-8E08-3E41-B2D6-83D40B8F747B}" type="slidenum">
              <a:rPr lang="en-US"/>
              <a:pPr>
                <a:defRPr/>
              </a:pPr>
              <a:t>‹#›</a:t>
            </a:fld>
            <a:endParaRPr lang="en-US"/>
          </a:p>
        </p:txBody>
      </p:sp>
    </p:spTree>
    <p:extLst>
      <p:ext uri="{BB962C8B-B14F-4D97-AF65-F5344CB8AC3E}">
        <p14:creationId xmlns:p14="http://schemas.microsoft.com/office/powerpoint/2010/main" xmlns="" val="2955981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E0A1BE80-BC42-B440-AF38-662EEE0FF197}" type="slidenum">
              <a:rPr lang="en-US"/>
              <a:pPr>
                <a:defRPr/>
              </a:pPr>
              <a:t>‹#›</a:t>
            </a:fld>
            <a:endParaRPr lang="en-US"/>
          </a:p>
        </p:txBody>
      </p:sp>
    </p:spTree>
    <p:extLst>
      <p:ext uri="{BB962C8B-B14F-4D97-AF65-F5344CB8AC3E}">
        <p14:creationId xmlns:p14="http://schemas.microsoft.com/office/powerpoint/2010/main" xmlns="" val="4168643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Verdana"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Verdan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Verdana" charset="0"/>
              </a:defRPr>
            </a:lvl1pPr>
          </a:lstStyle>
          <a:p>
            <a:pPr>
              <a:defRPr/>
            </a:pPr>
            <a:fld id="{BF76770F-0E48-7744-B650-6D5672DB3D4C}" type="slidenum">
              <a:rPr lang="en-US"/>
              <a:pPr>
                <a:defRPr/>
              </a:pPr>
              <a:t>‹#›</a:t>
            </a:fld>
            <a:endParaRPr lang="en-US"/>
          </a:p>
        </p:txBody>
      </p:sp>
    </p:spTree>
    <p:extLst>
      <p:ext uri="{BB962C8B-B14F-4D97-AF65-F5344CB8AC3E}">
        <p14:creationId xmlns:p14="http://schemas.microsoft.com/office/powerpoint/2010/main" xmlns="" val="201338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330B4D3-8417-EF4E-90E5-C16B1AFDB02A}" type="slidenum">
              <a:rPr lang="en-US"/>
              <a:pPr>
                <a:defRPr/>
              </a:pPr>
              <a:t>‹#›</a:t>
            </a:fld>
            <a:endParaRPr lang="en-US"/>
          </a:p>
        </p:txBody>
      </p:sp>
    </p:spTree>
    <p:extLst>
      <p:ext uri="{BB962C8B-B14F-4D97-AF65-F5344CB8AC3E}">
        <p14:creationId xmlns:p14="http://schemas.microsoft.com/office/powerpoint/2010/main" xmlns="" val="74028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D1E30438-A7FC-7240-A8D2-B47F3DA9C89E}" type="slidenum">
              <a:rPr lang="en-US"/>
              <a:pPr>
                <a:defRPr/>
              </a:pPr>
              <a:t>‹#›</a:t>
            </a:fld>
            <a:endParaRPr lang="en-US"/>
          </a:p>
        </p:txBody>
      </p:sp>
    </p:spTree>
    <p:extLst>
      <p:ext uri="{BB962C8B-B14F-4D97-AF65-F5344CB8AC3E}">
        <p14:creationId xmlns:p14="http://schemas.microsoft.com/office/powerpoint/2010/main" xmlns="" val="3662964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449544D-843B-3149-80B0-01C1B0BA5B84}" type="slidenum">
              <a:rPr lang="en-US"/>
              <a:pPr>
                <a:defRPr/>
              </a:pPr>
              <a:t>‹#›</a:t>
            </a:fld>
            <a:endParaRPr lang="en-US"/>
          </a:p>
        </p:txBody>
      </p:sp>
    </p:spTree>
    <p:extLst>
      <p:ext uri="{BB962C8B-B14F-4D97-AF65-F5344CB8AC3E}">
        <p14:creationId xmlns:p14="http://schemas.microsoft.com/office/powerpoint/2010/main" xmlns="" val="279041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nvGrpSpPr>
            <p:cNvPr id="10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39" name="Freeform 23"/>
            <p:cNvSpPr>
              <a:spLocks/>
            </p:cNvSpPr>
            <p:nvPr/>
          </p:nvSpPr>
          <p:spPr bwMode="hidden">
            <a:xfrm>
              <a:off x="5041" y="0"/>
              <a:ext cx="719" cy="845"/>
            </a:xfrm>
            <a:custGeom>
              <a:avLst/>
              <a:gdLst>
                <a:gd name="T0" fmla="*/ 733 w 717"/>
                <a:gd name="T1" fmla="*/ 845 h 845"/>
                <a:gd name="T2" fmla="*/ 733 w 717"/>
                <a:gd name="T3" fmla="*/ 821 h 845"/>
                <a:gd name="T4" fmla="*/ 590 w 717"/>
                <a:gd name="T5" fmla="*/ 605 h 845"/>
                <a:gd name="T6" fmla="*/ 414 w 717"/>
                <a:gd name="T7" fmla="*/ 396 h 845"/>
                <a:gd name="T8" fmla="*/ 229 w 717"/>
                <a:gd name="T9" fmla="*/ 192 h 845"/>
                <a:gd name="T10" fmla="*/ 17 w 717"/>
                <a:gd name="T11" fmla="*/ 0 h 845"/>
                <a:gd name="T12" fmla="*/ 0 w 717"/>
                <a:gd name="T13" fmla="*/ 0 h 845"/>
                <a:gd name="T14" fmla="*/ 217 w 717"/>
                <a:gd name="T15" fmla="*/ 198 h 845"/>
                <a:gd name="T16" fmla="*/ 408 w 717"/>
                <a:gd name="T17" fmla="*/ 408 h 845"/>
                <a:gd name="T18" fmla="*/ 584 w 717"/>
                <a:gd name="T19" fmla="*/ 623 h 845"/>
                <a:gd name="T20" fmla="*/ 733 w 717"/>
                <a:gd name="T21" fmla="*/ 845 h 845"/>
                <a:gd name="T22" fmla="*/ 7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15 w 407"/>
                <a:gd name="T1" fmla="*/ 414 h 414"/>
                <a:gd name="T2" fmla="*/ 415 w 407"/>
                <a:gd name="T3" fmla="*/ 396 h 414"/>
                <a:gd name="T4" fmla="*/ 230 w 407"/>
                <a:gd name="T5" fmla="*/ 192 h 414"/>
                <a:gd name="T6" fmla="*/ 12 w 407"/>
                <a:gd name="T7" fmla="*/ 0 h 414"/>
                <a:gd name="T8" fmla="*/ 0 w 407"/>
                <a:gd name="T9" fmla="*/ 0 h 414"/>
                <a:gd name="T10" fmla="*/ 108 w 407"/>
                <a:gd name="T11" fmla="*/ 102 h 414"/>
                <a:gd name="T12" fmla="*/ 224 w 407"/>
                <a:gd name="T13" fmla="*/ 204 h 414"/>
                <a:gd name="T14" fmla="*/ 415 w 407"/>
                <a:gd name="T15" fmla="*/ 414 h 414"/>
                <a:gd name="T16" fmla="*/ 41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1042" name="Freeform 26"/>
            <p:cNvSpPr>
              <a:spLocks/>
            </p:cNvSpPr>
            <p:nvPr/>
          </p:nvSpPr>
          <p:spPr bwMode="hidden">
            <a:xfrm>
              <a:off x="6" y="0"/>
              <a:ext cx="588" cy="599"/>
            </a:xfrm>
            <a:custGeom>
              <a:avLst/>
              <a:gdLst>
                <a:gd name="T0" fmla="*/ 602 w 586"/>
                <a:gd name="T1" fmla="*/ 0 h 599"/>
                <a:gd name="T2" fmla="*/ 584 w 586"/>
                <a:gd name="T3" fmla="*/ 0 h 599"/>
                <a:gd name="T4" fmla="*/ 415 w 586"/>
                <a:gd name="T5" fmla="*/ 132 h 599"/>
                <a:gd name="T6" fmla="*/ 265 w 586"/>
                <a:gd name="T7" fmla="*/ 270 h 599"/>
                <a:gd name="T8" fmla="*/ 120 w 586"/>
                <a:gd name="T9" fmla="*/ 420 h 599"/>
                <a:gd name="T10" fmla="*/ 0 w 586"/>
                <a:gd name="T11" fmla="*/ 575 h 599"/>
                <a:gd name="T12" fmla="*/ 0 w 586"/>
                <a:gd name="T13" fmla="*/ 599 h 599"/>
                <a:gd name="T14" fmla="*/ 120 w 586"/>
                <a:gd name="T15" fmla="*/ 432 h 599"/>
                <a:gd name="T16" fmla="*/ 265 w 586"/>
                <a:gd name="T17" fmla="*/ 282 h 599"/>
                <a:gd name="T18" fmla="*/ 421 w 586"/>
                <a:gd name="T19" fmla="*/ 138 h 599"/>
                <a:gd name="T20" fmla="*/ 602 w 586"/>
                <a:gd name="T21" fmla="*/ 0 h 599"/>
                <a:gd name="T22" fmla="*/ 6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77 w 269"/>
                <a:gd name="T1" fmla="*/ 0 h 252"/>
                <a:gd name="T2" fmla="*/ 25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7 w 269"/>
                <a:gd name="T15" fmla="*/ 0 h 252"/>
                <a:gd name="T16" fmla="*/ 27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cs typeface="Geneva" charset="0"/>
              </a:defRPr>
            </a:lvl1pPr>
          </a:lstStyle>
          <a:p>
            <a:pPr>
              <a:defRPr/>
            </a:pPr>
            <a:fld id="{505434C4-DCD6-3241-9CA3-4E264B00423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78"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20" name="Group 3"/>
            <p:cNvGrpSpPr>
              <a:grpSpLocks/>
            </p:cNvGrpSpPr>
            <p:nvPr userDrawn="1"/>
          </p:nvGrpSpPr>
          <p:grpSpPr bwMode="auto">
            <a:xfrm>
              <a:off x="0" y="0"/>
              <a:ext cx="2016" cy="4320"/>
              <a:chOff x="0" y="0"/>
              <a:chExt cx="2016" cy="4320"/>
            </a:xfrm>
          </p:grpSpPr>
          <p:sp>
            <p:nvSpPr>
              <p:cNvPr id="13324"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13321" name="Group 6"/>
            <p:cNvGrpSpPr>
              <a:grpSpLocks/>
            </p:cNvGrpSpPr>
            <p:nvPr/>
          </p:nvGrpSpPr>
          <p:grpSpPr bwMode="auto">
            <a:xfrm>
              <a:off x="144" y="1248"/>
              <a:ext cx="4656" cy="201"/>
              <a:chOff x="144" y="1248"/>
              <a:chExt cx="4656" cy="201"/>
            </a:xfrm>
          </p:grpSpPr>
          <p:sp>
            <p:nvSpPr>
              <p:cNvPr id="13322"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23"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331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9"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ea typeface="+mn-ea"/>
                <a:cs typeface="+mn-cs"/>
              </a:defRPr>
            </a:lvl1pPr>
          </a:lstStyle>
          <a:p>
            <a:pPr>
              <a:defRPr/>
            </a:pPr>
            <a:endParaRPr lang="en-US"/>
          </a:p>
        </p:txBody>
      </p:sp>
      <p:sp>
        <p:nvSpPr>
          <p:cNvPr id="37900"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7901"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latin typeface="Arial" charset="0"/>
                <a:cs typeface="Geneva" charset="0"/>
              </a:defRPr>
            </a:lvl1pPr>
          </a:lstStyle>
          <a:p>
            <a:pPr>
              <a:defRPr/>
            </a:pPr>
            <a:fld id="{80E916A7-8F7B-0648-A379-DF7632C4D1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9"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05"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05" charset="0"/>
        </a:defRPr>
      </a:lvl6pPr>
      <a:lvl7pPr marL="914400" algn="l" rtl="0" fontAlgn="base">
        <a:lnSpc>
          <a:spcPct val="90000"/>
        </a:lnSpc>
        <a:spcBef>
          <a:spcPct val="0"/>
        </a:spcBef>
        <a:spcAft>
          <a:spcPct val="0"/>
        </a:spcAft>
        <a:defRPr sz="3600" b="1">
          <a:solidFill>
            <a:schemeClr val="tx2"/>
          </a:solidFill>
          <a:latin typeface="Arial" pitchFamily="-105" charset="0"/>
        </a:defRPr>
      </a:lvl7pPr>
      <a:lvl8pPr marL="1371600" algn="l" rtl="0" fontAlgn="base">
        <a:lnSpc>
          <a:spcPct val="90000"/>
        </a:lnSpc>
        <a:spcBef>
          <a:spcPct val="0"/>
        </a:spcBef>
        <a:spcAft>
          <a:spcPct val="0"/>
        </a:spcAft>
        <a:defRPr sz="3600" b="1">
          <a:solidFill>
            <a:schemeClr val="tx2"/>
          </a:solidFill>
          <a:latin typeface="Arial" pitchFamily="-105" charset="0"/>
        </a:defRPr>
      </a:lvl8pPr>
      <a:lvl9pPr marL="1828800" algn="l" rtl="0" fontAlgn="base">
        <a:lnSpc>
          <a:spcPct val="90000"/>
        </a:lnSpc>
        <a:spcBef>
          <a:spcPct val="0"/>
        </a:spcBef>
        <a:spcAft>
          <a:spcPct val="0"/>
        </a:spcAft>
        <a:defRPr sz="3600" b="1">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Geneva" charset="0"/>
              </a:defRPr>
            </a:lvl1pPr>
          </a:lstStyle>
          <a:p>
            <a:pPr>
              <a:defRPr/>
            </a:pPr>
            <a:fld id="{FD7F325F-4884-924C-9AE9-B747D08EBFE9}"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Verdana" pitchFamily="-105" charset="0"/>
                  <a:ea typeface="+mn-ea"/>
                  <a:cs typeface="+mn-cs"/>
                </a:endParaRPr>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Verdana" pitchFamily="-105" charset="0"/>
                  <a:ea typeface="+mn-ea"/>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Verdana" pitchFamily="-105" charset="0"/>
                <a:ea typeface="+mn-ea"/>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80"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899"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37901"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4"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7906"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08"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37932"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11D6D44-3514-784A-BD9E-BAC0BA8A3C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Verdana"/>
                <a:ea typeface="ＭＳ Ｐゴシック"/>
                <a:cs typeface="ＭＳ Ｐゴシック"/>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B61F6E00-3C2B-D344-8206-B7CF504945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3"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C700EF5-DEFF-BE4C-A3CC-EE81756AC2E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A7E1C49-5E52-4C42-A52B-5E5FB0F66D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emf"/><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emf"/><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92.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94.jpeg"/><Relationship Id="rId4" Type="http://schemas.openxmlformats.org/officeDocument/2006/relationships/image" Target="../media/image93.jpeg"/></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90.jpe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90.jpeg"/><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57.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ctrTitle"/>
          </p:nvPr>
        </p:nvSpPr>
        <p:spPr>
          <a:xfrm>
            <a:off x="685800" y="3930650"/>
            <a:ext cx="7772400" cy="914400"/>
          </a:xfrm>
        </p:spPr>
        <p:txBody>
          <a:bodyPr/>
          <a:lstStyle/>
          <a:p>
            <a:pPr eaLnBrk="1" hangingPunct="1"/>
            <a:r>
              <a:rPr lang="si-LK" b="1" dirty="0" smtClean="0">
                <a:solidFill>
                  <a:srgbClr val="FFFFFF"/>
                </a:solidFill>
                <a:latin typeface="Arial" charset="0"/>
                <a:ea typeface="ＭＳ Ｐゴシック" charset="0"/>
                <a:cs typeface="ＭＳ Ｐゴシック" charset="0"/>
              </a:rPr>
              <a:t>යුදේව් සම්</a:t>
            </a:r>
            <a:r>
              <a:rPr lang="si-LK" b="1" dirty="0" smtClean="0">
                <a:solidFill>
                  <a:srgbClr val="FFFFFF"/>
                </a:solidFill>
                <a:latin typeface="FMAbabld" pitchFamily="2" charset="0"/>
                <a:ea typeface="ＭＳ Ｐゴシック" charset="0"/>
                <a:cs typeface="ＭＳ Ｐゴシック" charset="0"/>
              </a:rPr>
              <a:t>ප</a:t>
            </a:r>
            <a:r>
              <a:rPr lang="en-SG" b="1" dirty="0" smtClean="0">
                <a:solidFill>
                  <a:srgbClr val="FFFFFF"/>
                </a:solidFill>
                <a:latin typeface="FMAbabld" pitchFamily="2" charset="0"/>
                <a:ea typeface="ＭＳ Ｐゴシック" charset="0"/>
                <a:cs typeface="ＭＳ Ｐゴシック" charset="0"/>
              </a:rPr>
              <a:t>%</a:t>
            </a:r>
            <a:r>
              <a:rPr lang="si-LK" b="1" dirty="0" smtClean="0">
                <a:solidFill>
                  <a:srgbClr val="FFFFFF"/>
                </a:solidFill>
                <a:latin typeface="FMAbabld" pitchFamily="2" charset="0"/>
                <a:ea typeface="ＭＳ Ｐゴシック" charset="0"/>
                <a:cs typeface="ＭＳ Ｐゴシック" charset="0"/>
              </a:rPr>
              <a:t>ද</a:t>
            </a:r>
            <a:r>
              <a:rPr lang="si-LK" b="1" dirty="0" smtClean="0">
                <a:solidFill>
                  <a:srgbClr val="FFFFFF"/>
                </a:solidFill>
                <a:latin typeface="Arial" charset="0"/>
                <a:ea typeface="ＭＳ Ｐゴシック" charset="0"/>
                <a:cs typeface="ＭＳ Ｐゴシック" charset="0"/>
              </a:rPr>
              <a:t>ායන්</a:t>
            </a:r>
            <a:endParaRPr lang="en-US" b="1" dirty="0">
              <a:solidFill>
                <a:srgbClr val="FFFFFF"/>
              </a:solidFill>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683568" y="4921250"/>
            <a:ext cx="7992888" cy="1143000"/>
          </a:xfrm>
          <a:effectLst>
            <a:outerShdw blurRad="63500" dist="38099" dir="2700000" algn="ctr" rotWithShape="0">
              <a:srgbClr val="000000">
                <a:alpha val="74998"/>
              </a:srgbClr>
            </a:outerShdw>
          </a:effectLst>
        </p:spPr>
        <p:txBody>
          <a:bodyPr/>
          <a:lstStyle/>
          <a:p>
            <a:pPr eaLnBrk="1" hangingPunct="1">
              <a:buFont typeface="Wingdings" charset="0"/>
              <a:buNone/>
              <a:defRPr/>
            </a:pPr>
            <a:r>
              <a:rPr lang="si-LK" b="1" dirty="0" smtClean="0">
                <a:latin typeface="Verdana" charset="0"/>
                <a:ea typeface="ＭＳ Ｐゴシック" charset="0"/>
                <a:cs typeface="ＭＳ Ｐゴシック" charset="0"/>
              </a:rPr>
              <a:t>ඉශ්රායෙල් පළමු ශතවර්ශයේ වැදගත් උපසමුහයන්</a:t>
            </a:r>
            <a:endParaRPr lang="en-US" b="1" dirty="0">
              <a:latin typeface="Verdana" charset="0"/>
              <a:ea typeface="ＭＳ Ｐゴシック" charset="0"/>
              <a:cs typeface="ＭＳ Ｐゴシック" charset="0"/>
            </a:endParaRPr>
          </a:p>
        </p:txBody>
      </p:sp>
      <p:pic>
        <p:nvPicPr>
          <p:cNvPr id="79875" name="Picture 4" descr="Pharisee &amp; Scribe"/>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743200" y="44450"/>
            <a:ext cx="3608388"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AutoShape 2"/>
          <p:cNvSpPr>
            <a:spLocks noGrp="1" noChangeArrowheads="1"/>
          </p:cNvSpPr>
          <p:nvPr>
            <p:ph type="title"/>
          </p:nvPr>
        </p:nvSpPr>
        <p:spPr/>
        <p:txBody>
          <a:bodyPr/>
          <a:lstStyle/>
          <a:p>
            <a:pPr eaLnBrk="1" hangingPunct="1"/>
            <a:r>
              <a:rPr lang="si-LK" dirty="0" smtClean="0">
                <a:latin typeface="Arial" charset="0"/>
                <a:ea typeface="ＭＳ Ｐゴシック" charset="0"/>
                <a:cs typeface="ＭＳ Ｐゴシック" charset="0"/>
              </a:rPr>
              <a:t>ඵරිසිවරැ</a:t>
            </a:r>
            <a:endParaRPr lang="en-US" dirty="0">
              <a:latin typeface="Arial" charset="0"/>
              <a:ea typeface="ＭＳ Ｐゴシック" charset="0"/>
              <a:cs typeface="ＭＳ Ｐゴシック" charset="0"/>
            </a:endParaRPr>
          </a:p>
        </p:txBody>
      </p:sp>
      <p:sp>
        <p:nvSpPr>
          <p:cNvPr id="98306" name="Rectangle 3"/>
          <p:cNvSpPr>
            <a:spLocks noGrp="1" noChangeArrowheads="1"/>
          </p:cNvSpPr>
          <p:nvPr>
            <p:ph type="body" idx="1"/>
          </p:nvPr>
        </p:nvSpPr>
        <p:spPr>
          <a:xfrm>
            <a:off x="838200" y="2362200"/>
            <a:ext cx="8305800" cy="3724275"/>
          </a:xfrm>
        </p:spPr>
        <p:txBody>
          <a:bodyPr/>
          <a:lstStyle/>
          <a:p>
            <a:pPr eaLnBrk="1" hangingPunct="1"/>
            <a:r>
              <a:rPr lang="si-LK" b="1" dirty="0" smtClean="0">
                <a:latin typeface="Arial" charset="0"/>
                <a:ea typeface="ＭＳ Ｐゴシック" charset="0"/>
                <a:cs typeface="ＭＳ Ｐゴシック" charset="0"/>
              </a:rPr>
              <a:t>ඵරිසිවරැන්ගේ </a:t>
            </a:r>
            <a:r>
              <a:rPr lang="si-LK" b="1" dirty="0" smtClean="0">
                <a:latin typeface="SimSun" pitchFamily="2" charset="-122"/>
                <a:ea typeface="SimSun" pitchFamily="2" charset="-122"/>
                <a:cs typeface="ＭＳ Ｐゴシック" charset="0"/>
              </a:rPr>
              <a:t>ර්‍පධාන සම්ර්‍පදායන් මොනවාද </a:t>
            </a:r>
            <a:endParaRPr lang="en-US" b="1" dirty="0" smtClean="0">
              <a:latin typeface="Arial" charset="0"/>
              <a:ea typeface="ＭＳ Ｐゴシック" charset="0"/>
              <a:cs typeface="ＭＳ Ｐゴシック" charset="0"/>
            </a:endParaRPr>
          </a:p>
          <a:p>
            <a:pPr eaLnBrk="1" hangingPunct="1"/>
            <a:r>
              <a:rPr lang="si-LK" b="1" dirty="0" smtClean="0">
                <a:latin typeface="Arial" charset="0"/>
                <a:ea typeface="ＭＳ Ｐゴシック" charset="0"/>
                <a:cs typeface="ＭＳ Ｐゴシック" charset="0"/>
              </a:rPr>
              <a:t>වර්ථමාන ඵරිසිවරැන් කවුරැන්ද</a:t>
            </a:r>
            <a:endParaRPr lang="en-US" b="1" dirty="0">
              <a:latin typeface="Arial" charset="0"/>
              <a:ea typeface="ＭＳ Ｐゴシック" charset="0"/>
              <a:cs typeface="ＭＳ Ｐゴシック" charset="0"/>
            </a:endParaRPr>
          </a:p>
        </p:txBody>
      </p:sp>
      <p:sp>
        <p:nvSpPr>
          <p:cNvPr id="98307" name="Text Box 103"/>
          <p:cNvSpPr txBox="1">
            <a:spLocks noChangeArrowheads="1"/>
          </p:cNvSpPr>
          <p:nvPr/>
        </p:nvSpPr>
        <p:spPr bwMode="auto">
          <a:xfrm>
            <a:off x="8388350" y="4445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Hillside Tombs"/>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0" y="0"/>
            <a:ext cx="5257800" cy="960438"/>
          </a:xfrm>
          <a:gradFill rotWithShape="1">
            <a:gsLst>
              <a:gs pos="0">
                <a:schemeClr val="bg2">
                  <a:gamma/>
                  <a:shade val="46275"/>
                  <a:invGamma/>
                </a:schemeClr>
              </a:gs>
              <a:gs pos="50000">
                <a:schemeClr val="bg2"/>
              </a:gs>
              <a:gs pos="100000">
                <a:schemeClr val="bg2">
                  <a:gamma/>
                  <a:shade val="46275"/>
                  <a:invGamma/>
                </a:schemeClr>
              </a:gs>
            </a:gsLst>
            <a:lin ang="5400000" scaled="1"/>
          </a:gradFill>
        </p:spPr>
        <p:txBody>
          <a:bodyPr/>
          <a:lstStyle/>
          <a:p>
            <a:pPr eaLnBrk="1" hangingPunct="1">
              <a:defRPr/>
            </a:pPr>
            <a:r>
              <a:rPr lang="si-LK" sz="4000" dirty="0" smtClean="0">
                <a:latin typeface="Arial" charset="0"/>
                <a:ea typeface="ＭＳ Ｐゴシック" charset="0"/>
                <a:cs typeface="ＭＳ Ｐゴシック" charset="0"/>
              </a:rPr>
              <a:t>ස්වාමින්ට ළංවන්න </a:t>
            </a:r>
            <a:endParaRPr lang="en-US" sz="3200" dirty="0">
              <a:latin typeface="Arial" charset="0"/>
              <a:ea typeface="ＭＳ Ｐゴシック" charset="0"/>
              <a:cs typeface="ＭＳ Ｐゴシック" charset="0"/>
            </a:endParaRPr>
          </a:p>
        </p:txBody>
      </p:sp>
      <p:sp>
        <p:nvSpPr>
          <p:cNvPr id="13315" name="Rectangle 3"/>
          <p:cNvSpPr>
            <a:spLocks noGrp="1" noChangeArrowheads="1"/>
          </p:cNvSpPr>
          <p:nvPr>
            <p:ph type="body" idx="1"/>
          </p:nvPr>
        </p:nvSpPr>
        <p:spPr>
          <a:xfrm>
            <a:off x="152400" y="1600200"/>
            <a:ext cx="3276600" cy="5029200"/>
          </a:xfrm>
        </p:spPr>
        <p:txBody>
          <a:bodyPr/>
          <a:lstStyle/>
          <a:p>
            <a:pPr eaLnBrk="1" hangingPunct="1">
              <a:buNone/>
              <a:defRPr/>
            </a:pPr>
            <a:r>
              <a:rPr lang="si-LK" sz="2800" dirty="0" smtClean="0">
                <a:latin typeface="Verdana" charset="0"/>
                <a:ea typeface="ＭＳ Ｐゴシック" charset="0"/>
                <a:cs typeface="ＭＳ Ｐゴシック" charset="0"/>
              </a:rPr>
              <a:t>මෙසායා නැගෙනහිර දොරටුවෙන් ඇත=ල්වන විට ර්‍පථමයො වන පිණීස යුදෙව්වන් ඔලිව කන්දේ මිහිදන්කරන ලදි</a:t>
            </a:r>
            <a:endParaRPr lang="en-US" sz="2800" dirty="0">
              <a:latin typeface="Verdana"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276600" y="76200"/>
            <a:ext cx="4648200" cy="788988"/>
          </a:xfrm>
        </p:spPr>
        <p:txBody>
          <a:bodyPr/>
          <a:lstStyle/>
          <a:p>
            <a:pPr eaLnBrk="1" hangingPunct="1"/>
            <a:r>
              <a:rPr lang="si-LK" dirty="0" smtClean="0">
                <a:latin typeface="Arial" charset="0"/>
                <a:ea typeface="ＭＳ Ｐゴシック" charset="0"/>
                <a:cs typeface="ＭＳ Ｐゴシック" charset="0"/>
              </a:rPr>
              <a:t>ඵරිසිවරැන් </a:t>
            </a:r>
            <a:endParaRPr lang="en-US" dirty="0">
              <a:latin typeface="Arial" charset="0"/>
              <a:ea typeface="ＭＳ Ｐゴシック" charset="0"/>
              <a:cs typeface="ＭＳ Ｐゴシック" charset="0"/>
            </a:endParaRPr>
          </a:p>
        </p:txBody>
      </p:sp>
      <p:sp>
        <p:nvSpPr>
          <p:cNvPr id="15363" name="Text Box 3"/>
          <p:cNvSpPr txBox="1">
            <a:spLocks noChangeArrowheads="1"/>
          </p:cNvSpPr>
          <p:nvPr/>
        </p:nvSpPr>
        <p:spPr bwMode="auto">
          <a:xfrm>
            <a:off x="3124200" y="838200"/>
            <a:ext cx="4953000" cy="5334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1" hangingPunct="1">
              <a:lnSpc>
                <a:spcPct val="90000"/>
              </a:lnSpc>
              <a:spcBef>
                <a:spcPct val="20000"/>
              </a:spcBef>
              <a:buClr>
                <a:schemeClr val="tx1"/>
              </a:buClr>
              <a:buFont typeface="Wingdings" charset="0"/>
              <a:buNone/>
              <a:defRPr/>
            </a:pPr>
            <a:r>
              <a:rPr lang="si-LK" sz="3200" dirty="0" smtClean="0">
                <a:effectLst>
                  <a:outerShdw blurRad="38100" dist="38100" dir="2700000" algn="tl">
                    <a:srgbClr val="000000"/>
                  </a:outerShdw>
                </a:effectLst>
                <a:latin typeface="Arial Narrow" charset="0"/>
                <a:cs typeface="Arial" charset="0"/>
              </a:rPr>
              <a:t>මුලය</a:t>
            </a:r>
            <a:r>
              <a:rPr lang="en-US" sz="3200" dirty="0" smtClean="0">
                <a:effectLst>
                  <a:outerShdw blurRad="38100" dist="38100" dir="2700000" algn="tl">
                    <a:srgbClr val="000000"/>
                  </a:outerShdw>
                </a:effectLst>
                <a:latin typeface="Arial Narrow" charset="0"/>
                <a:cs typeface="Arial" charset="0"/>
              </a:rPr>
              <a:t>: </a:t>
            </a:r>
            <a:r>
              <a:rPr lang="si-LK" sz="3200" dirty="0" smtClean="0">
                <a:effectLst>
                  <a:outerShdw blurRad="38100" dist="38100" dir="2700000" algn="tl">
                    <a:srgbClr val="000000"/>
                  </a:outerShdw>
                </a:effectLst>
                <a:latin typeface="Arial Narrow" charset="0"/>
                <a:cs typeface="Arial" charset="0"/>
              </a:rPr>
              <a:t>හැසිඩම්</a:t>
            </a:r>
            <a:r>
              <a:rPr lang="en-US" sz="3200" dirty="0" smtClean="0">
                <a:effectLst>
                  <a:outerShdw blurRad="38100" dist="38100" dir="2700000" algn="tl">
                    <a:srgbClr val="000000"/>
                  </a:outerShdw>
                </a:effectLst>
                <a:latin typeface="Arial Narrow" charset="0"/>
                <a:cs typeface="Arial" charset="0"/>
              </a:rPr>
              <a:t>(2nd cent. BC)</a:t>
            </a:r>
          </a:p>
        </p:txBody>
      </p:sp>
      <p:sp>
        <p:nvSpPr>
          <p:cNvPr id="15366" name="Text Box 6"/>
          <p:cNvSpPr txBox="1">
            <a:spLocks noChangeArrowheads="1"/>
          </p:cNvSpPr>
          <p:nvPr/>
        </p:nvSpPr>
        <p:spPr bwMode="auto">
          <a:xfrm>
            <a:off x="3276600" y="1752600"/>
            <a:ext cx="5867400" cy="53340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Arial" charset="0"/>
              <a:buAutoNum type="arabicPeriod"/>
              <a:defRPr/>
            </a:pPr>
            <a:r>
              <a:rPr lang="si-LK" sz="2800" b="1" dirty="0" smtClean="0">
                <a:solidFill>
                  <a:srgbClr val="FFFF00"/>
                </a:solidFill>
                <a:effectLst>
                  <a:outerShdw blurRad="38100" dist="38100" dir="2700000" algn="tl">
                    <a:srgbClr val="000000"/>
                  </a:outerShdw>
                </a:effectLst>
                <a:latin typeface="Arial Narrow" charset="0"/>
                <a:cs typeface="Arial" charset="0"/>
              </a:rPr>
              <a:t>වාචික හා පරණ ගිවිසුමේ පොත් 39 එකම අධිකාරිත්වයකින් පිළිගනි</a:t>
            </a:r>
            <a:endParaRPr lang="en-US" sz="2800" b="1" dirty="0" smtClean="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Arial" charset="0"/>
              <a:buAutoNum type="arabicPeriod"/>
              <a:defRPr/>
            </a:pPr>
            <a:endParaRPr lang="en-US" sz="2800" b="1" dirty="0" smtClean="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defRPr/>
            </a:pPr>
            <a:r>
              <a:rPr lang="si-LK" sz="2800" b="1" dirty="0" smtClean="0">
                <a:solidFill>
                  <a:srgbClr val="FFFF00"/>
                </a:solidFill>
                <a:effectLst>
                  <a:outerShdw blurRad="38100" dist="38100" dir="2700000" algn="tl">
                    <a:srgbClr val="000000"/>
                  </a:outerShdw>
                </a:effectLst>
                <a:latin typeface="Arial Narrow" charset="0"/>
                <a:cs typeface="Arial" charset="0"/>
              </a:rPr>
              <a:t>දෙවියන් වහන්සේ ගෙ සර්වාධ</a:t>
            </a:r>
            <a:r>
              <a:rPr lang="si-LK" sz="2800" b="1" dirty="0" smtClean="0">
                <a:solidFill>
                  <a:srgbClr val="FFFF00"/>
                </a:solidFill>
                <a:effectLst>
                  <a:outerShdw blurRad="38100" dist="38100" dir="2700000" algn="tl">
                    <a:srgbClr val="000000"/>
                  </a:outerShdw>
                </a:effectLst>
                <a:latin typeface="Arial Narrow" charset="0"/>
                <a:cs typeface="Arial" charset="0"/>
              </a:rPr>
              <a:t>ිපත</a:t>
            </a:r>
            <a:r>
              <a:rPr lang="si-LK" sz="2800" b="1" dirty="0" smtClean="0">
                <a:solidFill>
                  <a:srgbClr val="FFFF00"/>
                </a:solidFill>
                <a:effectLst>
                  <a:outerShdw blurRad="38100" dist="38100" dir="2700000" algn="tl">
                    <a:srgbClr val="000000"/>
                  </a:outerShdw>
                </a:effectLst>
                <a:latin typeface="Arial Narrow" charset="0"/>
                <a:cs typeface="Arial" charset="0"/>
              </a:rPr>
              <a:t>්‍ය හා නිදහස් කැමැත්ත ද්්‍යනකාලයෙන් පිළිගනි</a:t>
            </a:r>
            <a:r>
              <a:rPr lang="en-US" sz="2800" b="1" dirty="0" smtClean="0">
                <a:solidFill>
                  <a:srgbClr val="FFFF00"/>
                </a:solidFill>
                <a:effectLst>
                  <a:outerShdw blurRad="38100" dist="38100" dir="2700000" algn="tl">
                    <a:srgbClr val="000000"/>
                  </a:outerShdw>
                </a:effectLst>
                <a:latin typeface="Arial Narrow" charset="0"/>
                <a:cs typeface="Arial" charset="0"/>
              </a:rPr>
              <a:t>.</a:t>
            </a:r>
          </a:p>
          <a:p>
            <a:pPr eaLnBrk="1" hangingPunct="1">
              <a:lnSpc>
                <a:spcPct val="90000"/>
              </a:lnSpc>
              <a:spcBef>
                <a:spcPct val="20000"/>
              </a:spcBef>
              <a:buClr>
                <a:schemeClr val="tx1"/>
              </a:buClr>
              <a:buFont typeface="Arial" charset="0"/>
              <a:buAutoNum type="arabicPeriod"/>
              <a:defRPr/>
            </a:pPr>
            <a:endParaRPr lang="en-US" sz="2800" b="1" dirty="0" smtClean="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Arial" charset="0"/>
              <a:buAutoNum type="arabicPeriod" startAt="3"/>
              <a:defRPr/>
            </a:pPr>
            <a:r>
              <a:rPr lang="si-LK" sz="2800" b="1" dirty="0" smtClean="0">
                <a:solidFill>
                  <a:srgbClr val="FFFF00"/>
                </a:solidFill>
                <a:effectLst>
                  <a:outerShdw blurRad="38100" dist="38100" dir="2700000" algn="tl">
                    <a:srgbClr val="000000"/>
                  </a:outerShdw>
                </a:effectLst>
                <a:latin typeface="Arial Narrow" charset="0"/>
                <a:cs typeface="Arial" charset="0"/>
              </a:rPr>
              <a:t>දුතයන් හා යක්සයින් විශ්වාස කරයි</a:t>
            </a:r>
            <a:endParaRPr lang="en-US" sz="2800" b="1" dirty="0" smtClean="0">
              <a:solidFill>
                <a:srgbClr val="FFFF00"/>
              </a:solidFill>
              <a:effectLst>
                <a:outerShdw blurRad="38100" dist="38100" dir="2700000" algn="tl">
                  <a:srgbClr val="000000"/>
                </a:outerShdw>
              </a:effectLst>
              <a:latin typeface="Arial Narrow" charset="0"/>
              <a:cs typeface="Arial" charset="0"/>
            </a:endParaRPr>
          </a:p>
        </p:txBody>
      </p:sp>
      <p:grpSp>
        <p:nvGrpSpPr>
          <p:cNvPr id="106500" name="Group 8"/>
          <p:cNvGrpSpPr>
            <a:grpSpLocks/>
          </p:cNvGrpSpPr>
          <p:nvPr/>
        </p:nvGrpSpPr>
        <p:grpSpPr bwMode="auto">
          <a:xfrm>
            <a:off x="12700" y="685800"/>
            <a:ext cx="3187700" cy="6172200"/>
            <a:chOff x="8" y="432"/>
            <a:chExt cx="2008" cy="3888"/>
          </a:xfrm>
        </p:grpSpPr>
        <p:pic>
          <p:nvPicPr>
            <p:cNvPr id="106504" name="Picture 5" descr="Pharisee &amp; Scribe"/>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 y="432"/>
              <a:ext cx="2008"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5" name="Picture 7" descr="Pharisee &amp; Scribe"/>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824" y="1296"/>
              <a:ext cx="192"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69" name="Text Box 9"/>
          <p:cNvSpPr txBox="1">
            <a:spLocks noChangeArrowheads="1"/>
          </p:cNvSpPr>
          <p:nvPr/>
        </p:nvSpPr>
        <p:spPr bwMode="auto">
          <a:xfrm>
            <a:off x="8229600" y="838200"/>
            <a:ext cx="895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65-66</a:t>
            </a:r>
          </a:p>
        </p:txBody>
      </p:sp>
      <p:sp>
        <p:nvSpPr>
          <p:cNvPr id="106502"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11"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123</a:t>
            </a:r>
            <a:endParaRPr lang="en-US" sz="20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lide(fromBottom)">
                                      <p:cBhvr>
                                        <p:cTn id="7" dur="500"/>
                                        <p:tgtEl>
                                          <p:spTgt spid="153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0-#ppt_w/2"/>
                                          </p:val>
                                        </p:tav>
                                        <p:tav tm="100000">
                                          <p:val>
                                            <p:strVal val="#ppt_x"/>
                                          </p:val>
                                        </p:tav>
                                      </p:tavLst>
                                    </p:anim>
                                    <p:anim calcmode="lin" valueType="num">
                                      <p:cBhvr additive="base">
                                        <p:cTn id="13"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0"/>
                                  </p:iterate>
                                  <p:childTnLst>
                                    <p:set>
                                      <p:cBhvr>
                                        <p:cTn id="17" dur="1" fill="hold">
                                          <p:stCondLst>
                                            <p:cond delay="0"/>
                                          </p:stCondLst>
                                        </p:cTn>
                                        <p:tgtEl>
                                          <p:spTgt spid="15366">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iterate type="lt">
                                    <p:tmAbs val="0"/>
                                  </p:iterate>
                                  <p:childTnLst>
                                    <p:set>
                                      <p:cBhvr>
                                        <p:cTn id="19" dur="1" fill="hold">
                                          <p:stCondLst>
                                            <p:cond delay="0"/>
                                          </p:stCondLst>
                                        </p:cTn>
                                        <p:tgtEl>
                                          <p:spTgt spid="1536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0"/>
                                  </p:iterate>
                                  <p:childTnLst>
                                    <p:set>
                                      <p:cBhvr>
                                        <p:cTn id="21" dur="1" fill="hold">
                                          <p:stCondLst>
                                            <p:cond delay="0"/>
                                          </p:stCondLst>
                                        </p:cTn>
                                        <p:tgtEl>
                                          <p:spTgt spid="153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6" grpId="0" build="allAtOnce"/>
      <p:bldP spid="153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65150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Rectangle 3"/>
          <p:cNvSpPr>
            <a:spLocks noGrp="1" noChangeArrowheads="1"/>
          </p:cNvSpPr>
          <p:nvPr>
            <p:ph type="title"/>
          </p:nvPr>
        </p:nvSpPr>
        <p:spPr>
          <a:xfrm>
            <a:off x="0" y="277813"/>
            <a:ext cx="5105400" cy="1398587"/>
          </a:xfrm>
        </p:spPr>
        <p:txBody>
          <a:bodyPr/>
          <a:lstStyle/>
          <a:p>
            <a:pPr eaLnBrk="1" hangingPunct="1"/>
            <a:r>
              <a:rPr lang="si-LK" sz="4800" b="1" dirty="0" smtClean="0">
                <a:latin typeface="Arial" charset="0"/>
                <a:ea typeface="ＭＳ Ｐゴシック" charset="0"/>
                <a:cs typeface="ＭＳ Ｐゴシック" charset="0"/>
              </a:rPr>
              <a:t>ඵරිසින් හා  </a:t>
            </a:r>
            <a:r>
              <a:rPr lang="en-US" sz="4800" b="1" dirty="0" smtClean="0">
                <a:latin typeface="Arial" charset="0"/>
                <a:ea typeface="ＭＳ Ｐゴシック" charset="0"/>
                <a:cs typeface="ＭＳ Ｐゴシック" charset="0"/>
              </a:rPr>
              <a:t> Phylacteries</a:t>
            </a:r>
            <a:r>
              <a:rPr lang="si-LK" sz="4800" b="1" dirty="0" smtClean="0">
                <a:latin typeface="Arial" charset="0"/>
                <a:ea typeface="ＭＳ Ｐゴシック" charset="0"/>
                <a:cs typeface="ＭＳ Ｐゴシック" charset="0"/>
              </a:rPr>
              <a:t> (පසුම්භීයක්)</a:t>
            </a:r>
            <a:endParaRPr lang="en-US" sz="4800" b="1" dirty="0">
              <a:latin typeface="Arial" charset="0"/>
              <a:ea typeface="ＭＳ Ｐゴシック" charset="0"/>
              <a:cs typeface="ＭＳ Ｐゴシック" charset="0"/>
            </a:endParaRPr>
          </a:p>
        </p:txBody>
      </p:sp>
      <p:sp>
        <p:nvSpPr>
          <p:cNvPr id="108547" name="Rectangle 4"/>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p>
        </p:txBody>
      </p:sp>
      <p:sp>
        <p:nvSpPr>
          <p:cNvPr id="16390" name="Text Box 6"/>
          <p:cNvSpPr txBox="1">
            <a:spLocks noChangeArrowheads="1"/>
          </p:cNvSpPr>
          <p:nvPr/>
        </p:nvSpPr>
        <p:spPr bwMode="auto">
          <a:xfrm>
            <a:off x="304800" y="2057400"/>
            <a:ext cx="4953000" cy="44958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r>
              <a:rPr lang="en-US" sz="3200" b="1" dirty="0" smtClean="0">
                <a:solidFill>
                  <a:srgbClr val="FFFF00"/>
                </a:solidFill>
                <a:effectLst>
                  <a:outerShdw blurRad="38100" dist="38100" dir="2700000" algn="tl">
                    <a:srgbClr val="000000"/>
                  </a:outerShdw>
                </a:effectLst>
                <a:latin typeface="Arial Narrow" charset="0"/>
                <a:cs typeface="Arial" charset="0"/>
              </a:rPr>
              <a:t>	4. </a:t>
            </a:r>
            <a:r>
              <a:rPr lang="si-LK" sz="3200" b="1" dirty="0" smtClean="0">
                <a:solidFill>
                  <a:srgbClr val="FFFF00"/>
                </a:solidFill>
                <a:effectLst>
                  <a:outerShdw blurRad="38100" dist="38100" dir="2700000" algn="tl">
                    <a:srgbClr val="000000"/>
                  </a:outerShdw>
                </a:effectLst>
                <a:latin typeface="Arial Narrow" charset="0"/>
                <a:cs typeface="Arial" charset="0"/>
              </a:rPr>
              <a:t>මරණින් පසු ජිවිතය සදහා </a:t>
            </a:r>
            <a:endParaRPr lang="en-US" sz="3200" b="1" dirty="0" smtClean="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Wingdings" charset="0"/>
              <a:buNone/>
              <a:defRPr/>
            </a:pPr>
            <a:endParaRPr lang="en-US" sz="3200" b="1" dirty="0" smtClean="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Wingdings" charset="0"/>
              <a:buNone/>
              <a:defRPr/>
            </a:pPr>
            <a:r>
              <a:rPr lang="en-US" sz="3200" b="1" dirty="0" smtClean="0">
                <a:solidFill>
                  <a:srgbClr val="FFFF00"/>
                </a:solidFill>
                <a:effectLst>
                  <a:outerShdw blurRad="38100" dist="38100" dir="2700000" algn="tl">
                    <a:srgbClr val="000000"/>
                  </a:outerShdw>
                </a:effectLst>
                <a:latin typeface="Arial Narrow" charset="0"/>
                <a:cs typeface="Arial" charset="0"/>
              </a:rPr>
              <a:t>	5.</a:t>
            </a:r>
            <a:r>
              <a:rPr lang="si-LK" sz="3200" b="1" dirty="0" smtClean="0">
                <a:solidFill>
                  <a:srgbClr val="FFFF00"/>
                </a:solidFill>
                <a:effectLst>
                  <a:outerShdw blurRad="38100" dist="38100" dir="2700000" algn="tl">
                    <a:srgbClr val="000000"/>
                  </a:outerShdw>
                </a:effectLst>
                <a:latin typeface="Arial Narrow" charset="0"/>
                <a:cs typeface="Arial" charset="0"/>
              </a:rPr>
              <a:t>අවිචාර හැසිරිම් පිළිබද මරණින් මත= විපාක ඇති බව </a:t>
            </a:r>
            <a:endParaRPr lang="en-US" sz="3200" b="1" dirty="0" smtClean="0">
              <a:solidFill>
                <a:srgbClr val="FFFF00"/>
              </a:solidFill>
              <a:effectLst>
                <a:outerShdw blurRad="38100" dist="38100" dir="2700000" algn="tl">
                  <a:srgbClr val="000000"/>
                </a:outerShdw>
              </a:effectLst>
              <a:latin typeface="Arial Narrow" charset="0"/>
              <a:cs typeface="Times New Roman" charset="0"/>
            </a:endParaRPr>
          </a:p>
        </p:txBody>
      </p:sp>
      <p:sp>
        <p:nvSpPr>
          <p:cNvPr id="108549" name="Text Box 7"/>
          <p:cNvSpPr txBox="1">
            <a:spLocks noChangeArrowheads="1"/>
          </p:cNvSpPr>
          <p:nvPr/>
        </p:nvSpPr>
        <p:spPr bwMode="auto">
          <a:xfrm>
            <a:off x="1752600" y="6491288"/>
            <a:ext cx="3886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8"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123</a:t>
            </a:r>
            <a:endParaRPr lang="en-US" sz="20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Grp="1" noChangeArrowheads="1"/>
          </p:cNvSpPr>
          <p:nvPr>
            <p:ph type="body" idx="1"/>
          </p:nvPr>
        </p:nvSpPr>
        <p:spPr>
          <a:xfrm>
            <a:off x="4038600" y="1447800"/>
            <a:ext cx="4648200" cy="2971800"/>
          </a:xfrm>
        </p:spPr>
        <p:txBody>
          <a:bodyPr/>
          <a:lstStyle/>
          <a:p>
            <a:pPr marL="457200" indent="-457200" eaLnBrk="1" hangingPunct="1">
              <a:lnSpc>
                <a:spcPct val="90000"/>
              </a:lnSpc>
              <a:buClr>
                <a:schemeClr val="tx1"/>
              </a:buClr>
              <a:buSzTx/>
              <a:buFont typeface="Wingdings" charset="0"/>
              <a:buNone/>
              <a:defRPr/>
            </a:pPr>
            <a:r>
              <a:rPr lang="en-US" b="1" dirty="0">
                <a:solidFill>
                  <a:srgbClr val="FFFF00"/>
                </a:solidFill>
                <a:latin typeface="Arial Narrow" charset="0"/>
                <a:ea typeface="ＭＳ Ｐゴシック" charset="0"/>
                <a:cs typeface="Arial" charset="0"/>
              </a:rPr>
              <a:t>	6. </a:t>
            </a:r>
            <a:r>
              <a:rPr lang="si-LK" b="1" dirty="0" smtClean="0">
                <a:solidFill>
                  <a:srgbClr val="FFFF00"/>
                </a:solidFill>
                <a:latin typeface="Arial Narrow" charset="0"/>
                <a:ea typeface="ＭＳ Ｐゴシック" charset="0"/>
                <a:cs typeface="Arial" charset="0"/>
              </a:rPr>
              <a:t>ඔවුන් මනුෂීය තත්වයන් පිළිබද විරයන්ය</a:t>
            </a:r>
            <a:endParaRPr lang="en-US" b="1" dirty="0">
              <a:solidFill>
                <a:srgbClr val="FFFF00"/>
              </a:solidFill>
              <a:latin typeface="Arial Narrow" charset="0"/>
              <a:ea typeface="ＭＳ Ｐゴシック" charset="0"/>
              <a:cs typeface="Arial" charset="0"/>
            </a:endParaRPr>
          </a:p>
          <a:p>
            <a:pPr marL="457200" indent="-457200" eaLnBrk="1" hangingPunct="1">
              <a:lnSpc>
                <a:spcPct val="90000"/>
              </a:lnSpc>
              <a:buClr>
                <a:schemeClr val="tx1"/>
              </a:buClr>
              <a:buSzTx/>
              <a:buFont typeface="Wingdings" charset="0"/>
              <a:buNone/>
              <a:defRPr/>
            </a:pPr>
            <a:endParaRPr lang="en-US" b="1" dirty="0">
              <a:solidFill>
                <a:srgbClr val="FFFF00"/>
              </a:solidFill>
              <a:latin typeface="Arial Narrow" charset="0"/>
              <a:ea typeface="ＭＳ Ｐゴシック" charset="0"/>
              <a:cs typeface="Times New Roman" charset="0"/>
            </a:endParaRPr>
          </a:p>
          <a:p>
            <a:pPr marL="457200" indent="-457200" eaLnBrk="1" hangingPunct="1">
              <a:lnSpc>
                <a:spcPct val="90000"/>
              </a:lnSpc>
              <a:buClr>
                <a:schemeClr val="tx1"/>
              </a:buClr>
              <a:buSzTx/>
              <a:buFont typeface="Wingdings" charset="0"/>
              <a:buNone/>
              <a:defRPr/>
            </a:pPr>
            <a:r>
              <a:rPr lang="en-US" b="1" dirty="0">
                <a:solidFill>
                  <a:srgbClr val="FFFF00"/>
                </a:solidFill>
                <a:latin typeface="Arial Narrow" charset="0"/>
                <a:ea typeface="ＭＳ Ｐゴシック" charset="0"/>
                <a:cs typeface="Arial" charset="0"/>
              </a:rPr>
              <a:t>	7. </a:t>
            </a:r>
            <a:r>
              <a:rPr lang="si-LK" b="1" dirty="0" smtClean="0">
                <a:solidFill>
                  <a:srgbClr val="FFFF00"/>
                </a:solidFill>
                <a:latin typeface="Arial Narrow" charset="0"/>
                <a:ea typeface="ＭＳ Ｐゴシック" charset="0"/>
                <a:cs typeface="Arial" charset="0"/>
              </a:rPr>
              <a:t>ඔව්න්ගේ ඉගැන්වීම් දේව ධාර්මිකත්වයට වාඩා සරධර්මානුක=ල විය</a:t>
            </a:r>
            <a:endParaRPr lang="en-US" b="1" dirty="0">
              <a:solidFill>
                <a:srgbClr val="FFFF00"/>
              </a:solidFill>
              <a:latin typeface="Arial Narrow" charset="0"/>
              <a:ea typeface="ＭＳ Ｐゴシック" charset="0"/>
              <a:cs typeface="Arial" charset="0"/>
            </a:endParaRPr>
          </a:p>
        </p:txBody>
      </p:sp>
      <p:grpSp>
        <p:nvGrpSpPr>
          <p:cNvPr id="110594" name="Group 9"/>
          <p:cNvGrpSpPr>
            <a:grpSpLocks/>
          </p:cNvGrpSpPr>
          <p:nvPr/>
        </p:nvGrpSpPr>
        <p:grpSpPr bwMode="auto">
          <a:xfrm>
            <a:off x="251520" y="0"/>
            <a:ext cx="3816350" cy="6858000"/>
            <a:chOff x="0" y="0"/>
            <a:chExt cx="2404" cy="4320"/>
          </a:xfrm>
        </p:grpSpPr>
        <p:pic>
          <p:nvPicPr>
            <p:cNvPr id="110600" name="Picture 4" descr="Phalacteries"/>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2404"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1" name="Rectangle 7"/>
            <p:cNvSpPr>
              <a:spLocks noChangeArrowheads="1"/>
            </p:cNvSpPr>
            <p:nvPr/>
          </p:nvSpPr>
          <p:spPr bwMode="auto">
            <a:xfrm>
              <a:off x="1632" y="3360"/>
              <a:ext cx="768" cy="9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0595" name="Text Box 10"/>
          <p:cNvSpPr txBox="1">
            <a:spLocks noChangeArrowheads="1"/>
          </p:cNvSpPr>
          <p:nvPr/>
        </p:nvSpPr>
        <p:spPr bwMode="auto">
          <a:xfrm>
            <a:off x="3347864" y="3861048"/>
            <a:ext cx="5562600"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si-LK" b="1" dirty="0" smtClean="0">
                <a:solidFill>
                  <a:srgbClr val="000000"/>
                </a:solidFill>
              </a:rPr>
              <a:t>යෙසුස් වහන්සේ කිසිදිනක ඔවුන්ගේ දේවධර්මය ර්‍පශ්න නොකළේය මතෙව් 23 ක=හකකම ගැන සැලක=වෙය</a:t>
            </a:r>
            <a:r>
              <a:rPr lang="en-US" b="1" dirty="0" smtClean="0">
                <a:solidFill>
                  <a:srgbClr val="000000"/>
                </a:solidFill>
              </a:rPr>
              <a:t>.</a:t>
            </a:r>
            <a:endParaRPr lang="en-US" b="1" dirty="0">
              <a:solidFill>
                <a:srgbClr val="000000"/>
              </a:solidFill>
            </a:endParaRPr>
          </a:p>
        </p:txBody>
      </p:sp>
      <p:sp>
        <p:nvSpPr>
          <p:cNvPr id="110596" name="Rectangle 2"/>
          <p:cNvSpPr>
            <a:spLocks noGrp="1" noChangeArrowheads="1"/>
          </p:cNvSpPr>
          <p:nvPr>
            <p:ph type="title"/>
          </p:nvPr>
        </p:nvSpPr>
        <p:spPr>
          <a:xfrm>
            <a:off x="1981200" y="0"/>
            <a:ext cx="7162800" cy="1295400"/>
          </a:xfrm>
          <a:solidFill>
            <a:srgbClr val="FF0000"/>
          </a:solidFill>
        </p:spPr>
        <p:txBody>
          <a:bodyPr/>
          <a:lstStyle/>
          <a:p>
            <a:pPr eaLnBrk="1" hangingPunct="1"/>
            <a:r>
              <a:rPr lang="si-LK" sz="4000" dirty="0" smtClean="0">
                <a:latin typeface="Arial" charset="0"/>
                <a:ea typeface="ＭＳ Ｐゴシック" charset="0"/>
                <a:cs typeface="ＭＳ Ｐゴシック" charset="0"/>
              </a:rPr>
              <a:t>ඵරිසි චරිතය</a:t>
            </a:r>
            <a:r>
              <a:rPr lang="en-US" sz="4000" dirty="0" smtClean="0">
                <a:latin typeface="Arial" charset="0"/>
                <a:ea typeface="ＭＳ Ｐゴシック" charset="0"/>
                <a:cs typeface="ＭＳ Ｐゴシック" charset="0"/>
              </a:rPr>
              <a:t>(cont</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d)</a:t>
            </a:r>
          </a:p>
        </p:txBody>
      </p:sp>
      <p:sp>
        <p:nvSpPr>
          <p:cNvPr id="110597" name="Text Box 11"/>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73740" name="Text Box 12"/>
          <p:cNvSpPr txBox="1">
            <a:spLocks noChangeArrowheads="1"/>
          </p:cNvSpPr>
          <p:nvPr/>
        </p:nvSpPr>
        <p:spPr bwMode="auto">
          <a:xfrm>
            <a:off x="8382000" y="0"/>
            <a:ext cx="685800" cy="4572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spAutoFit/>
          </a:bodyPr>
          <a:lstStyle/>
          <a:p>
            <a:pPr algn="ctr" eaLnBrk="1" hangingPunct="1">
              <a:spcBef>
                <a:spcPct val="50000"/>
              </a:spcBef>
              <a:defRPr/>
            </a:pPr>
            <a:r>
              <a:rPr lang="en-US" sz="2400" b="1">
                <a:latin typeface="Times New Roman" pitchFamily="-105" charset="0"/>
                <a:ea typeface="+mn-ea"/>
                <a:cs typeface="+mn-cs"/>
              </a:rPr>
              <a:t>123</a:t>
            </a:r>
          </a:p>
        </p:txBody>
      </p:sp>
      <p:sp>
        <p:nvSpPr>
          <p:cNvPr id="10"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123</a:t>
            </a:r>
            <a:endParaRPr lang="en-US" sz="20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0-#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FalseChineseCharacter"/>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100013"/>
            <a:ext cx="80772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2"/>
          <p:cNvSpPr>
            <a:spLocks noGrp="1" noChangeArrowheads="1"/>
          </p:cNvSpPr>
          <p:nvPr>
            <p:ph type="ctrTitle"/>
          </p:nvPr>
        </p:nvSpPr>
        <p:spPr>
          <a:xfrm>
            <a:off x="1371600" y="4800600"/>
            <a:ext cx="7772400" cy="609600"/>
          </a:xfrm>
          <a:solidFill>
            <a:srgbClr val="FF0000"/>
          </a:solidFill>
        </p:spPr>
        <p:txBody>
          <a:bodyPr/>
          <a:lstStyle/>
          <a:p>
            <a:pPr eaLnBrk="1" hangingPunct="1"/>
            <a:r>
              <a:rPr lang="si-LK" sz="4400" dirty="0" smtClean="0">
                <a:latin typeface="Arial" charset="0"/>
                <a:ea typeface="ＭＳ Ｐゴシック" charset="0"/>
                <a:cs typeface="ＭＳ Ｐゴシック" charset="0"/>
              </a:rPr>
              <a:t>චීන ඵරිසිවරැන් </a:t>
            </a:r>
            <a:r>
              <a:rPr lang="en-US" sz="4400" dirty="0" smtClean="0">
                <a:latin typeface="Arial" charset="0"/>
                <a:ea typeface="ＭＳ Ｐゴシック" charset="0"/>
                <a:cs typeface="ＭＳ Ｐゴシック" charset="0"/>
              </a:rPr>
              <a:t>?</a:t>
            </a:r>
            <a:endParaRPr lang="en-US" sz="4400" dirty="0">
              <a:latin typeface="Arial" charset="0"/>
              <a:ea typeface="ＭＳ Ｐゴシック" charset="0"/>
              <a:cs typeface="ＭＳ Ｐゴシック" charset="0"/>
            </a:endParaRPr>
          </a:p>
        </p:txBody>
      </p:sp>
      <p:sp>
        <p:nvSpPr>
          <p:cNvPr id="10342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charset="0"/>
              </a:rPr>
              <a:t>124</a:t>
            </a:r>
            <a:endParaRPr lang="en-US" sz="2000" b="1"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2"/>
          <p:cNvSpPr>
            <a:spLocks noGrp="1" noChangeArrowheads="1"/>
          </p:cNvSpPr>
          <p:nvPr>
            <p:ph type="title"/>
          </p:nvPr>
        </p:nvSpPr>
        <p:spPr/>
        <p:txBody>
          <a:bodyPr/>
          <a:lstStyle/>
          <a:p>
            <a:pPr eaLnBrk="1" hangingPunct="1"/>
            <a:r>
              <a:rPr lang="si-LK" dirty="0" smtClean="0">
                <a:latin typeface="Arial" charset="0"/>
                <a:ea typeface="ＭＳ Ｐゴシック" charset="0"/>
                <a:cs typeface="ＭＳ Ｐゴシック" charset="0"/>
              </a:rPr>
              <a:t>සද්දිසිවරැන් </a:t>
            </a:r>
            <a:endParaRPr lang="en-US" dirty="0">
              <a:latin typeface="Arial" charset="0"/>
              <a:ea typeface="ＭＳ Ｐゴシック" charset="0"/>
              <a:cs typeface="ＭＳ Ｐゴシック" charset="0"/>
            </a:endParaRPr>
          </a:p>
        </p:txBody>
      </p:sp>
      <p:sp>
        <p:nvSpPr>
          <p:cNvPr id="114690" name="Rectangle 3"/>
          <p:cNvSpPr>
            <a:spLocks noGrp="1" noChangeArrowheads="1"/>
          </p:cNvSpPr>
          <p:nvPr>
            <p:ph type="body" idx="1"/>
          </p:nvPr>
        </p:nvSpPr>
        <p:spPr>
          <a:xfrm>
            <a:off x="838200" y="2362200"/>
            <a:ext cx="8305800" cy="3724275"/>
          </a:xfrm>
        </p:spPr>
        <p:txBody>
          <a:bodyPr/>
          <a:lstStyle/>
          <a:p>
            <a:pPr eaLnBrk="1" hangingPunct="1"/>
            <a:r>
              <a:rPr lang="si-LK" b="1" dirty="0" smtClean="0">
                <a:latin typeface="Arial" charset="0"/>
                <a:ea typeface="ＭＳ Ｐゴシック" charset="0"/>
                <a:cs typeface="ＭＳ Ｐゴシック" charset="0"/>
              </a:rPr>
              <a:t>සද්දිසිවරැන්ගේ </a:t>
            </a:r>
            <a:r>
              <a:rPr lang="si-LK" b="1" dirty="0" smtClean="0">
                <a:latin typeface="SimSun" pitchFamily="2" charset="-122"/>
                <a:ea typeface="SimSun" pitchFamily="2" charset="-122"/>
                <a:cs typeface="ＭＳ Ｐゴシック" charset="0"/>
              </a:rPr>
              <a:t>ර්‍පධාන සම්ර්‍පදායන් මොනවාද </a:t>
            </a:r>
            <a:endParaRPr lang="en-US" b="1" dirty="0" smtClean="0">
              <a:latin typeface="Arial" charset="0"/>
              <a:ea typeface="ＭＳ Ｐゴシック" charset="0"/>
              <a:cs typeface="ＭＳ Ｐゴシック" charset="0"/>
            </a:endParaRPr>
          </a:p>
          <a:p>
            <a:pPr eaLnBrk="1" hangingPunct="1"/>
            <a:r>
              <a:rPr lang="si-LK" b="1" dirty="0" smtClean="0">
                <a:latin typeface="Arial" charset="0"/>
                <a:ea typeface="ＭＳ Ｐゴシック" charset="0"/>
                <a:cs typeface="ＭＳ Ｐゴシック" charset="0"/>
              </a:rPr>
              <a:t>වර්ථමාන සද්දිසිවරැන් කවුරැන්ද</a:t>
            </a:r>
            <a:endParaRPr lang="en-US" b="1" dirty="0">
              <a:latin typeface="Arial" charset="0"/>
              <a:ea typeface="ＭＳ Ｐゴシック" charset="0"/>
              <a:cs typeface="ＭＳ Ｐゴシック" charset="0"/>
            </a:endParaRPr>
          </a:p>
        </p:txBody>
      </p:sp>
      <p:sp>
        <p:nvSpPr>
          <p:cNvPr id="114691"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R&amp;D"/>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6513" y="0"/>
            <a:ext cx="41116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a:xfrm>
            <a:off x="4075113" y="44450"/>
            <a:ext cx="5068887" cy="1368425"/>
          </a:xfrm>
        </p:spPr>
        <p:txBody>
          <a:bodyPr/>
          <a:lstStyle/>
          <a:p>
            <a:pPr eaLnBrk="1" hangingPunct="1"/>
            <a:r>
              <a:rPr lang="si-LK" sz="3600" dirty="0" smtClean="0">
                <a:latin typeface="Arial" charset="0"/>
                <a:ea typeface="ＭＳ Ｐゴシック" charset="0"/>
                <a:cs typeface="ＭＳ Ｐゴシック" charset="0"/>
              </a:rPr>
              <a:t>අනෙත් ධර්මයන්ද ආත්මිකත්වය පිළිබද තර්ක කරයි</a:t>
            </a:r>
            <a:endParaRPr lang="en-US" sz="3600" dirty="0">
              <a:latin typeface="Arial" charset="0"/>
              <a:ea typeface="ＭＳ Ｐゴシック" charset="0"/>
              <a:cs typeface="ＭＳ Ｐゴシック" charset="0"/>
            </a:endParaRPr>
          </a:p>
        </p:txBody>
      </p:sp>
      <p:grpSp>
        <p:nvGrpSpPr>
          <p:cNvPr id="3" name="Group 2"/>
          <p:cNvGrpSpPr>
            <a:grpSpLocks/>
          </p:cNvGrpSpPr>
          <p:nvPr/>
        </p:nvGrpSpPr>
        <p:grpSpPr bwMode="auto">
          <a:xfrm>
            <a:off x="3960813" y="1484313"/>
            <a:ext cx="5219700" cy="1223962"/>
            <a:chOff x="4427984" y="1484784"/>
            <a:chExt cx="4716016" cy="1224136"/>
          </a:xfrm>
        </p:grpSpPr>
        <p:sp>
          <p:nvSpPr>
            <p:cNvPr id="83981" name="Rectangular Callout 1"/>
            <p:cNvSpPr>
              <a:spLocks noChangeArrowheads="1"/>
            </p:cNvSpPr>
            <p:nvPr/>
          </p:nvSpPr>
          <p:spPr bwMode="auto">
            <a:xfrm>
              <a:off x="4427984" y="1484784"/>
              <a:ext cx="4716016" cy="1224136"/>
            </a:xfrm>
            <a:prstGeom prst="wedgeRectCallout">
              <a:avLst>
                <a:gd name="adj1" fmla="val -117449"/>
                <a:gd name="adj2" fmla="val 113954"/>
              </a:avLst>
            </a:prstGeom>
            <a:solidFill>
              <a:srgbClr val="000000"/>
            </a:solidFill>
            <a:ln w="9525">
              <a:solidFill>
                <a:schemeClr val="tx1"/>
              </a:solidFill>
              <a:round/>
              <a:headEnd/>
              <a:tailEnd/>
            </a:ln>
          </p:spPr>
          <p:txBody>
            <a:bodyPr/>
            <a:lstStyle/>
            <a:p>
              <a:endParaRPr lang="en-US"/>
            </a:p>
          </p:txBody>
        </p:sp>
        <p:sp>
          <p:nvSpPr>
            <p:cNvPr id="4" name="Rectangle 2"/>
            <p:cNvSpPr txBox="1">
              <a:spLocks noChangeArrowheads="1"/>
            </p:cNvSpPr>
            <p:nvPr/>
          </p:nvSpPr>
          <p:spPr bwMode="auto">
            <a:xfrm>
              <a:off x="4427984" y="1484784"/>
              <a:ext cx="4716016" cy="1224136"/>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si-LK" sz="2000" b="1" dirty="0" smtClean="0">
                  <a:solidFill>
                    <a:srgbClr val="FFFFFF"/>
                  </a:solidFill>
                  <a:latin typeface="Arial" charset="0"/>
                  <a:ea typeface="ＭＳ Ｐゴシック" charset="0"/>
                  <a:cs typeface="ＭＳ Ｐゴシック" charset="0"/>
                </a:rPr>
                <a:t>බටහිර බෙහෙත් මුස්ලිම් සම්ප්‍රදායෙන් තොරව බෙහෙත් නිපදවයි</a:t>
              </a:r>
              <a:endParaRPr lang="en-US" sz="2000" b="1" dirty="0">
                <a:solidFill>
                  <a:srgbClr val="FFFFFF"/>
                </a:solidFill>
                <a:latin typeface="Arial" charset="0"/>
                <a:ea typeface="ＭＳ Ｐゴシック" charset="0"/>
                <a:cs typeface="ＭＳ Ｐゴシック" charset="0"/>
              </a:endParaRPr>
            </a:p>
          </p:txBody>
        </p:sp>
      </p:grpSp>
      <p:grpSp>
        <p:nvGrpSpPr>
          <p:cNvPr id="7" name="Group 6"/>
          <p:cNvGrpSpPr>
            <a:grpSpLocks/>
          </p:cNvGrpSpPr>
          <p:nvPr/>
        </p:nvGrpSpPr>
        <p:grpSpPr bwMode="auto">
          <a:xfrm>
            <a:off x="3960813" y="2781300"/>
            <a:ext cx="5219700" cy="1223963"/>
            <a:chOff x="4427984" y="1484784"/>
            <a:chExt cx="4716016" cy="1224136"/>
          </a:xfrm>
        </p:grpSpPr>
        <p:sp>
          <p:nvSpPr>
            <p:cNvPr id="83979" name="Rectangular Callout 7"/>
            <p:cNvSpPr>
              <a:spLocks noChangeArrowheads="1"/>
            </p:cNvSpPr>
            <p:nvPr/>
          </p:nvSpPr>
          <p:spPr bwMode="auto">
            <a:xfrm>
              <a:off x="4427984" y="1484784"/>
              <a:ext cx="4716016" cy="1224136"/>
            </a:xfrm>
            <a:prstGeom prst="wedgeRectCallout">
              <a:avLst>
                <a:gd name="adj1" fmla="val -124782"/>
                <a:gd name="adj2" fmla="val 163134"/>
              </a:avLst>
            </a:prstGeom>
            <a:solidFill>
              <a:srgbClr val="000090"/>
            </a:solidFill>
            <a:ln w="9525">
              <a:solidFill>
                <a:schemeClr val="tx1"/>
              </a:solidFill>
              <a:round/>
              <a:headEnd/>
              <a:tailEnd/>
            </a:ln>
          </p:spPr>
          <p:txBody>
            <a:bodyPr/>
            <a:lstStyle/>
            <a:p>
              <a:endParaRPr lang="en-US"/>
            </a:p>
          </p:txBody>
        </p:sp>
        <p:sp>
          <p:nvSpPr>
            <p:cNvPr id="9" name="Rectangle 2"/>
            <p:cNvSpPr txBox="1">
              <a:spLocks noChangeArrowheads="1"/>
            </p:cNvSpPr>
            <p:nvPr/>
          </p:nvSpPr>
          <p:spPr bwMode="auto">
            <a:xfrm>
              <a:off x="4427984" y="1484784"/>
              <a:ext cx="4716016" cy="1224136"/>
            </a:xfrm>
            <a:prstGeom prst="rect">
              <a:avLst/>
            </a:prstGeom>
            <a:solidFill>
              <a:srgbClr val="00009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si-LK" sz="2000" b="1" dirty="0" smtClean="0">
                  <a:solidFill>
                    <a:srgbClr val="FFFFFF"/>
                  </a:solidFill>
                  <a:latin typeface="Arial" charset="0"/>
                  <a:ea typeface="ＭＳ Ｐゴシック" charset="0"/>
                  <a:cs typeface="ＭＳ Ｐゴシック" charset="0"/>
                </a:rPr>
                <a:t>ඒ නිසා මුස්ලිම් භක්තිකයන් මෙම ශේ</a:t>
              </a:r>
              <a:r>
                <a:rPr lang="si-LK" sz="2000" b="1" dirty="0" smtClean="0">
                  <a:solidFill>
                    <a:srgbClr val="FFFFFF"/>
                  </a:solidFill>
                  <a:latin typeface="FMAbabld" pitchFamily="2" charset="0"/>
                  <a:ea typeface="ＭＳ Ｐゴシック" charset="0"/>
                  <a:cs typeface="ＭＳ Ｐゴシック" charset="0"/>
                </a:rPr>
                <a:t>Ya;%fha jeä jYfhka ksh&lt;s fnfy;a y,d,ao hkak oekqj;a lrhs</a:t>
              </a:r>
              <a:r>
                <a:rPr lang="en-US" sz="2000" b="1" dirty="0" smtClean="0">
                  <a:solidFill>
                    <a:srgbClr val="FFFFFF"/>
                  </a:solidFill>
                  <a:latin typeface="Arial" charset="0"/>
                  <a:ea typeface="ＭＳ Ｐゴシック" charset="0"/>
                  <a:cs typeface="ＭＳ Ｐゴシック" charset="0"/>
                </a:rPr>
                <a:t>."</a:t>
              </a:r>
              <a:endParaRPr lang="en-US" sz="2000" b="1" dirty="0">
                <a:solidFill>
                  <a:srgbClr val="FFFFFF"/>
                </a:solidFill>
                <a:latin typeface="Arial" charset="0"/>
                <a:ea typeface="ＭＳ Ｐゴシック" charset="0"/>
                <a:cs typeface="ＭＳ Ｐゴシック" charset="0"/>
              </a:endParaRPr>
            </a:p>
          </p:txBody>
        </p:sp>
      </p:grpSp>
      <p:grpSp>
        <p:nvGrpSpPr>
          <p:cNvPr id="14" name="Group 13"/>
          <p:cNvGrpSpPr>
            <a:grpSpLocks/>
          </p:cNvGrpSpPr>
          <p:nvPr/>
        </p:nvGrpSpPr>
        <p:grpSpPr bwMode="auto">
          <a:xfrm>
            <a:off x="3948113" y="4149725"/>
            <a:ext cx="5219700" cy="1223963"/>
            <a:chOff x="4427984" y="1484784"/>
            <a:chExt cx="4716016" cy="1224136"/>
          </a:xfrm>
        </p:grpSpPr>
        <p:sp>
          <p:nvSpPr>
            <p:cNvPr id="83977" name="Rectangular Callout 14"/>
            <p:cNvSpPr>
              <a:spLocks noChangeArrowheads="1"/>
            </p:cNvSpPr>
            <p:nvPr/>
          </p:nvSpPr>
          <p:spPr bwMode="auto">
            <a:xfrm>
              <a:off x="4427984" y="1484784"/>
              <a:ext cx="4716016" cy="1224136"/>
            </a:xfrm>
            <a:prstGeom prst="wedgeRectCallout">
              <a:avLst>
                <a:gd name="adj1" fmla="val -76829"/>
                <a:gd name="adj2" fmla="val -76681"/>
              </a:avLst>
            </a:prstGeom>
            <a:solidFill>
              <a:srgbClr val="800000"/>
            </a:solidFill>
            <a:ln w="9525">
              <a:solidFill>
                <a:schemeClr val="tx1"/>
              </a:solidFill>
              <a:round/>
              <a:headEnd/>
              <a:tailEnd/>
            </a:ln>
          </p:spPr>
          <p:txBody>
            <a:bodyPr/>
            <a:lstStyle/>
            <a:p>
              <a:endParaRPr lang="en-US"/>
            </a:p>
          </p:txBody>
        </p:sp>
        <p:sp>
          <p:nvSpPr>
            <p:cNvPr id="16" name="Rectangle 2"/>
            <p:cNvSpPr txBox="1">
              <a:spLocks noChangeArrowheads="1"/>
            </p:cNvSpPr>
            <p:nvPr/>
          </p:nvSpPr>
          <p:spPr bwMode="auto">
            <a:xfrm>
              <a:off x="4427984" y="1484784"/>
              <a:ext cx="4716016" cy="1224136"/>
            </a:xfrm>
            <a:prstGeom prst="rect">
              <a:avLst/>
            </a:prstGeom>
            <a:solidFill>
              <a:srgbClr val="8000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si-LK" sz="2000" b="1" dirty="0" smtClean="0">
                  <a:solidFill>
                    <a:srgbClr val="FFFFFF"/>
                  </a:solidFill>
                  <a:latin typeface="FMAbabld" pitchFamily="2" charset="0"/>
                  <a:ea typeface="ＭＳ Ｐゴシック" charset="0"/>
                  <a:cs typeface="ＭＳ Ｐゴシック" charset="0"/>
                </a:rPr>
                <a:t>fnfy;a lr,a .jhkaf.ka jk w;r Tõka bia,dñh ms&lt;sfj;g &gt;;kh lrkafko hkak ne,sh hq;=h</a:t>
              </a:r>
              <a:endParaRPr lang="en-US" sz="2000" b="1" dirty="0">
                <a:solidFill>
                  <a:srgbClr val="FFFFFF"/>
                </a:solidFill>
                <a:latin typeface="Arial" charset="0"/>
                <a:ea typeface="ＭＳ Ｐゴシック" charset="0"/>
                <a:cs typeface="ＭＳ Ｐゴシック" charset="0"/>
              </a:endParaRPr>
            </a:p>
          </p:txBody>
        </p:sp>
      </p:grpSp>
      <p:grpSp>
        <p:nvGrpSpPr>
          <p:cNvPr id="17" name="Group 16"/>
          <p:cNvGrpSpPr>
            <a:grpSpLocks/>
          </p:cNvGrpSpPr>
          <p:nvPr/>
        </p:nvGrpSpPr>
        <p:grpSpPr bwMode="auto">
          <a:xfrm>
            <a:off x="3922713" y="5516563"/>
            <a:ext cx="5219700" cy="1225550"/>
            <a:chOff x="4427984" y="1484784"/>
            <a:chExt cx="4716016" cy="1224136"/>
          </a:xfrm>
        </p:grpSpPr>
        <p:sp>
          <p:nvSpPr>
            <p:cNvPr id="83975" name="Rectangular Callout 17"/>
            <p:cNvSpPr>
              <a:spLocks noChangeArrowheads="1"/>
            </p:cNvSpPr>
            <p:nvPr/>
          </p:nvSpPr>
          <p:spPr bwMode="auto">
            <a:xfrm>
              <a:off x="4427984" y="1484784"/>
              <a:ext cx="4716016" cy="1224136"/>
            </a:xfrm>
            <a:prstGeom prst="wedgeRectCallout">
              <a:avLst>
                <a:gd name="adj1" fmla="val -63384"/>
                <a:gd name="adj2" fmla="val 33449"/>
              </a:avLst>
            </a:prstGeom>
            <a:solidFill>
              <a:srgbClr val="003B00"/>
            </a:solidFill>
            <a:ln w="9525">
              <a:solidFill>
                <a:schemeClr val="tx1"/>
              </a:solidFill>
              <a:round/>
              <a:headEnd/>
              <a:tailEnd/>
            </a:ln>
          </p:spPr>
          <p:txBody>
            <a:bodyPr/>
            <a:lstStyle/>
            <a:p>
              <a:endParaRPr lang="en-US"/>
            </a:p>
          </p:txBody>
        </p:sp>
        <p:sp>
          <p:nvSpPr>
            <p:cNvPr id="19" name="Rectangle 2"/>
            <p:cNvSpPr txBox="1">
              <a:spLocks noChangeArrowheads="1"/>
            </p:cNvSpPr>
            <p:nvPr/>
          </p:nvSpPr>
          <p:spPr bwMode="auto">
            <a:xfrm>
              <a:off x="4427984" y="1484784"/>
              <a:ext cx="4716016" cy="1224136"/>
            </a:xfrm>
            <a:prstGeom prst="rect">
              <a:avLst/>
            </a:prstGeom>
            <a:solidFill>
              <a:srgbClr val="003B00"/>
            </a:solid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si-LK" sz="2000" b="1" dirty="0" smtClean="0">
                  <a:solidFill>
                    <a:srgbClr val="FFFFFF"/>
                  </a:solidFill>
                  <a:latin typeface="FMAbabld" pitchFamily="2" charset="0"/>
                  <a:ea typeface="ＭＳ Ｐゴシック" charset="0"/>
                  <a:cs typeface="ＭＳ Ｐゴシック" charset="0"/>
                </a:rPr>
                <a:t>fndfyd wjia:djka j,È wd;añl mú;%;djh ms&lt;sno ieySulg m;a úh fkdyel</a:t>
              </a:r>
              <a:endParaRPr lang="en-US" sz="2000" b="1" dirty="0">
                <a:solidFill>
                  <a:srgbClr val="FFFFFF"/>
                </a:solidFill>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323528" y="0"/>
            <a:ext cx="8229600" cy="838200"/>
          </a:xfrm>
        </p:spPr>
        <p:txBody>
          <a:bodyPr/>
          <a:lstStyle/>
          <a:p>
            <a:pPr eaLnBrk="1" hangingPunct="1"/>
            <a:r>
              <a:rPr lang="si-LK" dirty="0" smtClean="0">
                <a:latin typeface="Arial" charset="0"/>
                <a:ea typeface="ＭＳ Ｐゴシック" charset="0"/>
                <a:cs typeface="ＭＳ Ｐゴシック" charset="0"/>
              </a:rPr>
              <a:t>සද්දිසිවරැන්</a:t>
            </a:r>
            <a:endParaRPr lang="en-US" dirty="0">
              <a:latin typeface="Arial" charset="0"/>
              <a:ea typeface="ＭＳ Ｐゴシック" charset="0"/>
              <a:cs typeface="ＭＳ Ｐゴシック" charset="0"/>
            </a:endParaRPr>
          </a:p>
        </p:txBody>
      </p:sp>
      <p:sp>
        <p:nvSpPr>
          <p:cNvPr id="18435" name="Text Box 3"/>
          <p:cNvSpPr txBox="1">
            <a:spLocks noChangeArrowheads="1"/>
          </p:cNvSpPr>
          <p:nvPr/>
        </p:nvSpPr>
        <p:spPr bwMode="auto">
          <a:xfrm>
            <a:off x="-152400" y="914400"/>
            <a:ext cx="6172200" cy="594360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buClr>
                <a:schemeClr val="tx1"/>
              </a:buClr>
              <a:buFont typeface="Wingdings" charset="0"/>
              <a:buNone/>
              <a:defRPr/>
            </a:pPr>
            <a:r>
              <a:rPr lang="en-US" sz="3200" dirty="0" smtClean="0">
                <a:latin typeface="Arial Narrow" charset="0"/>
                <a:cs typeface="Arial" charset="0"/>
              </a:rPr>
              <a:t>	</a:t>
            </a:r>
            <a:r>
              <a:rPr lang="si-LK" sz="3200" dirty="0" smtClean="0">
                <a:latin typeface="Arial Narrow" charset="0"/>
                <a:cs typeface="Arial" charset="0"/>
              </a:rPr>
              <a:t>හස්මොනියන් යුගයේ ආරම්භවිය  </a:t>
            </a:r>
            <a:r>
              <a:rPr lang="en-US" sz="3200" dirty="0" smtClean="0">
                <a:latin typeface="Arial Narrow" charset="0"/>
                <a:cs typeface="Arial" charset="0"/>
              </a:rPr>
              <a:t>(166 – 63 BC). They ended c. A.D. 70 with the fall of Jerusalem.</a:t>
            </a:r>
          </a:p>
          <a:p>
            <a:pPr eaLnBrk="1" hangingPunct="1">
              <a:buClr>
                <a:schemeClr val="tx1"/>
              </a:buClr>
              <a:buFont typeface="Wingdings" charset="0"/>
              <a:buNone/>
              <a:defRPr/>
            </a:pPr>
            <a:r>
              <a:rPr lang="en-US" sz="3200" dirty="0" smtClean="0">
                <a:latin typeface="Arial Narrow" charset="0"/>
                <a:cs typeface="Arial" charset="0"/>
              </a:rPr>
              <a:t>	</a:t>
            </a:r>
            <a:r>
              <a:rPr lang="en-US" sz="3200" dirty="0" smtClean="0">
                <a:solidFill>
                  <a:srgbClr val="FFFF00"/>
                </a:solidFill>
                <a:latin typeface="Arial Narrow" charset="0"/>
                <a:cs typeface="Arial" charset="0"/>
              </a:rPr>
              <a:t>1.</a:t>
            </a:r>
            <a:r>
              <a:rPr lang="si-LK" sz="3200" dirty="0" smtClean="0">
                <a:solidFill>
                  <a:srgbClr val="FFFF00"/>
                </a:solidFill>
                <a:latin typeface="Arial Narrow" charset="0"/>
                <a:cs typeface="Arial" charset="0"/>
              </a:rPr>
              <a:t>ඔව්න් වාචික නිතිය ලිඛීත කරන ලදි</a:t>
            </a:r>
            <a:r>
              <a:rPr lang="en-US" sz="3200" dirty="0" smtClean="0">
                <a:solidFill>
                  <a:srgbClr val="FFFF00"/>
                </a:solidFill>
                <a:latin typeface="Arial Narrow" charset="0"/>
                <a:cs typeface="Arial" charset="0"/>
              </a:rPr>
              <a:t>.</a:t>
            </a:r>
            <a:endParaRPr lang="en-US" sz="3200" dirty="0" smtClean="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smtClean="0">
                <a:solidFill>
                  <a:srgbClr val="FFFF00"/>
                </a:solidFill>
                <a:latin typeface="Arial Narrow" charset="0"/>
                <a:cs typeface="Times New Roman" charset="0"/>
              </a:rPr>
              <a:t>	2. </a:t>
            </a:r>
            <a:r>
              <a:rPr lang="si-LK" sz="3200" dirty="0" smtClean="0">
                <a:solidFill>
                  <a:srgbClr val="FFFF00"/>
                </a:solidFill>
                <a:latin typeface="Arial Narrow" charset="0"/>
                <a:cs typeface="Times New Roman" charset="0"/>
              </a:rPr>
              <a:t>මොසස්ගේ නිතිය වචනාර්ථයෙන්ම භාවිත කරන ලදි</a:t>
            </a:r>
            <a:endParaRPr lang="en-US" sz="3200" dirty="0" smtClean="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smtClean="0">
                <a:solidFill>
                  <a:srgbClr val="FFFF00"/>
                </a:solidFill>
                <a:latin typeface="Arial Narrow" charset="0"/>
                <a:cs typeface="Times New Roman" charset="0"/>
              </a:rPr>
              <a:t>	3. </a:t>
            </a:r>
            <a:r>
              <a:rPr lang="si-LK" sz="3200" dirty="0" smtClean="0">
                <a:solidFill>
                  <a:srgbClr val="FFFF00"/>
                </a:solidFill>
                <a:latin typeface="Arial Narrow" charset="0"/>
                <a:cs typeface="Times New Roman" charset="0"/>
              </a:rPr>
              <a:t>ලෙවී ශ=ද්ධකම අගය කලෙය</a:t>
            </a:r>
            <a:r>
              <a:rPr lang="en-US" sz="3200" dirty="0" smtClean="0">
                <a:solidFill>
                  <a:srgbClr val="FFFF00"/>
                </a:solidFill>
                <a:latin typeface="Arial Narrow" charset="0"/>
                <a:cs typeface="Arial" charset="0"/>
              </a:rPr>
              <a:t>.</a:t>
            </a:r>
            <a:endParaRPr lang="en-US" sz="3200" dirty="0" smtClean="0">
              <a:solidFill>
                <a:srgbClr val="FFFF00"/>
              </a:solidFill>
              <a:latin typeface="Arial Narrow" charset="0"/>
              <a:cs typeface="Times New Roman" charset="0"/>
            </a:endParaRPr>
          </a:p>
          <a:p>
            <a:pPr eaLnBrk="1" hangingPunct="1">
              <a:buClr>
                <a:schemeClr val="tx1"/>
              </a:buClr>
              <a:buFont typeface="Wingdings" charset="0"/>
              <a:buNone/>
              <a:defRPr/>
            </a:pPr>
            <a:r>
              <a:rPr lang="en-US" sz="3200" dirty="0" smtClean="0">
                <a:solidFill>
                  <a:srgbClr val="FFFF00"/>
                </a:solidFill>
                <a:latin typeface="Arial Narrow" charset="0"/>
                <a:cs typeface="Times New Roman" charset="0"/>
              </a:rPr>
              <a:t>	4. </a:t>
            </a:r>
            <a:r>
              <a:rPr lang="si-LK" sz="3200" dirty="0" smtClean="0">
                <a:solidFill>
                  <a:srgbClr val="FFFF00"/>
                </a:solidFill>
                <a:latin typeface="Arial Narrow" charset="0"/>
                <a:cs typeface="Times New Roman" charset="0"/>
              </a:rPr>
              <a:t>නිදහස් කැමැත්ත අරෝපිත කරන ලදි</a:t>
            </a:r>
            <a:endParaRPr lang="en-US" sz="3200" dirty="0" smtClean="0">
              <a:solidFill>
                <a:srgbClr val="FFFF00"/>
              </a:solidFill>
              <a:latin typeface="Arial Narrow" charset="0"/>
              <a:ea typeface="Arial" charset="0"/>
              <a:cs typeface="Arial" charset="0"/>
            </a:endParaRPr>
          </a:p>
        </p:txBody>
      </p:sp>
      <p:pic>
        <p:nvPicPr>
          <p:cNvPr id="118787" name="Picture 5" descr="Gamaliel"/>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089650" y="585788"/>
            <a:ext cx="3054350" cy="627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123</a:t>
            </a:r>
            <a:endParaRPr lang="en-US" sz="20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doorwaysofjerusalem"/>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212263" cy="1196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title"/>
          </p:nvPr>
        </p:nvSpPr>
        <p:spPr/>
        <p:txBody>
          <a:bodyPr/>
          <a:lstStyle/>
          <a:p>
            <a:pPr eaLnBrk="1" hangingPunct="1"/>
            <a:r>
              <a:rPr lang="si-LK" sz="3600" b="1" dirty="0" smtClean="0">
                <a:solidFill>
                  <a:srgbClr val="FFFFFF"/>
                </a:solidFill>
                <a:latin typeface="Arial" charset="0"/>
                <a:ea typeface="ＭＳ Ｐゴシック" charset="0"/>
                <a:cs typeface="ＭＳ Ｐゴシック" charset="0"/>
              </a:rPr>
              <a:t>සද්දිසිවරැ යෙරැසලමේ ඔනෑම දොරකින් ඇතල්විය</a:t>
            </a:r>
            <a:r>
              <a:rPr lang="en-US" sz="3600" b="1" dirty="0" smtClean="0">
                <a:solidFill>
                  <a:srgbClr val="FFFFFF"/>
                </a:solidFill>
                <a:latin typeface="Arial" charset="0"/>
                <a:ea typeface="ＭＳ Ｐゴシック" charset="0"/>
                <a:cs typeface="ＭＳ Ｐゴシック" charset="0"/>
              </a:rPr>
              <a:t>!</a:t>
            </a:r>
            <a:endParaRPr lang="en-US" sz="3600" b="1" dirty="0">
              <a:solidFill>
                <a:srgbClr val="FFFFFF"/>
              </a:solidFill>
              <a:latin typeface="Arial" charset="0"/>
              <a:ea typeface="ＭＳ Ｐゴシック" charset="0"/>
              <a:cs typeface="ＭＳ Ｐゴシック" charset="0"/>
            </a:endParaRPr>
          </a:p>
        </p:txBody>
      </p:sp>
      <p:sp>
        <p:nvSpPr>
          <p:cNvPr id="120835" name="Text Box 5"/>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30726" name="Text Box 6"/>
          <p:cNvSpPr txBox="1">
            <a:spLocks noChangeArrowheads="1"/>
          </p:cNvSpPr>
          <p:nvPr/>
        </p:nvSpPr>
        <p:spPr bwMode="auto">
          <a:xfrm>
            <a:off x="457200" y="2057400"/>
            <a:ext cx="8534400" cy="2667000"/>
          </a:xfrm>
          <a:prstGeom prst="rect">
            <a:avLst/>
          </a:prstGeom>
          <a:solidFill>
            <a:srgbClr val="800000">
              <a:alpha val="63000"/>
            </a:srgbClr>
          </a:solid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lvl1pPr marL="457200" indent="-457200">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buClr>
                <a:schemeClr val="tx1"/>
              </a:buClr>
              <a:buFont typeface="Wingdings" charset="0"/>
              <a:buNone/>
              <a:defRPr/>
            </a:pPr>
            <a:r>
              <a:rPr lang="en-US" sz="3200" b="1" dirty="0" smtClean="0">
                <a:effectLst>
                  <a:outerShdw blurRad="38100" dist="38100" dir="2700000" algn="tl">
                    <a:srgbClr val="000000"/>
                  </a:outerShdw>
                </a:effectLst>
                <a:latin typeface="Arial Narrow" charset="0"/>
                <a:cs typeface="Times New Roman" charset="0"/>
              </a:rPr>
              <a:t>5.	</a:t>
            </a:r>
            <a:r>
              <a:rPr lang="si-LK" sz="3200" b="1" dirty="0" smtClean="0">
                <a:effectLst>
                  <a:outerShdw blurRad="38100" dist="38100" dir="2700000" algn="tl">
                    <a:srgbClr val="000000"/>
                  </a:outerShdw>
                </a:effectLst>
                <a:latin typeface="Arial Narrow" charset="0"/>
                <a:cs typeface="Arial" charset="0"/>
              </a:rPr>
              <a:t>නැවත උත්පාදනය එරෙහිවිය</a:t>
            </a:r>
            <a:endParaRPr lang="en-US" sz="3200" b="1" dirty="0" smtClean="0">
              <a:effectLst>
                <a:outerShdw blurRad="38100" dist="38100" dir="2700000" algn="tl">
                  <a:srgbClr val="000000"/>
                </a:outerShdw>
              </a:effectLst>
              <a:latin typeface="Arial Narrow" charset="0"/>
              <a:cs typeface="Arial" charset="0"/>
            </a:endParaRPr>
          </a:p>
          <a:p>
            <a:pPr eaLnBrk="1" hangingPunct="1">
              <a:buClr>
                <a:schemeClr val="tx1"/>
              </a:buClr>
              <a:buFont typeface="Wingdings" charset="0"/>
              <a:buNone/>
              <a:defRPr/>
            </a:pPr>
            <a:r>
              <a:rPr lang="en-US" sz="3200" b="1" dirty="0" smtClean="0">
                <a:effectLst>
                  <a:outerShdw blurRad="38100" dist="38100" dir="2700000" algn="tl">
                    <a:srgbClr val="000000"/>
                  </a:outerShdw>
                </a:effectLst>
                <a:latin typeface="Arial Narrow" charset="0"/>
                <a:cs typeface="Times New Roman" charset="0"/>
              </a:rPr>
              <a:t>6.	</a:t>
            </a:r>
            <a:r>
              <a:rPr lang="si-LK" sz="3200" b="1" dirty="0" smtClean="0">
                <a:effectLst>
                  <a:outerShdw blurRad="38100" dist="38100" dir="2700000" algn="tl">
                    <a:srgbClr val="000000"/>
                  </a:outerShdw>
                </a:effectLst>
                <a:latin typeface="Arial Narrow" charset="0"/>
                <a:cs typeface="Times New Roman" charset="0"/>
              </a:rPr>
              <a:t>යක්ෂ හා දුතයන් විශ්වාස නොකරයි </a:t>
            </a:r>
            <a:endParaRPr lang="en-US" sz="3200" b="1" dirty="0" smtClean="0">
              <a:effectLst>
                <a:outerShdw blurRad="38100" dist="38100" dir="2700000" algn="tl">
                  <a:srgbClr val="000000"/>
                </a:outerShdw>
              </a:effectLst>
              <a:latin typeface="Arial Narrow" charset="0"/>
              <a:cs typeface="Arial" charset="0"/>
            </a:endParaRPr>
          </a:p>
          <a:p>
            <a:pPr eaLnBrk="1" hangingPunct="1">
              <a:buClr>
                <a:schemeClr val="tx1"/>
              </a:buClr>
              <a:buFont typeface="Wingdings" charset="0"/>
              <a:buNone/>
              <a:defRPr/>
            </a:pPr>
            <a:r>
              <a:rPr lang="en-US" sz="3200" b="1" dirty="0" smtClean="0">
                <a:effectLst>
                  <a:outerShdw blurRad="38100" dist="38100" dir="2700000" algn="tl">
                    <a:srgbClr val="000000"/>
                  </a:outerShdw>
                </a:effectLst>
                <a:latin typeface="Arial Narrow" charset="0"/>
                <a:cs typeface="Times New Roman" charset="0"/>
              </a:rPr>
              <a:t>7.	</a:t>
            </a:r>
            <a:r>
              <a:rPr lang="si-LK" sz="3200" b="1" dirty="0" smtClean="0">
                <a:effectLst>
                  <a:outerShdw blurRad="38100" dist="38100" dir="2700000" algn="tl">
                    <a:srgbClr val="000000"/>
                  </a:outerShdw>
                </a:effectLst>
                <a:latin typeface="Arial Narrow" charset="0"/>
                <a:cs typeface="Times New Roman" charset="0"/>
              </a:rPr>
              <a:t>ආත්මික ලොකය විශ්වාස නොකරයි </a:t>
            </a:r>
            <a:r>
              <a:rPr lang="en-US" sz="3200" b="1" dirty="0" smtClean="0">
                <a:effectLst>
                  <a:outerShdw blurRad="38100" dist="38100" dir="2700000" algn="tl">
                    <a:srgbClr val="000000"/>
                  </a:outerShdw>
                </a:effectLst>
                <a:latin typeface="Arial Narrow" charset="0"/>
                <a:cs typeface="Arial" charset="0"/>
              </a:rPr>
              <a:t>.</a:t>
            </a:r>
            <a:endParaRPr lang="en-US" sz="3200" b="1" dirty="0" smtClean="0">
              <a:effectLst>
                <a:outerShdw blurRad="38100" dist="38100" dir="2700000" algn="tl">
                  <a:srgbClr val="000000"/>
                </a:outerShdw>
              </a:effectLst>
              <a:latin typeface="Arial Narrow" charset="0"/>
              <a:cs typeface="Times New Roman" charset="0"/>
            </a:endParaRPr>
          </a:p>
          <a:p>
            <a:pPr eaLnBrk="1" hangingPunct="1">
              <a:buClr>
                <a:schemeClr val="tx1"/>
              </a:buClr>
              <a:buFont typeface="Wingdings" charset="0"/>
              <a:buNone/>
              <a:defRPr/>
            </a:pPr>
            <a:r>
              <a:rPr lang="en-US" sz="3200" b="1" dirty="0" smtClean="0">
                <a:effectLst>
                  <a:outerShdw blurRad="38100" dist="38100" dir="2700000" algn="tl">
                    <a:srgbClr val="000000"/>
                  </a:outerShdw>
                </a:effectLst>
                <a:latin typeface="Arial Narrow" charset="0"/>
                <a:cs typeface="Times New Roman" charset="0"/>
              </a:rPr>
              <a:t>8.	</a:t>
            </a:r>
            <a:r>
              <a:rPr lang="si-LK" sz="3200" b="1" dirty="0" smtClean="0">
                <a:effectLst>
                  <a:outerShdw blurRad="38100" dist="38100" dir="2700000" algn="tl">
                    <a:srgbClr val="000000"/>
                  </a:outerShdw>
                </a:effectLst>
                <a:latin typeface="Arial Narrow" charset="0"/>
                <a:cs typeface="Times New Roman" charset="0"/>
              </a:rPr>
              <a:t>මොසස්ගේ පොත් විතරක් සම්මත කලා</a:t>
            </a:r>
            <a:r>
              <a:rPr lang="en-US" sz="3200" b="1" dirty="0" smtClean="0">
                <a:effectLst>
                  <a:outerShdw blurRad="38100" dist="38100" dir="2700000" algn="tl">
                    <a:srgbClr val="000000"/>
                  </a:outerShdw>
                </a:effectLst>
                <a:latin typeface="Arial Narrow" charset="0"/>
                <a:cs typeface="Arial" charset="0"/>
              </a:rPr>
              <a:t>.</a:t>
            </a:r>
            <a:r>
              <a:rPr lang="en-US" sz="3200" b="1" dirty="0" smtClean="0">
                <a:effectLst>
                  <a:outerShdw blurRad="38100" dist="38100" dir="2700000" algn="tl">
                    <a:srgbClr val="000000"/>
                  </a:outerShdw>
                </a:effectLst>
                <a:latin typeface="Arial Narrow" charset="0"/>
                <a:ea typeface="Arial" charset="0"/>
                <a:cs typeface="Arial" charset="0"/>
              </a:rPr>
              <a:t> </a:t>
            </a:r>
            <a:endParaRPr lang="en-US" sz="3200" b="1" dirty="0" smtClean="0">
              <a:effectLst>
                <a:outerShdw blurRad="38100" dist="38100" dir="2700000" algn="tl">
                  <a:srgbClr val="000000"/>
                </a:outerShdw>
              </a:effectLst>
              <a:latin typeface="Arial Narrow" charset="0"/>
              <a:ea typeface="Arial" charset="0"/>
              <a:cs typeface="Arial" charset="0"/>
            </a:endParaRPr>
          </a:p>
        </p:txBody>
      </p:sp>
      <p:sp>
        <p:nvSpPr>
          <p:cNvPr id="6" name="Text Box 5"/>
          <p:cNvSpPr txBox="1">
            <a:spLocks noChangeArrowheads="1"/>
          </p:cNvSpPr>
          <p:nvPr/>
        </p:nvSpPr>
        <p:spPr bwMode="auto">
          <a:xfrm>
            <a:off x="8412163" y="76200"/>
            <a:ext cx="698500" cy="4619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123</a:t>
            </a:r>
            <a:endParaRPr lang="en-US" sz="20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6">
                                            <p:txEl>
                                              <p:charRg st="4294967295" end="4294967295"/>
                                            </p:txEl>
                                          </p:spTgt>
                                        </p:tgtEl>
                                        <p:attrNameLst>
                                          <p:attrName>style.visibility</p:attrName>
                                        </p:attrNameLst>
                                      </p:cBhvr>
                                      <p:to>
                                        <p:strVal val="visible"/>
                                      </p:to>
                                    </p:set>
                                    <p:anim calcmode="lin" valueType="num">
                                      <p:cBhvr additive="base">
                                        <p:cTn id="7" dur="500" fill="hold"/>
                                        <p:tgtEl>
                                          <p:spTgt spid="3072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6">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96838" y="274638"/>
            <a:ext cx="9012237" cy="1143000"/>
          </a:xfrm>
        </p:spPr>
        <p:txBody>
          <a:bodyPr/>
          <a:lstStyle/>
          <a:p>
            <a:pPr eaLnBrk="1" hangingPunct="1">
              <a:defRPr/>
            </a:pPr>
            <a:r>
              <a:rPr lang="si-LK" sz="4000" dirty="0" smtClean="0">
                <a:solidFill>
                  <a:schemeClr val="bg1"/>
                </a:solidFill>
                <a:cs typeface="+mj-cs"/>
              </a:rPr>
              <a:t>දක්ෂීණ මුල්ල දේවමාළිගා කන්දේ</a:t>
            </a:r>
            <a:endParaRPr lang="en-US" sz="4000" dirty="0" smtClean="0">
              <a:solidFill>
                <a:schemeClr val="bg1"/>
              </a:solidFill>
              <a:cs typeface="+mj-cs"/>
            </a:endParaRPr>
          </a:p>
        </p:txBody>
      </p:sp>
      <p:pic>
        <p:nvPicPr>
          <p:cNvPr id="122882" name="Picture 8" descr="Model of the South Corner of the Temple Mount"/>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685800" y="1489075"/>
            <a:ext cx="7848600" cy="4987925"/>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ChangeArrowheads="1"/>
          </p:cNvSpPr>
          <p:nvPr>
            <p:ph type="title"/>
          </p:nvPr>
        </p:nvSpPr>
        <p:spPr>
          <a:xfrm>
            <a:off x="457200" y="4953000"/>
            <a:ext cx="8229600" cy="1143000"/>
          </a:xfrm>
        </p:spPr>
        <p:txBody>
          <a:bodyPr/>
          <a:lstStyle/>
          <a:p>
            <a:pPr eaLnBrk="1" hangingPunct="1">
              <a:defRPr/>
            </a:pPr>
            <a:r>
              <a:rPr lang="si-LK" dirty="0" smtClean="0">
                <a:solidFill>
                  <a:schemeClr val="bg1"/>
                </a:solidFill>
                <a:cs typeface="+mj-cs"/>
              </a:rPr>
              <a:t>නැගෙනහිර බැම්ම දේවමාළිගයේ</a:t>
            </a:r>
            <a:endParaRPr lang="en-US" dirty="0" smtClean="0">
              <a:solidFill>
                <a:schemeClr val="bg1"/>
              </a:solidFill>
              <a:cs typeface="+mj-cs"/>
            </a:endParaRPr>
          </a:p>
        </p:txBody>
      </p:sp>
      <p:pic>
        <p:nvPicPr>
          <p:cNvPr id="124930" name="Picture 4" descr="The Eastern Wall of the Temple"/>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533400" y="533400"/>
            <a:ext cx="8153400" cy="40386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57200" y="503238"/>
            <a:ext cx="3810000" cy="5897562"/>
          </a:xfrm>
        </p:spPr>
        <p:txBody>
          <a:bodyPr/>
          <a:lstStyle/>
          <a:p>
            <a:pPr eaLnBrk="1" hangingPunct="1">
              <a:defRPr/>
            </a:pPr>
            <a:r>
              <a:rPr lang="si-LK" dirty="0" smtClean="0">
                <a:solidFill>
                  <a:schemeClr val="bg1"/>
                </a:solidFill>
                <a:cs typeface="+mj-cs"/>
              </a:rPr>
              <a:t>පෙදරෙරැ සැලැස්ම </a:t>
            </a:r>
            <a:endParaRPr lang="en-US" dirty="0" smtClean="0">
              <a:solidFill>
                <a:schemeClr val="bg1"/>
              </a:solidFill>
              <a:cs typeface="+mj-cs"/>
            </a:endParaRPr>
          </a:p>
        </p:txBody>
      </p:sp>
      <p:pic>
        <p:nvPicPr>
          <p:cNvPr id="126978" name="Picture 4" descr="Types of Masonry of the Temple Site"/>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4733925" y="0"/>
            <a:ext cx="4410075" cy="7086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457200" y="274638"/>
            <a:ext cx="8229600" cy="1630362"/>
          </a:xfrm>
        </p:spPr>
        <p:txBody>
          <a:bodyPr/>
          <a:lstStyle/>
          <a:p>
            <a:pPr eaLnBrk="1" hangingPunct="1">
              <a:defRPr/>
            </a:pPr>
            <a:r>
              <a:rPr lang="si-LK" sz="3600" dirty="0" smtClean="0">
                <a:solidFill>
                  <a:schemeClr val="bg1"/>
                </a:solidFill>
                <a:cs typeface="+mj-cs"/>
              </a:rPr>
              <a:t>උතරැ ගෙට්ටුවහි වූ ද්ත්ව දොරටු</a:t>
            </a:r>
            <a:br>
              <a:rPr lang="si-LK" sz="3600" dirty="0" smtClean="0">
                <a:solidFill>
                  <a:schemeClr val="bg1"/>
                </a:solidFill>
                <a:cs typeface="+mj-cs"/>
              </a:rPr>
            </a:br>
            <a:r>
              <a:rPr lang="si-LK" sz="3600" dirty="0" smtClean="0">
                <a:solidFill>
                  <a:schemeClr val="bg1"/>
                </a:solidFill>
                <a:cs typeface="+mj-cs"/>
              </a:rPr>
              <a:t>මිනිසුන් දක=ණු දොරටුවෙන් ඇතල්ව වමේන් පිටවේ</a:t>
            </a:r>
            <a:r>
              <a:rPr lang="en-US" sz="3600" dirty="0" smtClean="0">
                <a:solidFill>
                  <a:schemeClr val="bg1"/>
                </a:solidFill>
                <a:cs typeface="+mj-cs"/>
              </a:rPr>
              <a:t>.</a:t>
            </a:r>
            <a:endParaRPr lang="en-US" sz="3600" dirty="0" smtClean="0">
              <a:solidFill>
                <a:schemeClr val="bg1"/>
              </a:solidFill>
              <a:cs typeface="+mj-cs"/>
            </a:endParaRPr>
          </a:p>
        </p:txBody>
      </p:sp>
      <p:pic>
        <p:nvPicPr>
          <p:cNvPr id="129026" name="Picture 4" descr="The Double Gate in the Southern Wall"/>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609600" y="1981200"/>
            <a:ext cx="8077200" cy="46148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Grp="1" noChangeArrowheads="1"/>
          </p:cNvSpPr>
          <p:nvPr>
            <p:ph type="title"/>
          </p:nvPr>
        </p:nvSpPr>
        <p:spPr>
          <a:xfrm>
            <a:off x="381000" y="4343400"/>
            <a:ext cx="8534400" cy="2209800"/>
          </a:xfrm>
        </p:spPr>
        <p:txBody>
          <a:bodyPr/>
          <a:lstStyle/>
          <a:p>
            <a:pPr eaLnBrk="1" hangingPunct="1">
              <a:defRPr/>
            </a:pPr>
            <a:r>
              <a:rPr lang="si-LK" dirty="0" smtClean="0">
                <a:solidFill>
                  <a:schemeClr val="bg1"/>
                </a:solidFill>
                <a:cs typeface="+mj-cs"/>
              </a:rPr>
              <a:t>ද්වාරමණ්ඩපය</a:t>
            </a:r>
            <a:r>
              <a:rPr lang="en-US" dirty="0" smtClean="0">
                <a:solidFill>
                  <a:schemeClr val="bg1"/>
                </a:solidFill>
                <a:cs typeface="+mj-cs"/>
              </a:rPr>
              <a:t>.</a:t>
            </a:r>
            <a:endParaRPr lang="en-US" dirty="0" smtClean="0">
              <a:solidFill>
                <a:schemeClr val="bg1"/>
              </a:solidFill>
              <a:cs typeface="+mj-cs"/>
            </a:endParaRPr>
          </a:p>
        </p:txBody>
      </p:sp>
      <p:pic>
        <p:nvPicPr>
          <p:cNvPr id="131074" name="Picture 4" descr="Interior View of the Domed Passageway"/>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381000" y="228600"/>
            <a:ext cx="5486400" cy="38862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7200" y="457200"/>
            <a:ext cx="8229600" cy="1143000"/>
          </a:xfrm>
        </p:spPr>
        <p:txBody>
          <a:bodyPr/>
          <a:lstStyle/>
          <a:p>
            <a:pPr eaLnBrk="1" hangingPunct="1">
              <a:defRPr/>
            </a:pPr>
            <a:r>
              <a:rPr lang="si-LK" sz="4000" dirty="0" smtClean="0">
                <a:solidFill>
                  <a:schemeClr val="bg1"/>
                </a:solidFill>
                <a:cs typeface="+mj-cs"/>
              </a:rPr>
              <a:t>පුජකයන් භාවිත කල තිත්ව දොරටුව</a:t>
            </a:r>
            <a:endParaRPr lang="en-US" sz="4000" dirty="0" smtClean="0">
              <a:solidFill>
                <a:schemeClr val="bg1"/>
              </a:solidFill>
              <a:cs typeface="+mj-cs"/>
            </a:endParaRPr>
          </a:p>
        </p:txBody>
      </p:sp>
      <p:pic>
        <p:nvPicPr>
          <p:cNvPr id="133122" name="Picture 4" descr="The Triple Gate"/>
          <p:cNvPicPr>
            <a:picLocks noGrp="1" noChangeAspect="1" noChangeArrowheads="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2438400" y="1981200"/>
            <a:ext cx="6400800" cy="459263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Royal Portico"/>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26988"/>
            <a:ext cx="9180513" cy="748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ChangeArrowheads="1"/>
          </p:cNvSpPr>
          <p:nvPr>
            <p:ph type="title"/>
          </p:nvPr>
        </p:nvSpPr>
        <p:spPr>
          <a:xfrm>
            <a:off x="3708400" y="-26988"/>
            <a:ext cx="5472113" cy="749301"/>
          </a:xfrm>
        </p:spPr>
        <p:txBody>
          <a:bodyPr/>
          <a:lstStyle/>
          <a:p>
            <a:pPr eaLnBrk="1" hangingPunct="1"/>
            <a:r>
              <a:rPr lang="si-LK" sz="3600" dirty="0" smtClean="0">
                <a:latin typeface="Arial" charset="0"/>
                <a:ea typeface="ＭＳ Ｐゴシック" charset="0"/>
                <a:cs typeface="ＭＳ Ｐゴシック" charset="0"/>
              </a:rPr>
              <a:t>රාජකීය මලුව</a:t>
            </a:r>
            <a:r>
              <a:rPr lang="en-US" sz="3600" dirty="0" smtClean="0">
                <a:latin typeface="Arial" charset="0"/>
                <a:ea typeface="ＭＳ Ｐゴシック" charset="0"/>
                <a:cs typeface="ＭＳ Ｐゴシック" charset="0"/>
              </a:rPr>
              <a:t> </a:t>
            </a:r>
            <a:r>
              <a:rPr lang="en-US" sz="3600" dirty="0">
                <a:latin typeface="Arial" charset="0"/>
                <a:ea typeface="ＭＳ Ｐゴシック" charset="0"/>
                <a:cs typeface="ＭＳ Ｐゴシック" charset="0"/>
              </a:rPr>
              <a:t>(</a:t>
            </a:r>
            <a:r>
              <a:rPr lang="en-US" sz="3600" dirty="0" err="1">
                <a:latin typeface="Arial" charset="0"/>
                <a:ea typeface="ＭＳ Ｐゴシック" charset="0"/>
                <a:cs typeface="ＭＳ Ｐゴシック" charset="0"/>
              </a:rPr>
              <a:t>Stoa</a:t>
            </a:r>
            <a:r>
              <a:rPr lang="en-US" sz="3600" dirty="0">
                <a:latin typeface="Arial" charset="0"/>
                <a:ea typeface="ＭＳ Ｐゴシック" charset="0"/>
                <a:cs typeface="ＭＳ Ｐゴシック" charset="0"/>
              </a:rPr>
              <a:t>)</a:t>
            </a:r>
          </a:p>
        </p:txBody>
      </p:sp>
      <p:sp>
        <p:nvSpPr>
          <p:cNvPr id="135171" name="Rectangle 5"/>
          <p:cNvSpPr>
            <a:spLocks noChangeArrowheads="1"/>
          </p:cNvSpPr>
          <p:nvPr/>
        </p:nvSpPr>
        <p:spPr bwMode="auto">
          <a:xfrm>
            <a:off x="-36513" y="5257800"/>
            <a:ext cx="9223376" cy="1981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635" name="Rectangle 3"/>
          <p:cNvSpPr>
            <a:spLocks noGrp="1" noChangeArrowheads="1"/>
          </p:cNvSpPr>
          <p:nvPr>
            <p:ph type="body" idx="1"/>
          </p:nvPr>
        </p:nvSpPr>
        <p:spPr>
          <a:xfrm>
            <a:off x="304800" y="5486400"/>
            <a:ext cx="8839200" cy="1447800"/>
          </a:xfrm>
        </p:spPr>
        <p:txBody>
          <a:bodyPr/>
          <a:lstStyle/>
          <a:p>
            <a:pPr eaLnBrk="1" hangingPunct="1">
              <a:lnSpc>
                <a:spcPct val="90000"/>
              </a:lnSpc>
              <a:buNone/>
              <a:defRPr/>
            </a:pPr>
            <a:r>
              <a:rPr lang="si-LK" sz="2800" b="1" dirty="0" smtClean="0">
                <a:latin typeface="Arial"/>
                <a:ea typeface="ＭＳ Ｐゴシック" charset="0"/>
                <a:cs typeface="Arial"/>
              </a:rPr>
              <a:t>සෙන්හැන්ර්‍ඩන් රැස්වූ දෙවසාළිගා දක=ණූ කන්ද</a:t>
            </a:r>
            <a:endParaRPr lang="en-US" sz="2800" b="1" dirty="0">
              <a:latin typeface="Arial"/>
              <a:ea typeface="ＭＳ Ｐゴシック" charset="0"/>
              <a:cs typeface="Arial"/>
            </a:endParaRPr>
          </a:p>
          <a:p>
            <a:pPr eaLnBrk="1" hangingPunct="1">
              <a:lnSpc>
                <a:spcPct val="90000"/>
              </a:lnSpc>
              <a:defRPr/>
            </a:pPr>
            <a:r>
              <a:rPr lang="si-LK" sz="2800" b="1" dirty="0" smtClean="0">
                <a:latin typeface="Arial"/>
                <a:ea typeface="ＭＳ Ｐゴシック" charset="0"/>
                <a:cs typeface="Arial"/>
              </a:rPr>
              <a:t>සෘජුව හල්දා දොරටුව</a:t>
            </a:r>
            <a:endParaRPr lang="en-US" sz="2800" b="1" dirty="0">
              <a:latin typeface="Arial"/>
              <a:ea typeface="ＭＳ Ｐゴシック" charset="0"/>
              <a:cs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304800" y="5562600"/>
            <a:ext cx="8229600" cy="1139825"/>
          </a:xfrm>
        </p:spPr>
        <p:txBody>
          <a:bodyPr/>
          <a:lstStyle/>
          <a:p>
            <a:pPr eaLnBrk="1" hangingPunct="1"/>
            <a:r>
              <a:rPr lang="si-LK" dirty="0" smtClean="0">
                <a:latin typeface="Arial" charset="0"/>
                <a:ea typeface="ＭＳ Ｐゴシック" charset="0"/>
                <a:cs typeface="ＭＳ Ｐゴシック" charset="0"/>
              </a:rPr>
              <a:t>රාජකීය මළුවේ ඇතලත</a:t>
            </a:r>
            <a:endParaRPr lang="en-US" dirty="0">
              <a:latin typeface="Arial" charset="0"/>
              <a:ea typeface="ＭＳ Ｐゴシック" charset="0"/>
              <a:cs typeface="ＭＳ Ｐゴシック" charset="0"/>
            </a:endParaRPr>
          </a:p>
        </p:txBody>
      </p:sp>
      <p:pic>
        <p:nvPicPr>
          <p:cNvPr id="137218" name="Picture 4" descr="Royal Portico Column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1440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01663" y="277813"/>
            <a:ext cx="7715250" cy="990600"/>
          </a:xfrm>
        </p:spPr>
        <p:txBody>
          <a:bodyPr/>
          <a:lstStyle/>
          <a:p>
            <a:pPr eaLnBrk="1" hangingPunct="1"/>
            <a:r>
              <a:rPr lang="en-SG" b="1" dirty="0" err="1" smtClean="0">
                <a:solidFill>
                  <a:srgbClr val="FFFFFF"/>
                </a:solidFill>
                <a:latin typeface="FMAbabld" pitchFamily="2" charset="0"/>
                <a:ea typeface="ＭＳ Ｐゴシック" charset="0"/>
                <a:cs typeface="ＭＳ Ｐゴシック" charset="0"/>
              </a:rPr>
              <a:t>wd;añl;ajh</a:t>
            </a:r>
            <a:r>
              <a:rPr lang="en-SG" b="1" dirty="0" smtClean="0">
                <a:solidFill>
                  <a:srgbClr val="FFFFFF"/>
                </a:solidFill>
                <a:latin typeface="FMAbabld" pitchFamily="2" charset="0"/>
                <a:ea typeface="ＭＳ Ｐゴシック" charset="0"/>
                <a:cs typeface="ＭＳ Ｐゴシック" charset="0"/>
              </a:rPr>
              <a:t> </a:t>
            </a:r>
            <a:r>
              <a:rPr lang="en-SG" b="1" dirty="0" err="1" smtClean="0">
                <a:solidFill>
                  <a:srgbClr val="FFFFFF"/>
                </a:solidFill>
                <a:latin typeface="FMAbabld" pitchFamily="2" charset="0"/>
                <a:ea typeface="ＭＳ Ｐゴシック" charset="0"/>
                <a:cs typeface="ＭＳ Ｐゴシック" charset="0"/>
              </a:rPr>
              <a:t>hkq</a:t>
            </a:r>
            <a:r>
              <a:rPr lang="en-SG" b="1" dirty="0" smtClean="0">
                <a:solidFill>
                  <a:srgbClr val="FFFFFF"/>
                </a:solidFill>
                <a:latin typeface="FMAbabld" pitchFamily="2" charset="0"/>
                <a:ea typeface="ＭＳ Ｐゴシック" charset="0"/>
                <a:cs typeface="ＭＳ Ｐゴシック" charset="0"/>
              </a:rPr>
              <a:t> l=</a:t>
            </a:r>
            <a:r>
              <a:rPr lang="en-SG" b="1" dirty="0" err="1" smtClean="0">
                <a:solidFill>
                  <a:srgbClr val="FFFFFF"/>
                </a:solidFill>
                <a:latin typeface="FMAbabld" pitchFamily="2" charset="0"/>
                <a:ea typeface="ＭＳ Ｐゴシック" charset="0"/>
                <a:cs typeface="ＭＳ Ｐゴシック" charset="0"/>
              </a:rPr>
              <a:t>ulao</a:t>
            </a:r>
            <a:r>
              <a:rPr lang="en-SG" b="1" dirty="0" smtClean="0">
                <a:solidFill>
                  <a:srgbClr val="FFFFFF"/>
                </a:solidFill>
                <a:latin typeface="FMAbabld" pitchFamily="2" charset="0"/>
                <a:ea typeface="ＭＳ Ｐゴシック" charset="0"/>
                <a:cs typeface="ＭＳ Ｐゴシック" charset="0"/>
              </a:rPr>
              <a:t>@</a:t>
            </a:r>
            <a:endParaRPr lang="en-US" b="1" dirty="0">
              <a:solidFill>
                <a:srgbClr val="FFFFFF"/>
              </a:solidFill>
              <a:latin typeface="FMAbabld" pitchFamily="2" charset="0"/>
              <a:ea typeface="ＭＳ Ｐゴシック" charset="0"/>
              <a:cs typeface="ＭＳ Ｐゴシック" charset="0"/>
            </a:endParaRPr>
          </a:p>
        </p:txBody>
      </p:sp>
      <p:sp>
        <p:nvSpPr>
          <p:cNvPr id="32771" name="Rectangle 3"/>
          <p:cNvSpPr>
            <a:spLocks noGrp="1" noChangeArrowheads="1"/>
          </p:cNvSpPr>
          <p:nvPr>
            <p:ph type="body" idx="1"/>
          </p:nvPr>
        </p:nvSpPr>
        <p:spPr>
          <a:xfrm>
            <a:off x="2627313" y="1341438"/>
            <a:ext cx="6359525" cy="1163637"/>
          </a:xfrm>
          <a:effectLst>
            <a:outerShdw blurRad="63500" dist="35921" dir="2700000" algn="ctr" rotWithShape="0">
              <a:srgbClr val="000000">
                <a:alpha val="74998"/>
              </a:srgbClr>
            </a:outerShdw>
          </a:effectLst>
        </p:spPr>
        <p:txBody>
          <a:bodyPr/>
          <a:lstStyle/>
          <a:p>
            <a:pPr marL="0" indent="0" eaLnBrk="1" hangingPunct="1">
              <a:buFont typeface="Wingdings" pitchFamily="-105" charset="2"/>
              <a:buNone/>
              <a:defRPr/>
            </a:pPr>
            <a:r>
              <a:rPr lang="en-SG" sz="2800" b="1" dirty="0" err="1" smtClean="0">
                <a:effectLst/>
                <a:latin typeface="FMAbabld" pitchFamily="2" charset="0"/>
                <a:ea typeface="+mn-ea"/>
                <a:cs typeface="+mn-cs"/>
              </a:rPr>
              <a:t>Tfí</a:t>
            </a:r>
            <a:r>
              <a:rPr lang="en-SG" sz="2800" b="1" dirty="0" smtClean="0">
                <a:effectLst/>
                <a:latin typeface="FMAbabld" pitchFamily="2" charset="0"/>
                <a:ea typeface="+mn-ea"/>
                <a:cs typeface="+mn-cs"/>
              </a:rPr>
              <a:t> l=</a:t>
            </a:r>
            <a:r>
              <a:rPr lang="en-SG" sz="2800" b="1" dirty="0" err="1" smtClean="0">
                <a:effectLst/>
                <a:latin typeface="FMAbabld" pitchFamily="2" charset="0"/>
                <a:ea typeface="+mn-ea"/>
                <a:cs typeface="+mn-cs"/>
              </a:rPr>
              <a:t>vd</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lKavdhfï</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fï</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iïNkaoj</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ilÉpd</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lrkak</a:t>
            </a:r>
            <a:r>
              <a:rPr lang="en-SG" sz="2800" b="1" dirty="0" smtClean="0">
                <a:effectLst/>
                <a:latin typeface="FMAbabld" pitchFamily="2" charset="0"/>
                <a:ea typeface="+mn-ea"/>
                <a:cs typeface="+mn-cs"/>
              </a:rPr>
              <a:t>'</a:t>
            </a:r>
            <a:endParaRPr lang="en-US" sz="2800" b="1" dirty="0">
              <a:effectLst/>
              <a:latin typeface="FMAbabld" pitchFamily="2" charset="0"/>
              <a:ea typeface="+mn-ea"/>
              <a:cs typeface="+mn-cs"/>
            </a:endParaRPr>
          </a:p>
        </p:txBody>
      </p:sp>
      <p:pic>
        <p:nvPicPr>
          <p:cNvPr id="81923" name="Picture 4" descr="j020041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79388" y="1676400"/>
            <a:ext cx="238442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5" descr="j0283361"/>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5651500" y="4724400"/>
            <a:ext cx="181927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5" name="Text Box 7"/>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7" name="Rectangle 3"/>
          <p:cNvSpPr txBox="1">
            <a:spLocks noChangeArrowheads="1"/>
          </p:cNvSpPr>
          <p:nvPr/>
        </p:nvSpPr>
        <p:spPr bwMode="auto">
          <a:xfrm>
            <a:off x="2627313" y="2636838"/>
            <a:ext cx="6516687" cy="15843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444500" indent="-444500" eaLnBrk="1" hangingPunct="1">
              <a:buFont typeface="Wingdings" pitchFamily="-105" charset="2"/>
              <a:buChar char="n"/>
              <a:defRPr/>
            </a:pPr>
            <a:r>
              <a:rPr lang="en-SG" sz="2800" b="1" dirty="0" err="1" smtClean="0">
                <a:effectLst/>
                <a:latin typeface="FMAbabld" pitchFamily="2" charset="0"/>
                <a:ea typeface="+mn-ea"/>
                <a:cs typeface="+mn-cs"/>
              </a:rPr>
              <a:t>mqoa.,hl</a:t>
            </a:r>
            <a:r>
              <a:rPr lang="en-SG" sz="2800" b="1" dirty="0" smtClean="0">
                <a:effectLst/>
                <a:latin typeface="FMAbabld" pitchFamily="2" charset="0"/>
                <a:ea typeface="+mn-ea"/>
                <a:cs typeface="+mn-cs"/>
              </a:rPr>
              <a:t>= O¾ñl </a:t>
            </a:r>
            <a:r>
              <a:rPr lang="en-SG" sz="2800" b="1" dirty="0" err="1" smtClean="0">
                <a:effectLst/>
                <a:latin typeface="FMAbabld" pitchFamily="2" charset="0"/>
                <a:ea typeface="+mn-ea"/>
                <a:cs typeface="+mn-cs"/>
              </a:rPr>
              <a:t>jkafka</a:t>
            </a:r>
            <a:r>
              <a:rPr lang="en-SG" sz="2800" b="1" dirty="0" smtClean="0">
                <a:effectLst/>
                <a:latin typeface="FMAbabld" pitchFamily="2" charset="0"/>
                <a:ea typeface="+mn-ea"/>
                <a:cs typeface="+mn-cs"/>
              </a:rPr>
              <a:t> </a:t>
            </a:r>
            <a:r>
              <a:rPr lang="en-SG" sz="2800" b="1" dirty="0" err="1" smtClean="0">
                <a:effectLst/>
                <a:latin typeface="FMAbabld" pitchFamily="2" charset="0"/>
                <a:ea typeface="+mn-ea"/>
                <a:cs typeface="+mn-cs"/>
              </a:rPr>
              <a:t>flfiao</a:t>
            </a:r>
            <a:r>
              <a:rPr lang="en-SG" sz="2800" b="1" dirty="0" smtClean="0">
                <a:effectLst/>
                <a:latin typeface="FMAbabld" pitchFamily="2" charset="0"/>
                <a:ea typeface="+mn-ea"/>
                <a:cs typeface="+mn-cs"/>
              </a:rPr>
              <a:t>@</a:t>
            </a:r>
            <a:endParaRPr lang="en-US" sz="2800" b="1" dirty="0" smtClean="0">
              <a:effectLst/>
              <a:latin typeface="FMAbabld" pitchFamily="2" charset="0"/>
              <a:ea typeface="+mn-ea"/>
              <a:cs typeface="+mn-cs"/>
            </a:endParaRPr>
          </a:p>
          <a:p>
            <a:pPr marL="444500" indent="-444500" eaLnBrk="1" hangingPunct="1">
              <a:buFont typeface="Wingdings" pitchFamily="-105" charset="2"/>
              <a:buChar char="n"/>
              <a:defRPr/>
            </a:pPr>
            <a:r>
              <a:rPr lang="en-US" sz="2800" b="1" dirty="0" err="1" smtClean="0">
                <a:effectLst/>
                <a:latin typeface="FMAbabld" pitchFamily="2" charset="0"/>
                <a:ea typeface="+mn-ea"/>
                <a:cs typeface="+mn-cs"/>
              </a:rPr>
              <a:t>th</a:t>
            </a:r>
            <a:r>
              <a:rPr lang="en-US" sz="2800" b="1" dirty="0" smtClean="0">
                <a:effectLst/>
                <a:latin typeface="FMAbabld" pitchFamily="2" charset="0"/>
                <a:ea typeface="+mn-ea"/>
                <a:cs typeface="+mn-cs"/>
              </a:rPr>
              <a:t> we;=,</a:t>
            </a:r>
            <a:r>
              <a:rPr lang="en-US" sz="2800" b="1" dirty="0" err="1" smtClean="0">
                <a:effectLst/>
                <a:latin typeface="FMAbabld" pitchFamily="2" charset="0"/>
                <a:ea typeface="+mn-ea"/>
                <a:cs typeface="+mn-cs"/>
              </a:rPr>
              <a:t>dka;o</a:t>
            </a:r>
            <a:r>
              <a:rPr lang="en-US" sz="2800" b="1" dirty="0" smtClean="0">
                <a:effectLst/>
                <a:latin typeface="FMAbabld" pitchFamily="2" charset="0"/>
                <a:ea typeface="+mn-ea"/>
                <a:cs typeface="+mn-cs"/>
              </a:rPr>
              <a:t>@ ^</a:t>
            </a:r>
            <a:r>
              <a:rPr lang="en-US" sz="2800" b="1" dirty="0" err="1" smtClean="0">
                <a:effectLst/>
                <a:latin typeface="FMAbabld" pitchFamily="2" charset="0"/>
                <a:ea typeface="+mn-ea"/>
                <a:cs typeface="+mn-cs"/>
              </a:rPr>
              <a:t>mqoa.,hd</a:t>
            </a:r>
            <a:r>
              <a:rPr lang="en-US" sz="2800" b="1" dirty="0" smtClean="0">
                <a:effectLst/>
                <a:latin typeface="FMAbabld" pitchFamily="2" charset="0"/>
                <a:ea typeface="+mn-ea"/>
                <a:cs typeface="+mn-cs"/>
              </a:rPr>
              <a:t> ;=&lt;&amp; </a:t>
            </a:r>
            <a:r>
              <a:rPr lang="en-US" sz="2800" b="1" dirty="0" err="1" smtClean="0">
                <a:effectLst/>
                <a:latin typeface="FMAbabld" pitchFamily="2" charset="0"/>
                <a:ea typeface="+mn-ea"/>
                <a:cs typeface="+mn-cs"/>
              </a:rPr>
              <a:t>ke;fyd;a</a:t>
            </a:r>
            <a:r>
              <a:rPr lang="en-US" sz="2800" b="1" dirty="0" smtClean="0">
                <a:effectLst/>
                <a:latin typeface="FMAbabld" pitchFamily="2" charset="0"/>
                <a:ea typeface="+mn-ea"/>
                <a:cs typeface="+mn-cs"/>
              </a:rPr>
              <a:t> </a:t>
            </a:r>
            <a:r>
              <a:rPr lang="en-US" sz="2800" b="1" dirty="0" err="1" smtClean="0">
                <a:effectLst/>
                <a:latin typeface="FMAbabld" pitchFamily="2" charset="0"/>
                <a:ea typeface="+mn-ea"/>
                <a:cs typeface="+mn-cs"/>
              </a:rPr>
              <a:t>msgia;ro</a:t>
            </a:r>
            <a:r>
              <a:rPr lang="en-US" sz="2800" b="1" dirty="0" smtClean="0">
                <a:effectLst/>
                <a:latin typeface="FMAbabld" pitchFamily="2" charset="0"/>
                <a:ea typeface="+mn-ea"/>
                <a:cs typeface="+mn-cs"/>
              </a:rPr>
              <a:t> ^</a:t>
            </a:r>
            <a:r>
              <a:rPr lang="en-US" sz="2800" b="1" dirty="0" err="1" smtClean="0">
                <a:effectLst/>
                <a:latin typeface="FMAbabld" pitchFamily="2" charset="0"/>
                <a:ea typeface="+mn-ea"/>
                <a:cs typeface="+mn-cs"/>
              </a:rPr>
              <a:t>l%shdfjyso</a:t>
            </a:r>
            <a:r>
              <a:rPr lang="en-US" sz="2800" b="1" dirty="0" smtClean="0">
                <a:effectLst/>
                <a:latin typeface="FMAbabld" pitchFamily="2" charset="0"/>
                <a:ea typeface="+mn-ea"/>
                <a:cs typeface="+mn-cs"/>
              </a:rPr>
              <a:t>@</a:t>
            </a:r>
            <a:r>
              <a:rPr lang="en-US" sz="2800" b="1" dirty="0" smtClean="0">
                <a:effectLst/>
                <a:ea typeface="+mn-ea"/>
                <a:cs typeface="+mn-cs"/>
              </a:rPr>
              <a:t>  </a:t>
            </a:r>
          </a:p>
          <a:p>
            <a:pPr marL="444500" indent="-444500" eaLnBrk="1" hangingPunct="1">
              <a:buNone/>
              <a:defRPr/>
            </a:pPr>
            <a:r>
              <a:rPr lang="si-LK" sz="2800" b="1" dirty="0" smtClean="0">
                <a:effectLst/>
                <a:ea typeface="+mn-ea"/>
                <a:cs typeface="+mn-cs"/>
              </a:rPr>
              <a:t>කෙසෙද? ඇයි?</a:t>
            </a:r>
            <a:endParaRPr lang="en-US" sz="2800" b="1" dirty="0">
              <a:effectLs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4876800" y="152400"/>
            <a:ext cx="4267200" cy="1169988"/>
          </a:xfrm>
        </p:spPr>
        <p:txBody>
          <a:bodyPr/>
          <a:lstStyle/>
          <a:p>
            <a:pPr eaLnBrk="1" hangingPunct="1"/>
            <a:r>
              <a:rPr lang="si-LK" sz="4000" dirty="0" smtClean="0">
                <a:latin typeface="Arial" charset="0"/>
                <a:ea typeface="ＭＳ Ｐゴシック" charset="0"/>
                <a:cs typeface="Arial" charset="0"/>
              </a:rPr>
              <a:t>සෙන්හැන්ර්‍ඩන් රැස්විම</a:t>
            </a:r>
            <a:endParaRPr lang="en-US" sz="4000" dirty="0">
              <a:latin typeface="Arial" charset="0"/>
              <a:ea typeface="ＭＳ Ｐゴシック" charset="0"/>
              <a:cs typeface="Arial" charset="0"/>
            </a:endParaRPr>
          </a:p>
        </p:txBody>
      </p:sp>
      <p:sp>
        <p:nvSpPr>
          <p:cNvPr id="92163" name="Rectangle 3"/>
          <p:cNvSpPr>
            <a:spLocks noGrp="1" noChangeArrowheads="1"/>
          </p:cNvSpPr>
          <p:nvPr>
            <p:ph type="body" idx="1"/>
          </p:nvPr>
        </p:nvSpPr>
        <p:spPr>
          <a:xfrm>
            <a:off x="4953000" y="1600200"/>
            <a:ext cx="4191000" cy="5257800"/>
          </a:xfrm>
        </p:spPr>
        <p:txBody>
          <a:bodyPr/>
          <a:lstStyle/>
          <a:p>
            <a:pPr eaLnBrk="1" hangingPunct="1">
              <a:lnSpc>
                <a:spcPct val="90000"/>
              </a:lnSpc>
              <a:defRPr/>
            </a:pPr>
            <a:r>
              <a:rPr lang="si-LK" sz="2800" b="1" dirty="0" smtClean="0">
                <a:latin typeface="Arial"/>
                <a:ea typeface="ＭＳ Ｐゴシック" charset="0"/>
                <a:cs typeface="Arial"/>
              </a:rPr>
              <a:t>අර්ධකාවාකාර වූ රාජකීය මළූව නැගෙනහිර ‍කෙළවර</a:t>
            </a:r>
            <a:endParaRPr lang="en-US" sz="2800" b="1" dirty="0">
              <a:latin typeface="Arial"/>
              <a:ea typeface="ＭＳ Ｐゴシック" charset="0"/>
              <a:cs typeface="Arial"/>
            </a:endParaRPr>
          </a:p>
          <a:p>
            <a:pPr eaLnBrk="1" hangingPunct="1">
              <a:lnSpc>
                <a:spcPct val="90000"/>
              </a:lnSpc>
              <a:buFont typeface="Wingdings" charset="0"/>
              <a:buNone/>
              <a:defRPr/>
            </a:pPr>
            <a:endParaRPr lang="en-US" sz="2800" b="1" dirty="0">
              <a:latin typeface="Arial"/>
              <a:ea typeface="ＭＳ Ｐゴシック" charset="0"/>
              <a:cs typeface="Arial"/>
            </a:endParaRPr>
          </a:p>
          <a:p>
            <a:pPr eaLnBrk="1" hangingPunct="1">
              <a:lnSpc>
                <a:spcPct val="90000"/>
              </a:lnSpc>
              <a:defRPr/>
            </a:pPr>
            <a:r>
              <a:rPr lang="si-LK" sz="2800" b="1" dirty="0" smtClean="0">
                <a:latin typeface="Arial"/>
                <a:ea typeface="ＭＳ Ｐゴシック" charset="0"/>
                <a:cs typeface="Arial"/>
              </a:rPr>
              <a:t>සමාජිකයන් 71</a:t>
            </a:r>
            <a:r>
              <a:rPr lang="en-US" sz="2800" b="1" dirty="0" smtClean="0">
                <a:latin typeface="Arial"/>
                <a:ea typeface="ＭＳ Ｐゴシック" charset="0"/>
                <a:cs typeface="Arial"/>
              </a:rPr>
              <a:t>AD </a:t>
            </a:r>
            <a:r>
              <a:rPr lang="en-US" sz="2800" b="1" dirty="0">
                <a:latin typeface="Arial"/>
                <a:ea typeface="ＭＳ Ｐゴシック" charset="0"/>
                <a:cs typeface="Arial"/>
              </a:rPr>
              <a:t>30</a:t>
            </a:r>
          </a:p>
          <a:p>
            <a:pPr eaLnBrk="1" hangingPunct="1">
              <a:lnSpc>
                <a:spcPct val="90000"/>
              </a:lnSpc>
              <a:buFont typeface="Wingdings" charset="0"/>
              <a:buNone/>
              <a:defRPr/>
            </a:pPr>
            <a:endParaRPr lang="en-US" sz="2800" b="1" dirty="0">
              <a:latin typeface="Arial"/>
              <a:ea typeface="ＭＳ Ｐゴシック" charset="0"/>
              <a:cs typeface="Arial"/>
            </a:endParaRPr>
          </a:p>
          <a:p>
            <a:pPr eaLnBrk="1" hangingPunct="1">
              <a:lnSpc>
                <a:spcPct val="90000"/>
              </a:lnSpc>
              <a:defRPr/>
            </a:pPr>
            <a:r>
              <a:rPr lang="si-LK" sz="2800" b="1" dirty="0" smtClean="0">
                <a:latin typeface="Arial"/>
                <a:ea typeface="ＭＳ Ｐゴシック" charset="0"/>
                <a:cs typeface="Arial"/>
              </a:rPr>
              <a:t>ර්‍පසිද්ධීයේ රැස්විය</a:t>
            </a:r>
            <a:endParaRPr lang="en-US" sz="2800" b="1" dirty="0">
              <a:latin typeface="Arial"/>
              <a:ea typeface="ＭＳ Ｐゴシック" charset="0"/>
              <a:cs typeface="Arial"/>
            </a:endParaRPr>
          </a:p>
        </p:txBody>
      </p:sp>
      <p:pic>
        <p:nvPicPr>
          <p:cNvPr id="139267" name="Picture 4" descr="Sanhedrin"/>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4743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4"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xmlns=""/>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Rectangle 2"/>
          <p:cNvSpPr>
            <a:spLocks noGrp="1" noChangeArrowheads="1"/>
          </p:cNvSpPr>
          <p:nvPr>
            <p:ph type="title"/>
          </p:nvPr>
        </p:nvSpPr>
        <p:spPr>
          <a:xfrm>
            <a:off x="22225" y="-76200"/>
            <a:ext cx="7789863" cy="788988"/>
          </a:xfrm>
        </p:spPr>
        <p:txBody>
          <a:bodyPr/>
          <a:lstStyle/>
          <a:p>
            <a:pPr algn="l" eaLnBrk="1" hangingPunct="1">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නිතිවිරෙධී හමුව යෙසුස් වහන්සේ අල්ලා ගැනිමට</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p:txBody>
      </p:sp>
      <p:sp>
        <p:nvSpPr>
          <p:cNvPr id="82947" name="Rectangle 3"/>
          <p:cNvSpPr>
            <a:spLocks noGrp="1" noChangeArrowheads="1"/>
          </p:cNvSpPr>
          <p:nvPr>
            <p:ph type="body" idx="1"/>
          </p:nvPr>
        </p:nvSpPr>
        <p:spPr/>
        <p:txBody>
          <a:bodyPr/>
          <a:lstStyle/>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රහස් රැස්විම</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කයපස්ගේ නිවසේ </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රෑ කාලයේ </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නිශ්චිත වරදක් නැත</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buNone/>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චොදනා වෙනස් විය</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විත්තිය නැත</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දුෂීතයි</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a:p>
            <a:pPr eaLnBrk="1" hangingPunct="1">
              <a:lnSpc>
                <a:spcPct val="90000"/>
              </a:lnSpc>
              <a:defRPr/>
            </a:pPr>
            <a:r>
              <a:rPr lang="si-LK" b="1" dirty="0" smtClean="0">
                <a:effectLst>
                  <a:glow rad="152400">
                    <a:srgbClr val="000000"/>
                  </a:glow>
                  <a:outerShdw blurRad="38100" dist="38100" dir="2700000" algn="tl">
                    <a:srgbClr val="000000">
                      <a:alpha val="43137"/>
                    </a:srgbClr>
                  </a:outerShdw>
                </a:effectLst>
                <a:latin typeface="Arial"/>
                <a:ea typeface="ＭＳ Ｐゴシック" charset="0"/>
                <a:cs typeface="Arial"/>
              </a:rPr>
              <a:t>සක්ෂී නොමැති අණ දිම් </a:t>
            </a:r>
            <a:endParaRPr lang="en-US" b="1" dirty="0">
              <a:effectLst>
                <a:glow rad="152400">
                  <a:srgbClr val="000000"/>
                </a:glow>
                <a:outerShdw blurRad="38100" dist="38100" dir="2700000" algn="tl">
                  <a:srgbClr val="000000">
                    <a:alpha val="43137"/>
                  </a:srgbClr>
                </a:outerShdw>
              </a:effectLst>
              <a:latin typeface="Arial"/>
              <a:ea typeface="ＭＳ Ｐゴシック" charset="0"/>
              <a:cs typeface="Arial"/>
            </a:endParaRPr>
          </a:p>
        </p:txBody>
      </p:sp>
      <p:sp>
        <p:nvSpPr>
          <p:cNvPr id="103428" name="Text Box 5"/>
          <p:cNvSpPr txBox="1">
            <a:spLocks noChangeArrowheads="1"/>
          </p:cNvSpPr>
          <p:nvPr/>
        </p:nvSpPr>
        <p:spPr bwMode="auto">
          <a:xfrm>
            <a:off x="7848600" y="82550"/>
            <a:ext cx="10541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en-US" sz="2000" b="1" smtClean="0">
                <a:effectLst>
                  <a:glow rad="152400">
                    <a:srgbClr val="000000"/>
                  </a:glow>
                  <a:outerShdw blurRad="38100" dist="38100" dir="2700000" algn="tl">
                    <a:srgbClr val="000000">
                      <a:alpha val="43137"/>
                    </a:srgbClr>
                  </a:outerShdw>
                </a:effectLst>
                <a:latin typeface="Arial"/>
                <a:cs typeface="Arial"/>
              </a:rPr>
              <a:t>NTS 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 calcmode="lin" valueType="num">
                                      <p:cBhvr>
                                        <p:cTn id="17"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947">
                                            <p:txEl>
                                              <p:pRg st="2" end="2"/>
                                            </p:txEl>
                                          </p:spTgt>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 calcmode="lin" valueType="num">
                                      <p:cBhvr>
                                        <p:cTn id="22"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2947">
                                            <p:txEl>
                                              <p:pRg st="3" end="3"/>
                                            </p:txEl>
                                          </p:spTgt>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 calcmode="lin" valueType="num">
                                      <p:cBhvr>
                                        <p:cTn id="27" dur="500" fill="hold"/>
                                        <p:tgtEl>
                                          <p:spTgt spid="8294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2947">
                                            <p:txEl>
                                              <p:pRg st="4" end="4"/>
                                            </p:txEl>
                                          </p:spTgt>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 calcmode="lin" valueType="num">
                                      <p:cBhvr>
                                        <p:cTn id="32" dur="500" fill="hold"/>
                                        <p:tgtEl>
                                          <p:spTgt spid="8294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2947">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 calcmode="lin" valueType="num">
                                      <p:cBhvr>
                                        <p:cTn id="37" dur="500" fill="hold"/>
                                        <p:tgtEl>
                                          <p:spTgt spid="8294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2947">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 calcmode="lin" valueType="num">
                                      <p:cBhvr>
                                        <p:cTn id="42"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294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36513" y="-26988"/>
            <a:ext cx="9217026" cy="1139826"/>
          </a:xfrm>
        </p:spPr>
        <p:txBody>
          <a:bodyPr/>
          <a:lstStyle/>
          <a:p>
            <a:pPr eaLnBrk="1" hangingPunct="1"/>
            <a:r>
              <a:rPr lang="si-LK" b="1" dirty="0" smtClean="0">
                <a:latin typeface="Arial" charset="0"/>
                <a:ea typeface="ＭＳ Ｐゴシック" charset="0"/>
                <a:cs typeface="ＭＳ Ｐゴシック" charset="0"/>
              </a:rPr>
              <a:t>යුදේව් වැඩිමහල්ලන් කවුරැදු </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72707" name="Rectangle 3"/>
          <p:cNvSpPr>
            <a:spLocks noGrp="1" noChangeArrowheads="1"/>
          </p:cNvSpPr>
          <p:nvPr>
            <p:ph type="body" idx="1"/>
          </p:nvPr>
        </p:nvSpPr>
        <p:spPr>
          <a:xfrm>
            <a:off x="179388" y="1362075"/>
            <a:ext cx="3816350" cy="2590800"/>
          </a:xfrm>
        </p:spPr>
        <p:txBody>
          <a:bodyPr/>
          <a:lstStyle/>
          <a:p>
            <a:pPr eaLnBrk="1" hangingPunct="1">
              <a:defRPr/>
            </a:pPr>
            <a:r>
              <a:rPr lang="si-LK" sz="2800" b="1" dirty="0" smtClean="0">
                <a:latin typeface="Verdana" charset="0"/>
                <a:ea typeface="ＭＳ Ｐゴシック" charset="0"/>
                <a:cs typeface="ＭＳ Ｐゴシック" charset="0"/>
              </a:rPr>
              <a:t>නිතිඥයන්</a:t>
            </a:r>
            <a:r>
              <a:rPr lang="en-US" sz="2800" b="1" dirty="0" smtClean="0">
                <a:latin typeface="Verdana" charset="0"/>
                <a:ea typeface="ＭＳ Ｐゴシック" charset="0"/>
                <a:cs typeface="ＭＳ Ｐゴシック" charset="0"/>
              </a:rPr>
              <a:t>?</a:t>
            </a:r>
            <a:endParaRPr lang="en-US" sz="2800" b="1" dirty="0">
              <a:latin typeface="Verdana" charset="0"/>
              <a:ea typeface="ＭＳ Ｐゴシック" charset="0"/>
              <a:cs typeface="ＭＳ Ｐゴシック" charset="0"/>
            </a:endParaRPr>
          </a:p>
          <a:p>
            <a:pPr eaLnBrk="1" hangingPunct="1">
              <a:defRPr/>
            </a:pPr>
            <a:r>
              <a:rPr lang="si-LK" sz="2800" b="1" dirty="0" smtClean="0">
                <a:latin typeface="Verdana" charset="0"/>
                <a:ea typeface="ＭＳ Ｐゴシック" charset="0"/>
                <a:cs typeface="ＭＳ Ｐゴシック" charset="0"/>
              </a:rPr>
              <a:t>සද්දිසිවරැ</a:t>
            </a:r>
            <a:r>
              <a:rPr lang="en-US" sz="2800" b="1" dirty="0" smtClean="0">
                <a:latin typeface="Verdana" charset="0"/>
                <a:ea typeface="ＭＳ Ｐゴシック" charset="0"/>
                <a:cs typeface="ＭＳ Ｐゴシック" charset="0"/>
              </a:rPr>
              <a:t>?</a:t>
            </a:r>
            <a:endParaRPr lang="en-US" sz="2800" b="1" dirty="0">
              <a:latin typeface="Verdana" charset="0"/>
              <a:ea typeface="ＭＳ Ｐゴシック" charset="0"/>
              <a:cs typeface="ＭＳ Ｐゴシック" charset="0"/>
            </a:endParaRPr>
          </a:p>
          <a:p>
            <a:pPr eaLnBrk="1" hangingPunct="1">
              <a:defRPr/>
            </a:pPr>
            <a:r>
              <a:rPr lang="si-LK" sz="2800" b="1" dirty="0" smtClean="0">
                <a:latin typeface="Verdana" charset="0"/>
                <a:ea typeface="ＭＳ Ｐゴシック" charset="0"/>
                <a:cs typeface="ＭＳ Ｐゴシック" charset="0"/>
              </a:rPr>
              <a:t>ඵරිසිවරැන්</a:t>
            </a:r>
            <a:r>
              <a:rPr lang="en-US" sz="2800" b="1" dirty="0" smtClean="0">
                <a:latin typeface="Verdana" charset="0"/>
                <a:ea typeface="ＭＳ Ｐゴシック" charset="0"/>
                <a:cs typeface="ＭＳ Ｐゴシック" charset="0"/>
              </a:rPr>
              <a:t>?</a:t>
            </a:r>
            <a:endParaRPr lang="si-LK" sz="2800" b="1" dirty="0" smtClean="0">
              <a:latin typeface="Verdana" charset="0"/>
              <a:ea typeface="ＭＳ Ｐゴシック" charset="0"/>
              <a:cs typeface="ＭＳ Ｐゴシック" charset="0"/>
            </a:endParaRPr>
          </a:p>
          <a:p>
            <a:pPr eaLnBrk="1" hangingPunct="1">
              <a:buNone/>
              <a:defRPr/>
            </a:pPr>
            <a:r>
              <a:rPr lang="si-LK" sz="2800" b="1" dirty="0" smtClean="0">
                <a:latin typeface="Verdana" charset="0"/>
                <a:ea typeface="ＭＳ Ｐゴシック" charset="0"/>
                <a:cs typeface="ＭＳ Ｐゴシック" charset="0"/>
              </a:rPr>
              <a:t>හෙරොදිවරැන්</a:t>
            </a:r>
            <a:r>
              <a:rPr lang="en-US" sz="2800" b="1" dirty="0" smtClean="0">
                <a:latin typeface="Verdana" charset="0"/>
                <a:ea typeface="ＭＳ Ｐゴシック" charset="0"/>
                <a:cs typeface="ＭＳ Ｐゴシック" charset="0"/>
              </a:rPr>
              <a:t>?</a:t>
            </a:r>
            <a:endParaRPr lang="en-US" sz="2800" b="1" dirty="0">
              <a:latin typeface="Verdana" charset="0"/>
              <a:ea typeface="ＭＳ Ｐゴシック" charset="0"/>
              <a:cs typeface="ＭＳ Ｐゴシック" charset="0"/>
            </a:endParaRPr>
          </a:p>
          <a:p>
            <a:pPr eaLnBrk="1" hangingPunct="1">
              <a:buNone/>
              <a:defRPr/>
            </a:pPr>
            <a:r>
              <a:rPr lang="si-LK" sz="2800" b="1" dirty="0" smtClean="0">
                <a:latin typeface="Verdana" charset="0"/>
                <a:ea typeface="ＭＳ Ｐゴシック" charset="0"/>
                <a:cs typeface="ＭＳ Ｐゴシック" charset="0"/>
              </a:rPr>
              <a:t>ලෙවිවරැන් </a:t>
            </a:r>
            <a:r>
              <a:rPr lang="en-US" sz="2800" b="1" dirty="0" smtClean="0">
                <a:latin typeface="Verdana" charset="0"/>
                <a:ea typeface="ＭＳ Ｐゴシック" charset="0"/>
                <a:cs typeface="ＭＳ Ｐゴシック" charset="0"/>
              </a:rPr>
              <a:t>?</a:t>
            </a:r>
            <a:endParaRPr lang="en-US" sz="2800" b="1" dirty="0">
              <a:latin typeface="Verdana" charset="0"/>
              <a:ea typeface="ＭＳ Ｐゴシック" charset="0"/>
              <a:cs typeface="ＭＳ Ｐゴシック" charset="0"/>
            </a:endParaRPr>
          </a:p>
        </p:txBody>
      </p:sp>
      <p:pic>
        <p:nvPicPr>
          <p:cNvPr id="143363" name="Picture 4" descr="Elders"/>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Rectangle 5"/>
          <p:cNvSpPr>
            <a:spLocks noChangeArrowheads="1"/>
          </p:cNvSpPr>
          <p:nvPr/>
        </p:nvSpPr>
        <p:spPr bwMode="auto">
          <a:xfrm>
            <a:off x="4067175" y="1362075"/>
            <a:ext cx="5076825"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si-LK" sz="2800" b="1" dirty="0" smtClean="0">
                <a:effectLst>
                  <a:outerShdw blurRad="38100" dist="38100" dir="2700000" algn="tl">
                    <a:srgbClr val="000000"/>
                  </a:outerShdw>
                </a:effectLst>
                <a:cs typeface="Geneva" charset="0"/>
              </a:rPr>
              <a:t>ලියන්නන්</a:t>
            </a:r>
            <a:r>
              <a:rPr lang="en-US" sz="2800" b="1" dirty="0" smtClean="0">
                <a:effectLst>
                  <a:outerShdw blurRad="38100" dist="38100" dir="2700000" algn="tl">
                    <a:srgbClr val="000000"/>
                  </a:outerShdw>
                </a:effectLst>
                <a:cs typeface="Geneva" charset="0"/>
              </a:rPr>
              <a:t>?</a:t>
            </a:r>
            <a:endParaRPr lang="en-US" sz="2800" b="1" dirty="0">
              <a:effectLst>
                <a:outerShdw blurRad="38100" dist="38100" dir="2700000" algn="tl">
                  <a:srgbClr val="000000"/>
                </a:outerShdw>
              </a:effectLst>
              <a:cs typeface="Geneva" charset="0"/>
            </a:endParaRPr>
          </a:p>
          <a:p>
            <a:pPr marL="342900" indent="-342900" eaLnBrk="1" hangingPunct="1">
              <a:spcBef>
                <a:spcPct val="20000"/>
              </a:spcBef>
              <a:buClr>
                <a:schemeClr val="hlink"/>
              </a:buClr>
              <a:buSzPct val="60000"/>
              <a:buFont typeface="Wingdings" charset="0"/>
              <a:buChar char="n"/>
              <a:defRPr/>
            </a:pPr>
            <a:r>
              <a:rPr lang="si-LK" sz="2800" b="1" dirty="0" smtClean="0">
                <a:effectLst>
                  <a:outerShdw blurRad="38100" dist="38100" dir="2700000" algn="tl">
                    <a:srgbClr val="000000"/>
                  </a:outerShdw>
                </a:effectLst>
                <a:cs typeface="Geneva" charset="0"/>
              </a:rPr>
              <a:t>උත්තම පුජකයන්</a:t>
            </a:r>
            <a:r>
              <a:rPr lang="en-US" sz="2800" b="1" dirty="0" smtClean="0">
                <a:effectLst>
                  <a:outerShdw blurRad="38100" dist="38100" dir="2700000" algn="tl">
                    <a:srgbClr val="000000"/>
                  </a:outerShdw>
                </a:effectLst>
                <a:cs typeface="Geneva" charset="0"/>
              </a:rPr>
              <a:t>?</a:t>
            </a:r>
            <a:endParaRPr lang="en-US" sz="2800" b="1" dirty="0">
              <a:effectLst>
                <a:outerShdw blurRad="38100" dist="38100" dir="2700000" algn="tl">
                  <a:srgbClr val="000000"/>
                </a:outerShdw>
              </a:effectLst>
              <a:cs typeface="Geneva" charset="0"/>
            </a:endParaRPr>
          </a:p>
          <a:p>
            <a:pPr marL="342900" indent="-342900" eaLnBrk="1" hangingPunct="1">
              <a:spcBef>
                <a:spcPct val="20000"/>
              </a:spcBef>
              <a:buClr>
                <a:schemeClr val="hlink"/>
              </a:buClr>
              <a:buSzPct val="60000"/>
              <a:buFont typeface="Wingdings" charset="0"/>
              <a:buChar char="n"/>
              <a:defRPr/>
            </a:pPr>
            <a:r>
              <a:rPr lang="si-LK" sz="2800" b="1" dirty="0" smtClean="0">
                <a:effectLst>
                  <a:outerShdw blurRad="38100" dist="38100" dir="2700000" algn="tl">
                    <a:srgbClr val="000000"/>
                  </a:outerShdw>
                </a:effectLst>
                <a:cs typeface="Geneva" charset="0"/>
              </a:rPr>
              <a:t>එසෙන්වරැන් </a:t>
            </a:r>
            <a:r>
              <a:rPr lang="en-US" sz="2800" b="1" dirty="0" smtClean="0">
                <a:effectLst>
                  <a:outerShdw blurRad="38100" dist="38100" dir="2700000" algn="tl">
                    <a:srgbClr val="000000"/>
                  </a:outerShdw>
                </a:effectLst>
                <a:cs typeface="Geneva" charset="0"/>
              </a:rPr>
              <a:t>?</a:t>
            </a:r>
            <a:endParaRPr lang="en-US" sz="2800" b="1" dirty="0">
              <a:effectLst>
                <a:outerShdw blurRad="38100" dist="38100" dir="2700000" algn="tl">
                  <a:srgbClr val="000000"/>
                </a:outerShdw>
              </a:effectLst>
              <a:cs typeface="Geneva" charset="0"/>
            </a:endParaRPr>
          </a:p>
          <a:p>
            <a:pPr marL="342900" indent="-342900" eaLnBrk="1" hangingPunct="1">
              <a:spcBef>
                <a:spcPct val="20000"/>
              </a:spcBef>
              <a:buClr>
                <a:schemeClr val="hlink"/>
              </a:buClr>
              <a:buSzPct val="60000"/>
              <a:defRPr/>
            </a:pPr>
            <a:r>
              <a:rPr lang="si-LK" sz="2800" b="1" dirty="0" smtClean="0">
                <a:effectLst>
                  <a:outerShdw blurRad="38100" dist="38100" dir="2700000" algn="tl">
                    <a:srgbClr val="000000"/>
                  </a:outerShdw>
                </a:effectLst>
                <a:cs typeface="Geneva" charset="0"/>
              </a:rPr>
              <a:t>සෙලට්</a:t>
            </a:r>
            <a:r>
              <a:rPr lang="en-US" sz="2800" b="1" dirty="0" smtClean="0">
                <a:effectLst>
                  <a:outerShdw blurRad="38100" dist="38100" dir="2700000" algn="tl">
                    <a:srgbClr val="000000"/>
                  </a:outerShdw>
                </a:effectLst>
                <a:cs typeface="Geneva" charset="0"/>
              </a:rPr>
              <a:t>?</a:t>
            </a:r>
            <a:endParaRPr lang="en-US" sz="2800" b="1" dirty="0">
              <a:effectLst>
                <a:outerShdw blurRad="38100" dist="38100" dir="2700000" algn="tl">
                  <a:srgbClr val="000000"/>
                </a:outerShdw>
              </a:effectLst>
              <a:cs typeface="Geneva" charset="0"/>
            </a:endParaRPr>
          </a:p>
          <a:p>
            <a:pPr marL="342900" indent="-342900" eaLnBrk="1" hangingPunct="1">
              <a:spcBef>
                <a:spcPct val="20000"/>
              </a:spcBef>
              <a:buClr>
                <a:schemeClr val="hlink"/>
              </a:buClr>
              <a:buSzPct val="60000"/>
              <a:buFont typeface="Wingdings" charset="0"/>
              <a:buChar char="n"/>
              <a:defRPr/>
            </a:pPr>
            <a:r>
              <a:rPr lang="si-LK" sz="2800" b="1" dirty="0" smtClean="0">
                <a:effectLst>
                  <a:outerShdw blurRad="38100" dist="38100" dir="2700000" algn="tl">
                    <a:srgbClr val="000000"/>
                  </a:outerShdw>
                </a:effectLst>
                <a:cs typeface="Geneva" charset="0"/>
              </a:rPr>
              <a:t>මින් තොර කිසිවක= නැත</a:t>
            </a:r>
            <a:r>
              <a:rPr lang="en-US" sz="2800" b="1" dirty="0" smtClean="0">
                <a:effectLst>
                  <a:outerShdw blurRad="38100" dist="38100" dir="2700000" algn="tl">
                    <a:srgbClr val="000000"/>
                  </a:outerShdw>
                </a:effectLst>
                <a:cs typeface="Geneva" charset="0"/>
              </a:rPr>
              <a:t>?</a:t>
            </a:r>
            <a:endParaRPr lang="en-US" sz="2800" b="1" dirty="0">
              <a:effectLst>
                <a:outerShdw blurRad="38100" dist="38100" dir="2700000" algn="tl">
                  <a:srgbClr val="000000"/>
                </a:outerShdw>
              </a:effectLst>
              <a:cs typeface="Geneva"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4598569"/>
            <a:ext cx="9144000" cy="2276475"/>
          </a:xfrm>
        </p:spPr>
        <p:txBody>
          <a:bodyPr/>
          <a:lstStyle/>
          <a:p>
            <a:pPr eaLnBrk="1" hangingPunct="1"/>
            <a:r>
              <a:rPr lang="si-LK" sz="4000" dirty="0" smtClean="0">
                <a:latin typeface="Arial" charset="0"/>
                <a:ea typeface="ＭＳ Ｐゴシック" charset="0"/>
                <a:cs typeface="ＭＳ Ｐゴシック" charset="0"/>
              </a:rPr>
              <a:t>සද්දිසිවරැන් හා ඵරිසිවරැන් වීනිත නොවිය</a:t>
            </a:r>
            <a:endParaRPr lang="en-US" sz="4000" dirty="0">
              <a:latin typeface="Arial" charset="0"/>
              <a:ea typeface="ＭＳ Ｐゴシック" charset="0"/>
              <a:cs typeface="ＭＳ Ｐゴシック" charset="0"/>
            </a:endParaRPr>
          </a:p>
        </p:txBody>
      </p:sp>
      <p:pic>
        <p:nvPicPr>
          <p:cNvPr id="145410" name="Picture 4" descr="Sects Diagram000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455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charset="0"/>
              </a:rPr>
              <a:t>124</a:t>
            </a:r>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slide(fromBottom)">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AutoShape 2"/>
          <p:cNvSpPr>
            <a:spLocks noGrp="1" noChangeArrowheads="1"/>
          </p:cNvSpPr>
          <p:nvPr>
            <p:ph type="title"/>
          </p:nvPr>
        </p:nvSpPr>
        <p:spPr/>
        <p:txBody>
          <a:bodyPr/>
          <a:lstStyle/>
          <a:p>
            <a:pPr eaLnBrk="1" hangingPunct="1"/>
            <a:r>
              <a:rPr lang="si-LK" dirty="0" smtClean="0">
                <a:latin typeface="Arial" charset="0"/>
                <a:ea typeface="ＭＳ Ｐゴシック" charset="0"/>
                <a:cs typeface="ＭＳ Ｐゴシック" charset="0"/>
              </a:rPr>
              <a:t>එසෙන්වරැ</a:t>
            </a:r>
            <a:endParaRPr lang="en-US" dirty="0">
              <a:latin typeface="Arial" charset="0"/>
              <a:ea typeface="ＭＳ Ｐゴシック" charset="0"/>
              <a:cs typeface="ＭＳ Ｐゴシック" charset="0"/>
            </a:endParaRPr>
          </a:p>
        </p:txBody>
      </p:sp>
      <p:sp>
        <p:nvSpPr>
          <p:cNvPr id="147458" name="Rectangle 3"/>
          <p:cNvSpPr>
            <a:spLocks noGrp="1" noChangeArrowheads="1"/>
          </p:cNvSpPr>
          <p:nvPr>
            <p:ph type="body" idx="1"/>
          </p:nvPr>
        </p:nvSpPr>
        <p:spPr/>
        <p:txBody>
          <a:bodyPr/>
          <a:lstStyle/>
          <a:p>
            <a:pPr eaLnBrk="1" hangingPunct="1"/>
            <a:r>
              <a:rPr lang="si-LK" b="1" dirty="0" smtClean="0">
                <a:latin typeface="Arial" charset="0"/>
                <a:ea typeface="ＭＳ Ｐゴシック" charset="0"/>
                <a:cs typeface="ＭＳ Ｐゴシック" charset="0"/>
              </a:rPr>
              <a:t>මුලික සම්ර්‍පධායන් මොනවාද</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a:p>
            <a:pPr eaLnBrk="1" hangingPunct="1"/>
            <a:r>
              <a:rPr lang="si-LK" b="1" dirty="0" smtClean="0">
                <a:latin typeface="Arial" charset="0"/>
                <a:ea typeface="ＭＳ Ｐゴシック" charset="0"/>
                <a:cs typeface="ＭＳ Ｐゴシック" charset="0"/>
              </a:rPr>
              <a:t>වත්මන් එසේන්වරැ කවුරැද</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47459"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5148263" y="188913"/>
            <a:ext cx="3995737" cy="2287587"/>
          </a:xfrm>
        </p:spPr>
        <p:txBody>
          <a:bodyPr/>
          <a:lstStyle/>
          <a:p>
            <a:pPr eaLnBrk="1" hangingPunct="1"/>
            <a:r>
              <a:rPr lang="si-LK" sz="3600" b="1" dirty="0" smtClean="0">
                <a:latin typeface="Arial" charset="0"/>
                <a:ea typeface="ＭＳ Ｐゴシック" charset="0"/>
                <a:cs typeface="Arial" charset="0"/>
              </a:rPr>
              <a:t>විනිත යුදේව්වන්</a:t>
            </a:r>
            <a:endParaRPr lang="en-US" sz="3600" b="1" dirty="0">
              <a:latin typeface="Arial" charset="0"/>
              <a:ea typeface="ＭＳ Ｐゴシック" charset="0"/>
              <a:cs typeface="Arial" charset="0"/>
            </a:endParaRPr>
          </a:p>
        </p:txBody>
      </p:sp>
      <p:sp>
        <p:nvSpPr>
          <p:cNvPr id="43011" name="Rectangle 3"/>
          <p:cNvSpPr>
            <a:spLocks noGrp="1" noChangeArrowheads="1"/>
          </p:cNvSpPr>
          <p:nvPr>
            <p:ph type="body" idx="1"/>
          </p:nvPr>
        </p:nvSpPr>
        <p:spPr>
          <a:xfrm>
            <a:off x="5410200" y="2743200"/>
            <a:ext cx="3276600" cy="3387725"/>
          </a:xfrm>
        </p:spPr>
        <p:txBody>
          <a:bodyPr/>
          <a:lstStyle/>
          <a:p>
            <a:pPr eaLnBrk="1" hangingPunct="1">
              <a:buNone/>
              <a:defRPr/>
            </a:pPr>
            <a:r>
              <a:rPr lang="si-LK" b="1" dirty="0" smtClean="0">
                <a:latin typeface="Arial"/>
                <a:ea typeface="ＭＳ Ｐゴシック" charset="0"/>
                <a:cs typeface="Arial"/>
              </a:rPr>
              <a:t>සෙලට් </a:t>
            </a:r>
            <a:endParaRPr lang="en-US" b="1" dirty="0">
              <a:latin typeface="Arial"/>
              <a:ea typeface="ＭＳ Ｐゴシック" charset="0"/>
              <a:cs typeface="Arial"/>
            </a:endParaRPr>
          </a:p>
          <a:p>
            <a:pPr eaLnBrk="1" hangingPunct="1">
              <a:defRPr/>
            </a:pPr>
            <a:r>
              <a:rPr lang="si-LK" b="1" dirty="0" smtClean="0">
                <a:latin typeface="Arial"/>
                <a:ea typeface="ＭＳ Ｐゴシック" charset="0"/>
                <a:cs typeface="Arial"/>
              </a:rPr>
              <a:t>එසෙනිවරැන් </a:t>
            </a:r>
            <a:endParaRPr lang="en-US" b="1" dirty="0">
              <a:latin typeface="Arial"/>
              <a:ea typeface="ＭＳ Ｐゴシック" charset="0"/>
              <a:cs typeface="Arial"/>
            </a:endParaRPr>
          </a:p>
        </p:txBody>
      </p:sp>
      <p:pic>
        <p:nvPicPr>
          <p:cNvPr id="149507" name="Picture 4" descr="Dead Se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5194300" cy="636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07504" y="188640"/>
            <a:ext cx="4845496" cy="1015663"/>
          </a:xfrm>
          <a:prstGeom prst="rect">
            <a:avLst/>
          </a:prstGeom>
          <a:solidFill>
            <a:schemeClr val="tx1"/>
          </a:solidFill>
        </p:spPr>
        <p:txBody>
          <a:bodyPr wrap="square">
            <a:spAutoFit/>
          </a:bodyPr>
          <a:lstStyle/>
          <a:p>
            <a:pPr algn="ctr">
              <a:defRPr/>
            </a:pPr>
            <a:r>
              <a:rPr lang="si-LK"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pitchFamily="34" charset="-128"/>
                <a:cs typeface="Arial"/>
              </a:rPr>
              <a:t>මළ මුහුද</a:t>
            </a:r>
            <a:endParaRPr lang="en-US" sz="1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ea typeface="ＭＳ Ｐゴシック" pitchFamily="34" charset="-128"/>
              <a:cs typeface="Arial"/>
            </a:endParaRPr>
          </a:p>
        </p:txBody>
      </p:sp>
      <p:sp>
        <p:nvSpPr>
          <p:cNvPr id="8" name="TextBox 7"/>
          <p:cNvSpPr txBox="1"/>
          <p:nvPr/>
        </p:nvSpPr>
        <p:spPr>
          <a:xfrm>
            <a:off x="0" y="2103239"/>
            <a:ext cx="5148064" cy="461665"/>
          </a:xfrm>
          <a:prstGeom prst="rect">
            <a:avLst/>
          </a:prstGeom>
          <a:solidFill>
            <a:schemeClr val="tx1"/>
          </a:solidFill>
        </p:spPr>
        <p:txBody>
          <a:bodyPr>
            <a:spAutoFit/>
          </a:bodyPr>
          <a:lstStyle/>
          <a:p>
            <a:pPr>
              <a:defRPr/>
            </a:pPr>
            <a:r>
              <a:rPr lang="si-LK" sz="2400" b="1" dirty="0" smtClean="0">
                <a:ln>
                  <a:solidFill>
                    <a:schemeClr val="bg2"/>
                  </a:solidFill>
                </a:ln>
                <a:solidFill>
                  <a:schemeClr val="tx1">
                    <a:lumMod val="75000"/>
                  </a:schemeClr>
                </a:solidFill>
                <a:latin typeface="Arial"/>
                <a:ea typeface="ＭＳ Ｐゴシック" pitchFamily="34" charset="-128"/>
                <a:cs typeface="Arial"/>
              </a:rPr>
              <a:t>යෙරිකොව</a:t>
            </a:r>
            <a:r>
              <a:rPr lang="en-US" sz="2400" b="1" dirty="0" smtClean="0">
                <a:ln>
                  <a:solidFill>
                    <a:schemeClr val="bg2"/>
                  </a:solidFill>
                </a:ln>
                <a:solidFill>
                  <a:schemeClr val="tx1">
                    <a:lumMod val="75000"/>
                  </a:schemeClr>
                </a:solidFill>
                <a:latin typeface="Arial"/>
                <a:ea typeface="ＭＳ Ｐゴシック" pitchFamily="34" charset="-128"/>
                <a:cs typeface="Arial"/>
              </a:rPr>
              <a:t>   </a:t>
            </a:r>
            <a:r>
              <a:rPr lang="si-LK" sz="2400" b="1" dirty="0" smtClean="0">
                <a:ln>
                  <a:solidFill>
                    <a:schemeClr val="bg2"/>
                  </a:solidFill>
                </a:ln>
                <a:solidFill>
                  <a:schemeClr val="tx1">
                    <a:lumMod val="75000"/>
                  </a:schemeClr>
                </a:solidFill>
                <a:latin typeface="Arial"/>
                <a:ea typeface="ＭＳ Ｐゴシック" pitchFamily="34" charset="-128"/>
                <a:cs typeface="Arial"/>
              </a:rPr>
              <a:t>කම්රාන්</a:t>
            </a:r>
            <a:r>
              <a:rPr lang="en-US" sz="2400" b="1" dirty="0" smtClean="0">
                <a:ln>
                  <a:solidFill>
                    <a:schemeClr val="bg2"/>
                  </a:solidFill>
                </a:ln>
                <a:solidFill>
                  <a:schemeClr val="tx1">
                    <a:lumMod val="75000"/>
                  </a:schemeClr>
                </a:solidFill>
                <a:latin typeface="Arial"/>
                <a:ea typeface="ＭＳ Ｐゴシック" pitchFamily="34" charset="-128"/>
                <a:cs typeface="Arial"/>
              </a:rPr>
              <a:t>  </a:t>
            </a:r>
            <a:r>
              <a:rPr lang="si-LK" sz="2400" b="1" dirty="0" smtClean="0">
                <a:ln>
                  <a:solidFill>
                    <a:schemeClr val="bg2"/>
                  </a:solidFill>
                </a:ln>
                <a:solidFill>
                  <a:schemeClr val="tx1">
                    <a:lumMod val="75000"/>
                  </a:schemeClr>
                </a:solidFill>
                <a:latin typeface="Arial"/>
                <a:ea typeface="ＭＳ Ｐゴシック" pitchFamily="34" charset="-128"/>
                <a:cs typeface="Arial"/>
              </a:rPr>
              <a:t> මැස්ඩාව</a:t>
            </a:r>
            <a:endParaRPr lang="en-US" sz="2400" b="1" dirty="0">
              <a:ln>
                <a:solidFill>
                  <a:schemeClr val="bg2"/>
                </a:solidFill>
              </a:ln>
              <a:solidFill>
                <a:schemeClr val="tx1">
                  <a:lumMod val="75000"/>
                </a:schemeClr>
              </a:solidFill>
              <a:latin typeface="Arial"/>
              <a:ea typeface="ＭＳ Ｐゴシック" pitchFamily="34" charset="-128"/>
              <a:cs typeface="Arial"/>
            </a:endParaRPr>
          </a:p>
        </p:txBody>
      </p:sp>
      <p:sp>
        <p:nvSpPr>
          <p:cNvPr id="43015" name="Line 7"/>
          <p:cNvSpPr>
            <a:spLocks noChangeShapeType="1"/>
          </p:cNvSpPr>
          <p:nvPr/>
        </p:nvSpPr>
        <p:spPr bwMode="auto">
          <a:xfrm flipH="1" flipV="1">
            <a:off x="2667000" y="2514600"/>
            <a:ext cx="2819400" cy="11430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3013" name="Line 5"/>
          <p:cNvSpPr>
            <a:spLocks noChangeShapeType="1"/>
          </p:cNvSpPr>
          <p:nvPr/>
        </p:nvSpPr>
        <p:spPr bwMode="auto">
          <a:xfrm flipH="1" flipV="1">
            <a:off x="4419600" y="2590800"/>
            <a:ext cx="10668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013"/>
                                        </p:tgtEl>
                                        <p:attrNameLst>
                                          <p:attrName>style.visibility</p:attrName>
                                        </p:attrNameLst>
                                      </p:cBhvr>
                                      <p:to>
                                        <p:strVal val="visible"/>
                                      </p:to>
                                    </p:set>
                                    <p:animEffect transition="in" filter="wipe(down)">
                                      <p:cBhvr>
                                        <p:cTn id="23" dur="500"/>
                                        <p:tgtEl>
                                          <p:spTgt spid="430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015"/>
                                        </p:tgtEl>
                                        <p:attrNameLst>
                                          <p:attrName>style.visibility</p:attrName>
                                        </p:attrNameLst>
                                      </p:cBhvr>
                                      <p:to>
                                        <p:strVal val="visible"/>
                                      </p:to>
                                    </p:set>
                                    <p:animEffect transition="in" filter="wipe(down)">
                                      <p:cBhvr>
                                        <p:cTn id="28"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Ibex&amp;gazelle"/>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5080000" cy="680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Grp="1" noChangeArrowheads="1"/>
          </p:cNvSpPr>
          <p:nvPr>
            <p:ph type="title"/>
          </p:nvPr>
        </p:nvSpPr>
        <p:spPr>
          <a:xfrm>
            <a:off x="5257800" y="277813"/>
            <a:ext cx="3706813" cy="5311775"/>
          </a:xfrm>
        </p:spPr>
        <p:txBody>
          <a:bodyPr/>
          <a:lstStyle/>
          <a:p>
            <a:pPr eaLnBrk="1" hangingPunct="1"/>
            <a:r>
              <a:rPr lang="si-LK" sz="3600" b="1" dirty="0" smtClean="0">
                <a:latin typeface="Arial" charset="0"/>
                <a:ea typeface="ＭＳ Ｐゴシック" charset="0"/>
                <a:cs typeface="Arial" charset="0"/>
              </a:rPr>
              <a:t>එසෙන්වරැන් හා සෙලට්වරැන් හැරැනු පසු කන්තාරයේ සිටියේ සත=න් පමණි</a:t>
            </a:r>
            <a:endParaRPr lang="en-US" sz="3600" b="1" dirty="0">
              <a:latin typeface="Arial" charset="0"/>
              <a:ea typeface="ＭＳ Ｐゴシック" charset="0"/>
              <a:cs typeface="Arial" charset="0"/>
            </a:endParaRPr>
          </a:p>
        </p:txBody>
      </p:sp>
      <p:sp>
        <p:nvSpPr>
          <p:cNvPr id="45059" name="Rectangle 3"/>
          <p:cNvSpPr>
            <a:spLocks noGrp="1" noChangeArrowheads="1"/>
          </p:cNvSpPr>
          <p:nvPr>
            <p:ph type="body" idx="1"/>
          </p:nvPr>
        </p:nvSpPr>
        <p:spPr>
          <a:xfrm>
            <a:off x="0" y="3200400"/>
            <a:ext cx="2362200" cy="609600"/>
          </a:xfrm>
        </p:spPr>
        <p:txBody>
          <a:bodyPr/>
          <a:lstStyle/>
          <a:p>
            <a:pPr eaLnBrk="1" hangingPunct="1">
              <a:defRPr/>
            </a:pPr>
            <a:r>
              <a:rPr lang="si-LK" b="1" dirty="0" smtClean="0">
                <a:latin typeface="Arial"/>
                <a:ea typeface="ＭＳ Ｐゴシック" charset="0"/>
                <a:cs typeface="Arial"/>
              </a:rPr>
              <a:t>ගස්ලි</a:t>
            </a:r>
            <a:endParaRPr lang="en-US" b="1" dirty="0">
              <a:latin typeface="Arial"/>
              <a:ea typeface="ＭＳ Ｐゴシック" charset="0"/>
              <a:cs typeface="Arial"/>
            </a:endParaRPr>
          </a:p>
        </p:txBody>
      </p:sp>
      <p:sp>
        <p:nvSpPr>
          <p:cNvPr id="45061" name="Rectangle 5"/>
          <p:cNvSpPr>
            <a:spLocks noChangeArrowheads="1"/>
          </p:cNvSpPr>
          <p:nvPr/>
        </p:nvSpPr>
        <p:spPr bwMode="auto">
          <a:xfrm>
            <a:off x="2915816" y="5516563"/>
            <a:ext cx="2100684"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si-LK" sz="3200" b="1" dirty="0" smtClean="0">
                <a:effectLst>
                  <a:outerShdw blurRad="38100" dist="38100" dir="2700000" algn="tl">
                    <a:srgbClr val="000000"/>
                  </a:outerShdw>
                </a:effectLst>
                <a:latin typeface="Arial"/>
                <a:cs typeface="Arial"/>
              </a:rPr>
              <a:t>ඉබෙක්ස්</a:t>
            </a:r>
            <a:endParaRPr lang="en-US" sz="3200" b="1" dirty="0">
              <a:effectLst>
                <a:outerShdw blurRad="38100" dist="38100" dir="2700000" algn="tl">
                  <a:srgbClr val="000000"/>
                </a:outerShdw>
              </a:effectLst>
              <a:latin typeface="Arial"/>
              <a:cs typeface="Arial"/>
            </a:endParaRPr>
          </a:p>
        </p:txBody>
      </p:sp>
      <p:sp>
        <p:nvSpPr>
          <p:cNvPr id="45062" name="Rectangle 6"/>
          <p:cNvSpPr>
            <a:spLocks noChangeArrowheads="1"/>
          </p:cNvSpPr>
          <p:nvPr/>
        </p:nvSpPr>
        <p:spPr bwMode="auto">
          <a:xfrm>
            <a:off x="2590800" y="2286000"/>
            <a:ext cx="24130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defRPr/>
            </a:pPr>
            <a:r>
              <a:rPr lang="si-LK" sz="3200" b="1" dirty="0" smtClean="0">
                <a:effectLst>
                  <a:outerShdw blurRad="38100" dist="38100" dir="2700000" algn="tl">
                    <a:srgbClr val="000000"/>
                  </a:outerShdw>
                </a:effectLst>
                <a:latin typeface="Arial"/>
                <a:cs typeface="Arial"/>
              </a:rPr>
              <a:t>ඉබෙක්ස්</a:t>
            </a:r>
            <a:endParaRPr lang="en-US" sz="32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Dead Sea000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Text Box 2"/>
          <p:cNvSpPr txBox="1">
            <a:spLocks noChangeArrowheads="1"/>
          </p:cNvSpPr>
          <p:nvPr/>
        </p:nvSpPr>
        <p:spPr bwMode="auto">
          <a:xfrm rot="-5400000">
            <a:off x="-415131" y="3456782"/>
            <a:ext cx="1635125" cy="36988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b="1">
                <a:solidFill>
                  <a:schemeClr val="bg1"/>
                </a:solidFill>
                <a:latin typeface="Arial" charset="0"/>
                <a:cs typeface="Arial" charset="0"/>
              </a:rPr>
              <a:t>Jewish Sects</a:t>
            </a:r>
          </a:p>
        </p:txBody>
      </p:sp>
      <p:sp>
        <p:nvSpPr>
          <p:cNvPr id="14339" name="Text Box 3"/>
          <p:cNvSpPr txBox="1">
            <a:spLocks noChangeArrowheads="1"/>
          </p:cNvSpPr>
          <p:nvPr/>
        </p:nvSpPr>
        <p:spPr bwMode="auto">
          <a:xfrm>
            <a:off x="609600" y="914400"/>
            <a:ext cx="8534400"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r>
              <a:rPr lang="si-LK" sz="2800" b="1" dirty="0" smtClean="0">
                <a:effectLst>
                  <a:glow rad="127000">
                    <a:srgbClr val="000000">
                      <a:alpha val="90000"/>
                    </a:srgbClr>
                  </a:glow>
                  <a:outerShdw blurRad="38100" dist="38100" dir="2700000" algn="tl">
                    <a:srgbClr val="000000"/>
                  </a:outerShdw>
                </a:effectLst>
                <a:latin typeface="Arial"/>
                <a:cs typeface="Arial"/>
              </a:rPr>
              <a:t>ඔවුන් හසිඩිම් සිට පැමිණීයේය ඵරිසින්  සමග පසුව වෙන් විය</a:t>
            </a:r>
            <a:r>
              <a:rPr lang="en-US" sz="2800" b="1" dirty="0" smtClean="0">
                <a:effectLst>
                  <a:glow rad="127000">
                    <a:srgbClr val="000000">
                      <a:alpha val="90000"/>
                    </a:srgbClr>
                  </a:glow>
                  <a:outerShdw blurRad="38100" dist="38100" dir="2700000" algn="tl">
                    <a:srgbClr val="000000"/>
                  </a:outerShdw>
                </a:effectLst>
                <a:latin typeface="Arial"/>
                <a:cs typeface="Arial"/>
              </a:rPr>
              <a:t>, (1 </a:t>
            </a:r>
            <a:r>
              <a:rPr lang="en-US" sz="2800" b="1" dirty="0" smtClean="0">
                <a:effectLst>
                  <a:glow rad="127000">
                    <a:srgbClr val="000000">
                      <a:alpha val="90000"/>
                    </a:srgbClr>
                  </a:glow>
                  <a:outerShdw blurRad="38100" dist="38100" dir="2700000" algn="tl">
                    <a:srgbClr val="000000"/>
                  </a:outerShdw>
                </a:effectLst>
                <a:latin typeface="Arial"/>
                <a:cs typeface="Arial"/>
              </a:rPr>
              <a:t>Macc. 2:42; 7:13). These strict and zealous Jews took part with the Maccabees in a revolt against the Syrians around 165-155 BC.</a:t>
            </a:r>
            <a:endParaRPr lang="en-US" sz="2800" b="1" dirty="0" smtClean="0">
              <a:solidFill>
                <a:srgbClr val="FFFF00"/>
              </a:solidFill>
              <a:effectLst>
                <a:glow rad="127000">
                  <a:srgbClr val="000000">
                    <a:alpha val="90000"/>
                  </a:srgbClr>
                </a:glow>
                <a:outerShdw blurRad="38100" dist="38100" dir="2700000" algn="tl">
                  <a:srgbClr val="000000"/>
                </a:outerShdw>
              </a:effectLst>
              <a:latin typeface="Arial"/>
              <a:cs typeface="Arial"/>
            </a:endParaRPr>
          </a:p>
        </p:txBody>
      </p:sp>
      <p:sp>
        <p:nvSpPr>
          <p:cNvPr id="155652" name="Text Box 4"/>
          <p:cNvSpPr txBox="1">
            <a:spLocks noChangeArrowheads="1"/>
          </p:cNvSpPr>
          <p:nvPr/>
        </p:nvSpPr>
        <p:spPr bwMode="auto">
          <a:xfrm>
            <a:off x="847248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2000" b="1">
                <a:latin typeface="Arial" charset="0"/>
                <a:cs typeface="Arial" charset="0"/>
              </a:rPr>
              <a:t>123</a:t>
            </a:r>
          </a:p>
        </p:txBody>
      </p:sp>
      <p:sp>
        <p:nvSpPr>
          <p:cNvPr id="155653" name="Rectangle 5"/>
          <p:cNvSpPr>
            <a:spLocks noGrp="1" noChangeArrowheads="1"/>
          </p:cNvSpPr>
          <p:nvPr>
            <p:ph type="title"/>
          </p:nvPr>
        </p:nvSpPr>
        <p:spPr>
          <a:xfrm>
            <a:off x="457200" y="0"/>
            <a:ext cx="7859713" cy="914400"/>
          </a:xfrm>
        </p:spPr>
        <p:txBody>
          <a:bodyPr/>
          <a:lstStyle/>
          <a:p>
            <a:pPr eaLnBrk="1" hangingPunct="1"/>
            <a:r>
              <a:rPr lang="si-LK" sz="4000" b="1" dirty="0" smtClean="0">
                <a:solidFill>
                  <a:schemeClr val="tx1"/>
                </a:solidFill>
                <a:latin typeface="Arial" charset="0"/>
                <a:ea typeface="ＭＳ Ｐゴシック" charset="0"/>
                <a:cs typeface="Arial" charset="0"/>
              </a:rPr>
              <a:t>එසෙන්වරැන් </a:t>
            </a:r>
            <a:endParaRPr lang="en-US" sz="4000" b="1"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609600" y="2924175"/>
            <a:ext cx="8534400" cy="3784600"/>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531813" indent="-531813" eaLnBrk="1" hangingPunct="1">
              <a:lnSpc>
                <a:spcPct val="90000"/>
              </a:lnSpc>
              <a:spcBef>
                <a:spcPct val="20000"/>
              </a:spcBef>
              <a:buClr>
                <a:schemeClr val="tx1"/>
              </a:buClr>
              <a:defRPr/>
            </a:pPr>
            <a:r>
              <a:rPr lang="si-LK" sz="2800" b="1" dirty="0" smtClean="0">
                <a:solidFill>
                  <a:srgbClr val="FFFF00"/>
                </a:solidFill>
                <a:effectLst>
                  <a:glow rad="127000">
                    <a:srgbClr val="000000">
                      <a:alpha val="90000"/>
                    </a:srgbClr>
                  </a:glow>
                  <a:outerShdw blurRad="38100" dist="38100" dir="2700000" algn="tl">
                    <a:srgbClr val="000000"/>
                  </a:outerShdw>
                </a:effectLst>
                <a:latin typeface="Arial"/>
                <a:cs typeface="Arial"/>
              </a:rPr>
              <a:t>ටොරාවේ ශද්ධකම රැක්කා</a:t>
            </a:r>
            <a:endParaRPr lang="en-US" sz="2800" b="1" dirty="0" smtClean="0">
              <a:solidFill>
                <a:srgbClr val="FFFF00"/>
              </a:solidFill>
              <a:effectLst>
                <a:glow rad="127000">
                  <a:srgbClr val="000000">
                    <a:alpha val="90000"/>
                  </a:srgbClr>
                </a:glow>
                <a:outerShdw blurRad="38100" dist="38100" dir="2700000" algn="tl">
                  <a:srgbClr val="000000"/>
                </a:outerShdw>
              </a:effectLst>
              <a:latin typeface="Arial"/>
              <a:cs typeface="Arial"/>
            </a:endParaRPr>
          </a:p>
          <a:p>
            <a:pPr marL="531813" indent="-531813" eaLnBrk="1" hangingPunct="1">
              <a:lnSpc>
                <a:spcPct val="90000"/>
              </a:lnSpc>
              <a:spcBef>
                <a:spcPct val="20000"/>
              </a:spcBef>
              <a:buClr>
                <a:schemeClr val="tx1"/>
              </a:buClr>
              <a:defRPr/>
            </a:pPr>
            <a:r>
              <a:rPr lang="si-LK" sz="2800" b="1" dirty="0" smtClean="0">
                <a:solidFill>
                  <a:srgbClr val="FFFF00"/>
                </a:solidFill>
                <a:effectLst>
                  <a:glow rad="127000">
                    <a:srgbClr val="000000">
                      <a:alpha val="90000"/>
                    </a:srgbClr>
                  </a:glow>
                  <a:outerShdw blurRad="38100" dist="38100" dir="2700000" algn="tl">
                    <a:srgbClr val="000000"/>
                  </a:outerShdw>
                </a:effectLst>
                <a:latin typeface="Arial"/>
                <a:cs typeface="Arial"/>
              </a:rPr>
              <a:t>ඉඩම් පොදු විය</a:t>
            </a:r>
            <a:endParaRPr lang="en-US" sz="2800" b="1" dirty="0" smtClean="0">
              <a:solidFill>
                <a:srgbClr val="FFFF00"/>
              </a:solidFill>
              <a:effectLst>
                <a:glow rad="127000">
                  <a:srgbClr val="000000">
                    <a:alpha val="90000"/>
                  </a:srgbClr>
                </a:glow>
                <a:outerShdw blurRad="38100" dist="38100" dir="2700000" algn="tl">
                  <a:srgbClr val="000000"/>
                </a:outerShdw>
              </a:effectLst>
              <a:latin typeface="Arial"/>
              <a:cs typeface="Arial"/>
            </a:endParaRPr>
          </a:p>
          <a:p>
            <a:pPr marL="531813" indent="-531813" eaLnBrk="1" hangingPunct="1">
              <a:lnSpc>
                <a:spcPct val="90000"/>
              </a:lnSpc>
              <a:spcBef>
                <a:spcPct val="20000"/>
              </a:spcBef>
              <a:buClr>
                <a:schemeClr val="tx1"/>
              </a:buClr>
              <a:defRPr/>
            </a:pPr>
            <a:r>
              <a:rPr lang="si-LK" sz="2800" b="1" dirty="0" smtClean="0">
                <a:solidFill>
                  <a:srgbClr val="FFFF00"/>
                </a:solidFill>
                <a:effectLst>
                  <a:glow rad="127000">
                    <a:srgbClr val="000000">
                      <a:alpha val="90000"/>
                    </a:srgbClr>
                  </a:glow>
                  <a:outerShdw blurRad="38100" dist="38100" dir="2700000" algn="tl">
                    <a:srgbClr val="000000"/>
                  </a:outerShdw>
                </a:effectLst>
                <a:latin typeface="Arial"/>
                <a:cs typeface="Arial"/>
              </a:rPr>
              <a:t>තද වගකිමක් විය</a:t>
            </a:r>
          </a:p>
          <a:p>
            <a:pPr marL="531813" indent="-531813" eaLnBrk="1" hangingPunct="1">
              <a:lnSpc>
                <a:spcPct val="90000"/>
              </a:lnSpc>
              <a:spcBef>
                <a:spcPct val="20000"/>
              </a:spcBef>
              <a:buClr>
                <a:schemeClr val="tx1"/>
              </a:buClr>
              <a:defRPr/>
            </a:pPr>
            <a:r>
              <a:rPr lang="si-LK" sz="2800" b="1" dirty="0" smtClean="0">
                <a:solidFill>
                  <a:srgbClr val="FFFF00"/>
                </a:solidFill>
                <a:effectLst>
                  <a:glow rad="127000">
                    <a:srgbClr val="000000">
                      <a:alpha val="90000"/>
                    </a:srgbClr>
                  </a:glow>
                  <a:outerShdw blurRad="38100" dist="38100" dir="2700000" algn="tl">
                    <a:srgbClr val="000000"/>
                  </a:outerShdw>
                </a:effectLst>
                <a:latin typeface="Arial"/>
                <a:cs typeface="Arial"/>
              </a:rPr>
              <a:t>දෛනික නමස්කාරය වැදගත්විය</a:t>
            </a:r>
            <a:endParaRPr lang="en-US" sz="2800" b="1" dirty="0" smtClean="0">
              <a:solidFill>
                <a:srgbClr val="FFFF00"/>
              </a:solidFill>
              <a:effectLst>
                <a:glow rad="127000">
                  <a:srgbClr val="000000">
                    <a:alpha val="90000"/>
                  </a:srgbClr>
                </a:glow>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1+#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ead Sea000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Text Box 3"/>
          <p:cNvSpPr txBox="1">
            <a:spLocks noChangeArrowheads="1"/>
          </p:cNvSpPr>
          <p:nvPr/>
        </p:nvSpPr>
        <p:spPr bwMode="auto">
          <a:xfrm rot="-5400000">
            <a:off x="-567531" y="3428207"/>
            <a:ext cx="1939925" cy="42703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91140" name="Text Box 4"/>
          <p:cNvSpPr txBox="1">
            <a:spLocks noChangeArrowheads="1"/>
          </p:cNvSpPr>
          <p:nvPr/>
        </p:nvSpPr>
        <p:spPr bwMode="auto">
          <a:xfrm>
            <a:off x="609600" y="3213100"/>
            <a:ext cx="8382000" cy="3644900"/>
          </a:xfrm>
          <a:prstGeom prst="rect">
            <a:avLst/>
          </a:prstGeom>
          <a:noFill/>
          <a:ln w="12700" cap="sq">
            <a:noFill/>
            <a:miter lim="800000"/>
            <a:headEnd type="none" w="sm" len="sm"/>
            <a:tailEnd type="none" w="sm" len="sm"/>
          </a:ln>
          <a:effectLst/>
        </p:spPr>
        <p:txBody>
          <a:bodyPr/>
          <a:lstStyle>
            <a:defPPr>
              <a:defRPr lang="en-US"/>
            </a:defPPr>
            <a:lvl1pPr marL="531813" indent="-531813" eaLnBrk="1" hangingPunct="1">
              <a:lnSpc>
                <a:spcPct val="90000"/>
              </a:lnSpc>
              <a:spcBef>
                <a:spcPct val="20000"/>
              </a:spcBef>
              <a:buClr>
                <a:schemeClr val="tx1"/>
              </a:buClr>
              <a:buFont typeface="Wingdings" charset="0"/>
              <a:buAutoNum type="arabicPeriod"/>
              <a:defRPr sz="2800" b="1">
                <a:solidFill>
                  <a:srgbClr val="FFFF00"/>
                </a:solidFill>
                <a:effectLst>
                  <a:glow rad="127000">
                    <a:srgbClr val="000000">
                      <a:alpha val="90000"/>
                    </a:srgbClr>
                  </a:glow>
                  <a:outerShdw blurRad="38100" dist="38100" dir="2700000" algn="tl">
                    <a:srgbClr val="000000"/>
                  </a:outerShdw>
                </a:effectLst>
                <a:latin typeface="Arial"/>
                <a:cs typeface="Arial"/>
              </a:defRPr>
            </a:lvl1pPr>
            <a:lvl2pPr marL="37931725" indent="-37474525">
              <a:defRPr sz="2400">
                <a:ea typeface="Geneva" charset="0"/>
                <a:cs typeface="Geneva" charset="0"/>
              </a:defRPr>
            </a:lvl2pPr>
            <a:lvl3pPr>
              <a:defRPr sz="2400">
                <a:ea typeface="Geneva" charset="0"/>
                <a:cs typeface="Geneva" charset="0"/>
              </a:defRPr>
            </a:lvl3pPr>
            <a:lvl4pPr>
              <a:defRPr sz="2400">
                <a:ea typeface="Geneva" charset="0"/>
                <a:cs typeface="Geneva" charset="0"/>
              </a:defRPr>
            </a:lvl4pPr>
            <a:lvl5pPr>
              <a:defRPr sz="2400">
                <a:ea typeface="Geneva" charset="0"/>
                <a:cs typeface="Geneva" charset="0"/>
              </a:defRPr>
            </a:lvl5pPr>
            <a:lvl6pPr marL="457200" eaLnBrk="0" fontAlgn="base" hangingPunct="0">
              <a:spcBef>
                <a:spcPct val="0"/>
              </a:spcBef>
              <a:spcAft>
                <a:spcPct val="0"/>
              </a:spcAft>
              <a:defRPr sz="2400">
                <a:ea typeface="Geneva" charset="0"/>
                <a:cs typeface="Geneva" charset="0"/>
              </a:defRPr>
            </a:lvl6pPr>
            <a:lvl7pPr marL="914400" eaLnBrk="0" fontAlgn="base" hangingPunct="0">
              <a:spcBef>
                <a:spcPct val="0"/>
              </a:spcBef>
              <a:spcAft>
                <a:spcPct val="0"/>
              </a:spcAft>
              <a:defRPr sz="2400">
                <a:ea typeface="Geneva" charset="0"/>
                <a:cs typeface="Geneva" charset="0"/>
              </a:defRPr>
            </a:lvl7pPr>
            <a:lvl8pPr marL="1371600" eaLnBrk="0" fontAlgn="base" hangingPunct="0">
              <a:spcBef>
                <a:spcPct val="0"/>
              </a:spcBef>
              <a:spcAft>
                <a:spcPct val="0"/>
              </a:spcAft>
              <a:defRPr sz="2400">
                <a:ea typeface="Geneva" charset="0"/>
                <a:cs typeface="Geneva" charset="0"/>
              </a:defRPr>
            </a:lvl8pPr>
            <a:lvl9pPr marL="1828800" eaLnBrk="0" fontAlgn="base" hangingPunct="0">
              <a:spcBef>
                <a:spcPct val="0"/>
              </a:spcBef>
              <a:spcAft>
                <a:spcPct val="0"/>
              </a:spcAft>
              <a:defRPr sz="2400">
                <a:ea typeface="Geneva" charset="0"/>
                <a:cs typeface="Geneva" charset="0"/>
              </a:defRPr>
            </a:lvl9pPr>
          </a:lstStyle>
          <a:p>
            <a:pPr>
              <a:buFont typeface="+mj-lt"/>
              <a:buAutoNum type="arabicPeriod" startAt="5"/>
              <a:defRPr/>
            </a:pPr>
            <a:r>
              <a:rPr lang="si-LK" dirty="0" smtClean="0"/>
              <a:t>පුර්ණ කිකරැ කම අපෙක්ෂා කලා</a:t>
            </a:r>
            <a:endParaRPr lang="en-US" dirty="0" smtClean="0"/>
          </a:p>
          <a:p>
            <a:pPr>
              <a:buFont typeface="+mj-lt"/>
              <a:buAutoNum type="arabicPeriod" startAt="5"/>
              <a:defRPr/>
            </a:pPr>
            <a:r>
              <a:rPr lang="si-LK" dirty="0" smtClean="0"/>
              <a:t>ශ=ද්ධ දින කැපකලා </a:t>
            </a:r>
            <a:endParaRPr lang="en-US" dirty="0" smtClean="0"/>
          </a:p>
          <a:p>
            <a:pPr>
              <a:buFont typeface="+mj-lt"/>
              <a:buAutoNum type="arabicPeriod" startAt="5"/>
              <a:defRPr/>
            </a:pPr>
            <a:r>
              <a:rPr lang="si-LK" dirty="0" smtClean="0"/>
              <a:t>විවහය නොසැළකා හැරියා </a:t>
            </a:r>
            <a:endParaRPr lang="en-US" dirty="0" smtClean="0"/>
          </a:p>
          <a:p>
            <a:pPr>
              <a:buFont typeface="+mj-lt"/>
              <a:buAutoNum type="arabicPeriod" startAt="5"/>
              <a:defRPr/>
            </a:pPr>
            <a:r>
              <a:rPr lang="si-LK" dirty="0" smtClean="0"/>
              <a:t>කරැමය විශ්වාස කලා</a:t>
            </a:r>
            <a:r>
              <a:rPr lang="en-US" dirty="0" smtClean="0"/>
              <a:t>.</a:t>
            </a:r>
            <a:endParaRPr lang="en-US" dirty="0" smtClean="0"/>
          </a:p>
        </p:txBody>
      </p:sp>
      <p:sp>
        <p:nvSpPr>
          <p:cNvPr id="157700" name="Text Box 5"/>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solidFill>
                  <a:srgbClr val="000000"/>
                </a:solidFill>
                <a:latin typeface="Times New Roman" charset="0"/>
              </a:rPr>
              <a:t>123</a:t>
            </a:r>
            <a:endParaRPr lang="en-US">
              <a:latin typeface="Times New Roman" charset="0"/>
            </a:endParaRPr>
          </a:p>
        </p:txBody>
      </p:sp>
      <p:sp>
        <p:nvSpPr>
          <p:cNvPr id="157701" name="Rectangle 6"/>
          <p:cNvSpPr>
            <a:spLocks noGrp="1" noChangeArrowheads="1"/>
          </p:cNvSpPr>
          <p:nvPr>
            <p:ph type="title"/>
          </p:nvPr>
        </p:nvSpPr>
        <p:spPr>
          <a:xfrm>
            <a:off x="457200" y="0"/>
            <a:ext cx="8229600" cy="914400"/>
          </a:xfrm>
        </p:spPr>
        <p:txBody>
          <a:bodyPr/>
          <a:lstStyle/>
          <a:p>
            <a:pPr eaLnBrk="1" hangingPunct="1"/>
            <a:r>
              <a:rPr lang="si-LK" b="1" dirty="0" smtClean="0">
                <a:solidFill>
                  <a:srgbClr val="FFFFFF"/>
                </a:solidFill>
                <a:latin typeface="Arial" charset="0"/>
                <a:ea typeface="ＭＳ Ｐゴシック" charset="0"/>
                <a:cs typeface="ＭＳ Ｐゴシック" charset="0"/>
              </a:rPr>
              <a:t>එසෙන්වරැන්</a:t>
            </a:r>
            <a:endParaRPr lang="en-US" b="1" dirty="0">
              <a:solidFill>
                <a:srgbClr val="FFFFFF"/>
              </a:solidFill>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609600" y="914400"/>
            <a:ext cx="8534400" cy="2227263"/>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1" hangingPunct="1">
              <a:lnSpc>
                <a:spcPct val="90000"/>
              </a:lnSpc>
              <a:spcBef>
                <a:spcPct val="20000"/>
              </a:spcBef>
              <a:buClr>
                <a:schemeClr val="tx1"/>
              </a:buClr>
              <a:buFont typeface="Wingdings" charset="0"/>
              <a:buNone/>
              <a:defRPr/>
            </a:pPr>
            <a:endParaRPr lang="en-US" sz="2800" b="1" dirty="0" smtClean="0">
              <a:solidFill>
                <a:srgbClr val="FFFF00"/>
              </a:solidFill>
              <a:effectLst>
                <a:glow rad="127000">
                  <a:srgbClr val="000000">
                    <a:alpha val="90000"/>
                  </a:srgbClr>
                </a:glow>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j0280000"/>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038600" y="3040063"/>
            <a:ext cx="5175250" cy="305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p:txBody>
          <a:bodyPr/>
          <a:lstStyle/>
          <a:p>
            <a:pPr eaLnBrk="1" hangingPunct="1">
              <a:tabLst>
                <a:tab pos="2062163" algn="l"/>
              </a:tabLst>
            </a:pPr>
            <a:r>
              <a:rPr lang="si-LK" sz="4000" b="1" smtClean="0">
                <a:solidFill>
                  <a:srgbClr val="FFFFFF"/>
                </a:solidFill>
                <a:latin typeface="Arial" charset="0"/>
                <a:ea typeface="ＭＳ Ｐゴシック" charset="0"/>
                <a:cs typeface="ＭＳ Ｐゴシック" charset="0"/>
              </a:rPr>
              <a:t>ඉශ්රායෙල් ආගමික ජිවිතය</a:t>
            </a:r>
            <a:endParaRPr lang="en-US" sz="4000" b="1" dirty="0">
              <a:solidFill>
                <a:srgbClr val="FFFFFF"/>
              </a:solidFill>
              <a:latin typeface="Arial" charset="0"/>
              <a:ea typeface="ＭＳ Ｐゴシック" charset="0"/>
              <a:cs typeface="ＭＳ Ｐゴシック" charset="0"/>
            </a:endParaRPr>
          </a:p>
        </p:txBody>
      </p:sp>
      <p:sp>
        <p:nvSpPr>
          <p:cNvPr id="34819" name="Rectangle 3"/>
          <p:cNvSpPr>
            <a:spLocks noGrp="1" noChangeArrowheads="1"/>
          </p:cNvSpPr>
          <p:nvPr>
            <p:ph type="body" idx="1"/>
          </p:nvPr>
        </p:nvSpPr>
        <p:spPr>
          <a:xfrm>
            <a:off x="457200" y="1600200"/>
            <a:ext cx="8229600" cy="2133600"/>
          </a:xfrm>
        </p:spPr>
        <p:txBody>
          <a:bodyPr/>
          <a:lstStyle/>
          <a:p>
            <a:pPr eaLnBrk="1" hangingPunct="1">
              <a:defRPr/>
            </a:pPr>
            <a:r>
              <a:rPr lang="si-LK" b="1" dirty="0" smtClean="0">
                <a:latin typeface="Verdana" charset="0"/>
                <a:ea typeface="ＭＳ Ｐゴシック" charset="0"/>
                <a:cs typeface="ＭＳ Ｐゴシック" charset="0"/>
              </a:rPr>
              <a:t>වසර 70 විප්‍රවාසයෙන් පසු බොහෝ බෙදිම්</a:t>
            </a:r>
            <a:endParaRPr lang="en-US" b="1" dirty="0">
              <a:latin typeface="Verdana" charset="0"/>
              <a:ea typeface="ＭＳ Ｐゴシック" charset="0"/>
              <a:cs typeface="ＭＳ Ｐゴシック" charset="0"/>
            </a:endParaRPr>
          </a:p>
          <a:p>
            <a:pPr eaLnBrk="1" hangingPunct="1">
              <a:defRPr/>
            </a:pPr>
            <a:r>
              <a:rPr lang="si-LK" b="1" dirty="0" smtClean="0">
                <a:latin typeface="Verdana" charset="0"/>
                <a:ea typeface="ＭＳ Ｐゴシック" charset="0"/>
                <a:cs typeface="ＭＳ Ｐゴシック" charset="0"/>
              </a:rPr>
              <a:t>නිතිය පිළිබද බොහො අර්ථකතන</a:t>
            </a:r>
            <a:endParaRPr lang="en-US" b="1" dirty="0">
              <a:latin typeface="Verdana" charset="0"/>
              <a:ea typeface="ＭＳ Ｐゴシック" charset="0"/>
              <a:cs typeface="ＭＳ Ｐゴシック" charset="0"/>
            </a:endParaRPr>
          </a:p>
          <a:p>
            <a:pPr eaLnBrk="1" hangingPunct="1">
              <a:buNone/>
              <a:defRPr/>
            </a:pPr>
            <a:r>
              <a:rPr lang="si-LK" b="1" dirty="0" smtClean="0">
                <a:latin typeface="Verdana" charset="0"/>
                <a:ea typeface="ＭＳ Ｐゴシック" charset="0"/>
                <a:cs typeface="ＭＳ Ｐゴシック" charset="0"/>
              </a:rPr>
              <a:t>වෙනස් සිනගොගයන්</a:t>
            </a:r>
            <a:endParaRPr lang="en-US" b="1" dirty="0">
              <a:latin typeface="Verdana" charset="0"/>
              <a:ea typeface="ＭＳ Ｐゴシック" charset="0"/>
              <a:cs typeface="ＭＳ Ｐゴシック" charset="0"/>
            </a:endParaRPr>
          </a:p>
        </p:txBody>
      </p:sp>
      <p:sp>
        <p:nvSpPr>
          <p:cNvPr id="86020" name="Text Box 5"/>
          <p:cNvSpPr txBox="1">
            <a:spLocks noChangeArrowheads="1"/>
          </p:cNvSpPr>
          <p:nvPr/>
        </p:nvSpPr>
        <p:spPr bwMode="auto">
          <a:xfrm>
            <a:off x="84169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 to="" calcmode="lin" valueType="num">
                                      <p:cBhvr>
                                        <p:cTn id="7" dur="1" fill="hold"/>
                                        <p:tgtEl>
                                          <p:spTgt spid="34819">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to="" calcmode="lin" valueType="num">
                                      <p:cBhvr>
                                        <p:cTn id="12" dur="1" fill="hold"/>
                                        <p:tgtEl>
                                          <p:spTgt spid="34819">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355600" y="277813"/>
            <a:ext cx="8229600" cy="1139825"/>
          </a:xfrm>
        </p:spPr>
        <p:txBody>
          <a:bodyPr/>
          <a:lstStyle/>
          <a:p>
            <a:pPr eaLnBrk="1" hangingPunct="1"/>
            <a:r>
              <a:rPr lang="si-LK" sz="4800" b="1" dirty="0" smtClean="0">
                <a:latin typeface="Arial" charset="0"/>
                <a:ea typeface="ＭＳ Ｐゴシック" charset="0"/>
                <a:cs typeface="Arial" charset="0"/>
              </a:rPr>
              <a:t>හැකිලෙන මළ මුහුද</a:t>
            </a:r>
            <a:endParaRPr lang="en-US" sz="4800" b="1" dirty="0">
              <a:latin typeface="Arial" charset="0"/>
              <a:ea typeface="ＭＳ Ｐゴシック" charset="0"/>
              <a:cs typeface="Arial" charset="0"/>
            </a:endParaRPr>
          </a:p>
        </p:txBody>
      </p:sp>
      <p:sp>
        <p:nvSpPr>
          <p:cNvPr id="48131" name="Rectangle 3"/>
          <p:cNvSpPr>
            <a:spLocks noGrp="1" noChangeArrowheads="1"/>
          </p:cNvSpPr>
          <p:nvPr>
            <p:ph type="body" idx="1"/>
          </p:nvPr>
        </p:nvSpPr>
        <p:spPr>
          <a:xfrm>
            <a:off x="5795963" y="1600200"/>
            <a:ext cx="2890837" cy="4530725"/>
          </a:xfrm>
        </p:spPr>
        <p:txBody>
          <a:bodyPr/>
          <a:lstStyle/>
          <a:p>
            <a:pPr marL="0" indent="0" eaLnBrk="1" hangingPunct="1">
              <a:buFont typeface="Wingdings" charset="0"/>
              <a:buNone/>
              <a:defRPr/>
            </a:pPr>
            <a:r>
              <a:rPr lang="ja-JP" altLang="en-US" b="1">
                <a:latin typeface="Arial"/>
                <a:ea typeface="ＭＳ Ｐゴシック" charset="0"/>
                <a:cs typeface="Arial"/>
              </a:rPr>
              <a:t>“</a:t>
            </a:r>
            <a:r>
              <a:rPr lang="en-US" b="1" dirty="0" smtClean="0">
                <a:latin typeface="Arial"/>
                <a:ea typeface="ＭＳ Ｐゴシック" charset="0"/>
                <a:cs typeface="Arial"/>
              </a:rPr>
              <a:t>Moonscape</a:t>
            </a:r>
            <a:r>
              <a:rPr lang="ja-JP" altLang="en-US" b="1" smtClean="0">
                <a:latin typeface="Arial"/>
                <a:ea typeface="ＭＳ Ｐゴシック" charset="0"/>
                <a:cs typeface="Arial"/>
              </a:rPr>
              <a:t>”</a:t>
            </a:r>
            <a:r>
              <a:rPr lang="en-US" b="1" dirty="0" smtClean="0">
                <a:latin typeface="Arial"/>
                <a:ea typeface="ＭＳ Ｐゴシック" charset="0"/>
                <a:cs typeface="Arial"/>
              </a:rPr>
              <a:t> images appear from water depletion by both Israel and Jordan</a:t>
            </a:r>
            <a:endParaRPr lang="en-US" b="1" dirty="0">
              <a:latin typeface="Arial"/>
              <a:ea typeface="ＭＳ Ｐゴシック" charset="0"/>
              <a:cs typeface="Arial"/>
            </a:endParaRPr>
          </a:p>
        </p:txBody>
      </p:sp>
      <p:pic>
        <p:nvPicPr>
          <p:cNvPr id="159747" name="Picture 4" descr="Dead Sea0010"/>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55600" y="1524000"/>
            <a:ext cx="5054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838200" y="6324600"/>
            <a:ext cx="3276600" cy="609600"/>
          </a:xfrm>
        </p:spPr>
        <p:txBody>
          <a:bodyPr/>
          <a:lstStyle/>
          <a:p>
            <a:pPr algn="ctr" eaLnBrk="1" hangingPunct="1">
              <a:buFont typeface="Wingdings" charset="0"/>
              <a:buNone/>
              <a:defRPr/>
            </a:pPr>
            <a:r>
              <a:rPr lang="en-US" dirty="0" smtClean="0">
                <a:latin typeface="Verdana" charset="0"/>
                <a:ea typeface="ＭＳ Ｐゴシック" charset="0"/>
                <a:cs typeface="ＭＳ Ｐゴシック" charset="0"/>
              </a:rPr>
              <a:t>1</a:t>
            </a:r>
            <a:r>
              <a:rPr lang="si-LK" dirty="0" smtClean="0">
                <a:latin typeface="Verdana" charset="0"/>
                <a:ea typeface="ＭＳ Ｐゴシック" charset="0"/>
                <a:cs typeface="ＭＳ Ｐゴシック" charset="0"/>
              </a:rPr>
              <a:t>ශතවර්ශය</a:t>
            </a:r>
            <a:endParaRPr lang="en-US" dirty="0">
              <a:latin typeface="Verdana" charset="0"/>
              <a:ea typeface="ＭＳ Ｐゴシック" charset="0"/>
              <a:cs typeface="ＭＳ Ｐゴシック" charset="0"/>
            </a:endParaRPr>
          </a:p>
        </p:txBody>
      </p:sp>
      <p:pic>
        <p:nvPicPr>
          <p:cNvPr id="161794" name="Picture 7" descr="175_DeadSeaMap030928"/>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52400" y="609600"/>
            <a:ext cx="49815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5562600" y="685800"/>
            <a:ext cx="3276600" cy="6248400"/>
            <a:chOff x="3504" y="432"/>
            <a:chExt cx="2064" cy="3936"/>
          </a:xfrm>
        </p:grpSpPr>
        <p:sp>
          <p:nvSpPr>
            <p:cNvPr id="194565" name="Rectangle 5"/>
            <p:cNvSpPr>
              <a:spLocks noChangeArrowheads="1"/>
            </p:cNvSpPr>
            <p:nvPr/>
          </p:nvSpPr>
          <p:spPr bwMode="auto">
            <a:xfrm>
              <a:off x="3504" y="3984"/>
              <a:ext cx="2064" cy="38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3200" dirty="0">
                  <a:effectLst>
                    <a:outerShdw blurRad="38100" dist="38100" dir="2700000" algn="tl">
                      <a:srgbClr val="000000"/>
                    </a:outerShdw>
                  </a:effectLst>
                  <a:cs typeface="Geneva" charset="0"/>
                </a:rPr>
                <a:t>22 </a:t>
              </a:r>
              <a:r>
                <a:rPr lang="si-LK" sz="3200" dirty="0" smtClean="0">
                  <a:effectLst>
                    <a:outerShdw blurRad="38100" dist="38100" dir="2700000" algn="tl">
                      <a:srgbClr val="000000"/>
                    </a:outerShdw>
                  </a:effectLst>
                  <a:cs typeface="Geneva" charset="0"/>
                </a:rPr>
                <a:t>මැයි</a:t>
              </a:r>
              <a:r>
                <a:rPr lang="en-US" sz="3200" dirty="0" smtClean="0">
                  <a:effectLst>
                    <a:outerShdw blurRad="38100" dist="38100" dir="2700000" algn="tl">
                      <a:srgbClr val="000000"/>
                    </a:outerShdw>
                  </a:effectLst>
                  <a:cs typeface="Geneva" charset="0"/>
                </a:rPr>
                <a:t>2006</a:t>
              </a:r>
              <a:endParaRPr lang="en-US" sz="3200" dirty="0">
                <a:effectLst>
                  <a:outerShdw blurRad="38100" dist="38100" dir="2700000" algn="tl">
                    <a:srgbClr val="000000"/>
                  </a:outerShdw>
                </a:effectLst>
                <a:cs typeface="Geneva" charset="0"/>
              </a:endParaRPr>
            </a:p>
          </p:txBody>
        </p:sp>
        <p:pic>
          <p:nvPicPr>
            <p:cNvPr id="161798" name="Picture 8" descr="dead-sea"/>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744" y="432"/>
              <a:ext cx="1380" cy="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1796" name="Rectangle 2"/>
          <p:cNvSpPr>
            <a:spLocks noGrp="1" noChangeArrowheads="1"/>
          </p:cNvSpPr>
          <p:nvPr>
            <p:ph type="title"/>
          </p:nvPr>
        </p:nvSpPr>
        <p:spPr>
          <a:xfrm>
            <a:off x="0" y="0"/>
            <a:ext cx="9144000" cy="685800"/>
          </a:xfrm>
        </p:spPr>
        <p:txBody>
          <a:bodyPr/>
          <a:lstStyle/>
          <a:p>
            <a:pPr eaLnBrk="1" hangingPunct="1"/>
            <a:r>
              <a:rPr lang="si-LK" sz="3600" dirty="0" smtClean="0">
                <a:latin typeface="Arial" charset="0"/>
                <a:ea typeface="ＭＳ Ｐゴシック" charset="0"/>
                <a:cs typeface="ＭＳ Ｐゴシック" charset="0"/>
              </a:rPr>
              <a:t>මළ මුහුද ඒදා සහ අද</a:t>
            </a:r>
            <a:endParaRPr lang="en-US" sz="36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0" y="0"/>
            <a:ext cx="9144000" cy="685800"/>
          </a:xfrm>
        </p:spPr>
        <p:txBody>
          <a:bodyPr/>
          <a:lstStyle/>
          <a:p>
            <a:pPr eaLnBrk="1" hangingPunct="1"/>
            <a:r>
              <a:rPr lang="si-LK" sz="3600" dirty="0" smtClean="0">
                <a:latin typeface="Arial" charset="0"/>
                <a:ea typeface="ＭＳ Ｐゴシック" charset="0"/>
                <a:cs typeface="ＭＳ Ｐゴシック" charset="0"/>
              </a:rPr>
              <a:t>මළ මුහුද ඒදා සහ අද</a:t>
            </a:r>
            <a:endParaRPr lang="en-US" sz="3600" dirty="0">
              <a:latin typeface="Arial" charset="0"/>
              <a:ea typeface="ＭＳ Ｐゴシック" charset="0"/>
              <a:cs typeface="Arial" charset="0"/>
            </a:endParaRPr>
          </a:p>
        </p:txBody>
      </p:sp>
      <p:pic>
        <p:nvPicPr>
          <p:cNvPr id="163842" name="Picture 2"/>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620713"/>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Rectangle 3"/>
          <p:cNvSpPr>
            <a:spLocks noGrp="1" noChangeArrowheads="1"/>
          </p:cNvSpPr>
          <p:nvPr>
            <p:ph type="body" idx="1"/>
          </p:nvPr>
        </p:nvSpPr>
        <p:spPr>
          <a:xfrm>
            <a:off x="15875" y="5445125"/>
            <a:ext cx="2654300" cy="609600"/>
          </a:xfrm>
          <a:solidFill>
            <a:srgbClr val="000000"/>
          </a:solidFill>
        </p:spPr>
        <p:txBody>
          <a:bodyPr/>
          <a:lstStyle/>
          <a:p>
            <a:pPr algn="ctr" eaLnBrk="1" hangingPunct="1">
              <a:buFont typeface="Wingdings" charset="0"/>
              <a:buNone/>
              <a:defRPr/>
            </a:pPr>
            <a:r>
              <a:rPr lang="en-US" b="1" dirty="0" smtClean="0">
                <a:latin typeface="Arial"/>
                <a:ea typeface="ＭＳ Ｐゴシック" charset="0"/>
                <a:cs typeface="Arial"/>
              </a:rPr>
              <a:t>1972</a:t>
            </a:r>
            <a:endParaRPr lang="en-US" b="1" dirty="0">
              <a:latin typeface="Arial"/>
              <a:ea typeface="ＭＳ Ｐゴシック" charset="0"/>
              <a:cs typeface="Arial"/>
            </a:endParaRPr>
          </a:p>
        </p:txBody>
      </p:sp>
      <p:sp>
        <p:nvSpPr>
          <p:cNvPr id="9" name="Rectangle 3"/>
          <p:cNvSpPr txBox="1">
            <a:spLocks noChangeArrowheads="1"/>
          </p:cNvSpPr>
          <p:nvPr/>
        </p:nvSpPr>
        <p:spPr bwMode="auto">
          <a:xfrm>
            <a:off x="3059113" y="5445125"/>
            <a:ext cx="2654300"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en-US" b="1" dirty="0" smtClean="0">
                <a:latin typeface="Arial"/>
                <a:ea typeface="ＭＳ Ｐゴシック" charset="0"/>
                <a:cs typeface="Arial"/>
              </a:rPr>
              <a:t>1989</a:t>
            </a:r>
            <a:endParaRPr lang="en-US" b="1" dirty="0">
              <a:latin typeface="Arial"/>
              <a:ea typeface="ＭＳ Ｐゴシック" charset="0"/>
              <a:cs typeface="Arial"/>
            </a:endParaRPr>
          </a:p>
        </p:txBody>
      </p:sp>
      <p:sp>
        <p:nvSpPr>
          <p:cNvPr id="10" name="Rectangle 3"/>
          <p:cNvSpPr txBox="1">
            <a:spLocks noChangeArrowheads="1"/>
          </p:cNvSpPr>
          <p:nvPr/>
        </p:nvSpPr>
        <p:spPr bwMode="auto">
          <a:xfrm>
            <a:off x="6084888" y="5445125"/>
            <a:ext cx="2652712" cy="609600"/>
          </a:xfrm>
          <a:prstGeom prst="rect">
            <a:avLst/>
          </a:prstGeom>
          <a:solidFill>
            <a:srgbClr val="0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en-US" b="1" dirty="0" smtClean="0">
                <a:latin typeface="Arial"/>
                <a:ea typeface="ＭＳ Ｐゴシック" charset="0"/>
                <a:cs typeface="Arial"/>
              </a:rPr>
              <a:t>2011</a:t>
            </a:r>
            <a:endParaRPr lang="en-US" b="1" dirty="0">
              <a:latin typeface="Arial"/>
              <a:ea typeface="ＭＳ Ｐゴシック" charset="0"/>
              <a:cs typeface="Arial"/>
            </a:endParaRPr>
          </a:p>
        </p:txBody>
      </p:sp>
      <p:sp>
        <p:nvSpPr>
          <p:cNvPr id="11" name="Rectangle 3"/>
          <p:cNvSpPr txBox="1">
            <a:spLocks noChangeArrowheads="1"/>
          </p:cNvSpPr>
          <p:nvPr/>
        </p:nvSpPr>
        <p:spPr bwMode="auto">
          <a:xfrm>
            <a:off x="0" y="6275388"/>
            <a:ext cx="9144000" cy="609600"/>
          </a:xfrm>
          <a:prstGeom prst="rect">
            <a:avLst/>
          </a:prstGeom>
          <a:solidFill>
            <a:srgbClr val="000000"/>
          </a:solidFill>
          <a:ln w="9525">
            <a:noFill/>
            <a:miter lim="800000"/>
            <a:headEnd/>
            <a:tailEnd/>
          </a:ln>
          <a:effectLst/>
        </p:spPr>
        <p:txBody>
          <a:bodyPr anchor="ctr"/>
          <a:lst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ctr" eaLnBrk="1" hangingPunct="1">
              <a:buFont typeface="Wingdings" charset="0"/>
              <a:buNone/>
              <a:defRPr/>
            </a:pPr>
            <a:r>
              <a:rPr lang="hr-HR" sz="2400" b="1" dirty="0">
                <a:latin typeface="Arial"/>
                <a:ea typeface="ＭＳ Ｐゴシック" charset="0"/>
                <a:cs typeface="Arial"/>
              </a:rPr>
              <a:t>http://svs.gsfc.nasa.gov/vis/a030000/a030000/a030053/</a:t>
            </a:r>
            <a:endParaRPr lang="en-US" sz="3600" b="1" dirty="0">
              <a:latin typeface="Arial"/>
              <a:ea typeface="ＭＳ Ｐゴシック" charset="0"/>
              <a:cs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457200" y="277813"/>
            <a:ext cx="3429000" cy="1246187"/>
          </a:xfrm>
        </p:spPr>
        <p:txBody>
          <a:bodyPr/>
          <a:lstStyle/>
          <a:p>
            <a:pPr eaLnBrk="1" hangingPunct="1"/>
            <a:r>
              <a:rPr lang="si-LK" dirty="0" smtClean="0">
                <a:latin typeface="Arial" charset="0"/>
                <a:ea typeface="ＭＳ Ｐゴシック" charset="0"/>
                <a:cs typeface="ＭＳ Ｐゴシック" charset="0"/>
              </a:rPr>
              <a:t>ලුනු (මළ) මුහුද</a:t>
            </a:r>
            <a:endParaRPr lang="en-US" dirty="0">
              <a:latin typeface="Arial" charset="0"/>
              <a:ea typeface="ＭＳ Ｐゴシック" charset="0"/>
              <a:cs typeface="ＭＳ Ｐゴシック" charset="0"/>
            </a:endParaRPr>
          </a:p>
        </p:txBody>
      </p:sp>
      <p:sp>
        <p:nvSpPr>
          <p:cNvPr id="51203" name="Rectangle 3"/>
          <p:cNvSpPr>
            <a:spLocks noGrp="1" noChangeArrowheads="1"/>
          </p:cNvSpPr>
          <p:nvPr>
            <p:ph type="body" idx="1"/>
          </p:nvPr>
        </p:nvSpPr>
        <p:spPr>
          <a:xfrm>
            <a:off x="457200" y="1981200"/>
            <a:ext cx="8229600" cy="4530725"/>
          </a:xfrm>
        </p:spPr>
        <p:txBody>
          <a:bodyPr/>
          <a:lstStyle/>
          <a:p>
            <a:pPr eaLnBrk="1" hangingPunct="1">
              <a:buFont typeface="Wingdings" pitchFamily="-105" charset="2"/>
              <a:buChar char="n"/>
              <a:defRPr/>
            </a:pPr>
            <a:endParaRPr lang="en-US">
              <a:ea typeface="+mn-ea"/>
              <a:cs typeface="+mn-cs"/>
            </a:endParaRPr>
          </a:p>
        </p:txBody>
      </p:sp>
      <p:pic>
        <p:nvPicPr>
          <p:cNvPr id="165891" name="Picture 4" descr="Dead Sea001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1676400"/>
            <a:ext cx="40798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2" name="Picture 5" descr="Dead Sea0009"/>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010025"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886200" y="277813"/>
            <a:ext cx="4800600" cy="1246187"/>
          </a:xfrm>
        </p:spPr>
        <p:txBody>
          <a:bodyPr/>
          <a:lstStyle/>
          <a:p>
            <a:pPr eaLnBrk="1" hangingPunct="1"/>
            <a:r>
              <a:rPr lang="si-LK" dirty="0" smtClean="0">
                <a:latin typeface="Arial" charset="0"/>
                <a:ea typeface="ＭＳ Ｐゴシック" charset="0"/>
                <a:cs typeface="ＭＳ Ｐゴシック" charset="0"/>
              </a:rPr>
              <a:t>සොදොම් කන්ද</a:t>
            </a:r>
            <a:endParaRPr lang="en-US" dirty="0">
              <a:latin typeface="Arial" charset="0"/>
              <a:ea typeface="ＭＳ Ｐゴシック" charset="0"/>
              <a:cs typeface="ＭＳ Ｐゴシック" charset="0"/>
            </a:endParaRPr>
          </a:p>
        </p:txBody>
      </p:sp>
      <p:pic>
        <p:nvPicPr>
          <p:cNvPr id="167938" name="Picture 4" descr="Dead Sea001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3657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5" descr="Dead Sea001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87800" y="2692400"/>
            <a:ext cx="51562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Dead Sea0011"/>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144000" cy="745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Rectangle 2"/>
          <p:cNvSpPr>
            <a:spLocks noGrp="1" noChangeArrowheads="1"/>
          </p:cNvSpPr>
          <p:nvPr>
            <p:ph type="title"/>
          </p:nvPr>
        </p:nvSpPr>
        <p:spPr>
          <a:xfrm>
            <a:off x="1066800" y="0"/>
            <a:ext cx="7543800" cy="762000"/>
          </a:xfrm>
          <a:solidFill>
            <a:srgbClr val="000000">
              <a:alpha val="63136"/>
            </a:srgbClr>
          </a:solidFill>
        </p:spPr>
        <p:txBody>
          <a:bodyPr/>
          <a:lstStyle/>
          <a:p>
            <a:pPr eaLnBrk="1" hangingPunct="1"/>
            <a:r>
              <a:rPr lang="ja-JP" altLang="en-US" smtClean="0">
                <a:latin typeface="Arial" charset="0"/>
                <a:ea typeface="ＭＳ Ｐゴシック" charset="0"/>
                <a:cs typeface="ＭＳ Ｐゴシック" charset="0"/>
              </a:rPr>
              <a:t>“</a:t>
            </a:r>
            <a:r>
              <a:rPr lang="si-LK" altLang="ja-JP" dirty="0" smtClean="0">
                <a:latin typeface="Arial" charset="0"/>
                <a:ea typeface="ＭＳ Ｐゴシック" charset="0"/>
                <a:cs typeface="ＭＳ Ｐゴシック" charset="0"/>
              </a:rPr>
              <a:t>මළ මුහුදේ කියාවන් </a:t>
            </a:r>
            <a:r>
              <a:rPr lang="ja-JP" altLang="en-US"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49155" name="Rectangle 3"/>
          <p:cNvSpPr>
            <a:spLocks noGrp="1" noChangeArrowheads="1"/>
          </p:cNvSpPr>
          <p:nvPr>
            <p:ph type="body" idx="1"/>
          </p:nvPr>
        </p:nvSpPr>
        <p:spPr>
          <a:xfrm>
            <a:off x="1066800" y="914400"/>
            <a:ext cx="7543800" cy="1752600"/>
          </a:xfrm>
          <a:solidFill>
            <a:srgbClr val="000000">
              <a:alpha val="63000"/>
            </a:srgbClr>
          </a:solidFill>
        </p:spPr>
        <p:txBody>
          <a:bodyPr/>
          <a:lstStyle/>
          <a:p>
            <a:pPr eaLnBrk="1" hangingPunct="1">
              <a:buNone/>
              <a:defRPr/>
            </a:pPr>
            <a:r>
              <a:rPr lang="si-LK" dirty="0" smtClean="0">
                <a:effectLst>
                  <a:outerShdw blurRad="38100" dist="38100" dir="2700000" algn="tl">
                    <a:srgbClr val="003B76"/>
                  </a:outerShdw>
                </a:effectLst>
                <a:latin typeface="Verdana" charset="0"/>
                <a:ea typeface="ＭＳ Ｐゴシック" charset="0"/>
                <a:cs typeface="ＭＳ Ｐゴシック" charset="0"/>
              </a:rPr>
              <a:t>සොදොමේ සිට හැතැක්ම දෙකයි </a:t>
            </a:r>
          </a:p>
          <a:p>
            <a:pPr eaLnBrk="1" hangingPunct="1">
              <a:buNone/>
              <a:defRPr/>
            </a:pPr>
            <a:r>
              <a:rPr lang="en-US" dirty="0" smtClean="0">
                <a:effectLst>
                  <a:outerShdw blurRad="38100" dist="38100" dir="2700000" algn="tl">
                    <a:srgbClr val="003B76"/>
                  </a:outerShdw>
                </a:effectLst>
                <a:latin typeface="Verdana" charset="0"/>
                <a:ea typeface="ＭＳ Ｐゴシック" charset="0"/>
                <a:cs typeface="ＭＳ Ｐゴシック" charset="0"/>
              </a:rPr>
              <a:t>Mining </a:t>
            </a:r>
            <a:r>
              <a:rPr lang="en-US" dirty="0">
                <a:effectLst>
                  <a:outerShdw blurRad="38100" dist="38100" dir="2700000" algn="tl">
                    <a:srgbClr val="003B76"/>
                  </a:outerShdw>
                </a:effectLst>
                <a:latin typeface="Verdana" charset="0"/>
                <a:ea typeface="ＭＳ Ｐゴシック" charset="0"/>
                <a:cs typeface="ＭＳ Ｐゴシック" charset="0"/>
              </a:rPr>
              <a:t>of potassium, chloride, magnesium, bromide,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animEffect transition="in" filter="dissolve">
                                      <p:cBhvr>
                                        <p:cTn id="7" dur="500"/>
                                        <p:tgtEl>
                                          <p:spTgt spid="4915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dissolve">
                                      <p:cBhvr>
                                        <p:cTn id="10" dur="500"/>
                                        <p:tgtEl>
                                          <p:spTgt spid="4915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Effect transition="in" filter="dissolve">
                                      <p:cBhvr>
                                        <p:cTn id="13"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AutoShape 2"/>
          <p:cNvSpPr>
            <a:spLocks noGrp="1" noChangeArrowheads="1"/>
          </p:cNvSpPr>
          <p:nvPr>
            <p:ph type="title"/>
          </p:nvPr>
        </p:nvSpPr>
        <p:spPr/>
        <p:txBody>
          <a:bodyPr/>
          <a:lstStyle/>
          <a:p>
            <a:pPr eaLnBrk="1" hangingPunct="1"/>
            <a:r>
              <a:rPr lang="si-LK" dirty="0" smtClean="0">
                <a:latin typeface="Arial" charset="0"/>
                <a:ea typeface="ＭＳ Ｐゴシック" charset="0"/>
                <a:cs typeface="ＭＳ Ｐゴシック" charset="0"/>
              </a:rPr>
              <a:t>සෙලට්වරැන් </a:t>
            </a:r>
            <a:endParaRPr lang="en-US" dirty="0">
              <a:latin typeface="Arial" charset="0"/>
              <a:ea typeface="ＭＳ Ｐゴシック" charset="0"/>
              <a:cs typeface="ＭＳ Ｐゴシック" charset="0"/>
            </a:endParaRPr>
          </a:p>
        </p:txBody>
      </p:sp>
      <p:sp>
        <p:nvSpPr>
          <p:cNvPr id="172034" name="Rectangle 3"/>
          <p:cNvSpPr>
            <a:spLocks noGrp="1" noChangeArrowheads="1"/>
          </p:cNvSpPr>
          <p:nvPr>
            <p:ph type="body" idx="1"/>
          </p:nvPr>
        </p:nvSpPr>
        <p:spPr>
          <a:xfrm>
            <a:off x="838200" y="2362200"/>
            <a:ext cx="8305800" cy="3724275"/>
          </a:xfrm>
        </p:spPr>
        <p:txBody>
          <a:bodyPr/>
          <a:lstStyle/>
          <a:p>
            <a:pPr eaLnBrk="1" hangingPunct="1">
              <a:buNone/>
            </a:pPr>
            <a:r>
              <a:rPr lang="si-LK" b="1" dirty="0" smtClean="0">
                <a:latin typeface="Arial" charset="0"/>
                <a:ea typeface="ＭＳ Ｐゴシック" charset="0"/>
                <a:cs typeface="ＭＳ Ｐゴシック" charset="0"/>
              </a:rPr>
              <a:t>සෙලට්වරැන්ගේ සම්ර්‍පධාය මොකක්ද</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a:p>
            <a:pPr eaLnBrk="1" hangingPunct="1"/>
            <a:r>
              <a:rPr lang="si-LK" b="1" dirty="0" smtClean="0">
                <a:latin typeface="Arial" charset="0"/>
                <a:ea typeface="ＭＳ Ｐゴシック" charset="0"/>
                <a:cs typeface="ＭＳ Ｐゴシック" charset="0"/>
              </a:rPr>
              <a:t>වත්මන් කණඩායම කවුද</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172035"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2"/>
          <p:cNvSpPr txBox="1">
            <a:spLocks noChangeArrowheads="1"/>
          </p:cNvSpPr>
          <p:nvPr/>
        </p:nvSpPr>
        <p:spPr bwMode="auto">
          <a:xfrm rot="-5400000">
            <a:off x="-570706" y="3431382"/>
            <a:ext cx="1939925" cy="42703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9459" name="Text Box 3"/>
          <p:cNvSpPr txBox="1">
            <a:spLocks noChangeArrowheads="1"/>
          </p:cNvSpPr>
          <p:nvPr/>
        </p:nvSpPr>
        <p:spPr bwMode="auto">
          <a:xfrm>
            <a:off x="3635375" y="1219200"/>
            <a:ext cx="550862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marL="411163" indent="-411163">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pPr>
            <a:r>
              <a:rPr lang="si-LK" sz="3200" b="1" dirty="0" smtClean="0">
                <a:latin typeface="Arial Narrow" charset="0"/>
                <a:cs typeface="Arial" charset="0"/>
              </a:rPr>
              <a:t>හෙරොද්ගේ සමයේ ඇරඹිය</a:t>
            </a:r>
            <a:r>
              <a:rPr lang="en-US" sz="3200" b="1" dirty="0" smtClean="0">
                <a:latin typeface="Arial Narrow" charset="0"/>
                <a:cs typeface="Arial" charset="0"/>
              </a:rPr>
              <a:t>. </a:t>
            </a:r>
            <a:r>
              <a:rPr lang="en-US" sz="3200" b="1" dirty="0">
                <a:latin typeface="Arial Narrow" charset="0"/>
                <a:cs typeface="Arial" charset="0"/>
              </a:rPr>
              <a:t>6 </a:t>
            </a:r>
            <a:r>
              <a:rPr lang="en-US" sz="2800" b="1" dirty="0">
                <a:latin typeface="Arial Narrow" charset="0"/>
                <a:cs typeface="Arial" charset="0"/>
              </a:rPr>
              <a:t>BC</a:t>
            </a:r>
            <a:r>
              <a:rPr lang="en-US" sz="3200" b="1" dirty="0">
                <a:latin typeface="Arial Narrow" charset="0"/>
                <a:cs typeface="Arial" charset="0"/>
              </a:rPr>
              <a:t>.</a:t>
            </a:r>
          </a:p>
          <a:p>
            <a:pPr eaLnBrk="1" hangingPunct="1">
              <a:buClr>
                <a:schemeClr val="tx1"/>
              </a:buClr>
            </a:pPr>
            <a:r>
              <a:rPr lang="si-LK" sz="3200" b="1" dirty="0" smtClean="0">
                <a:latin typeface="Arial Narrow" charset="0"/>
                <a:cs typeface="Arial" charset="0"/>
              </a:rPr>
              <a:t>යෙරැසලමෙන් සංක%මණය විය</a:t>
            </a:r>
            <a:r>
              <a:rPr lang="en-US" sz="3200" b="1" dirty="0" smtClean="0">
                <a:latin typeface="Arial Narrow" charset="0"/>
                <a:cs typeface="Arial" charset="0"/>
              </a:rPr>
              <a:t>.</a:t>
            </a:r>
            <a:endParaRPr lang="en-US" sz="3200" b="1" dirty="0">
              <a:latin typeface="Arial Narrow" charset="0"/>
              <a:cs typeface="Arial" charset="0"/>
            </a:endParaRPr>
          </a:p>
        </p:txBody>
      </p:sp>
      <p:sp>
        <p:nvSpPr>
          <p:cNvPr id="176131" name="Rectangle 4"/>
          <p:cNvSpPr>
            <a:spLocks noGrp="1" noChangeArrowheads="1"/>
          </p:cNvSpPr>
          <p:nvPr>
            <p:ph type="title"/>
          </p:nvPr>
        </p:nvSpPr>
        <p:spPr>
          <a:xfrm>
            <a:off x="5257800" y="277813"/>
            <a:ext cx="3429000" cy="941387"/>
          </a:xfrm>
        </p:spPr>
        <p:txBody>
          <a:bodyPr/>
          <a:lstStyle/>
          <a:p>
            <a:pPr eaLnBrk="1" hangingPunct="1"/>
            <a:r>
              <a:rPr lang="si-LK" dirty="0" smtClean="0">
                <a:latin typeface="Arial" charset="0"/>
                <a:ea typeface="ＭＳ Ｐゴシック" charset="0"/>
                <a:cs typeface="ＭＳ Ｐゴシック" charset="0"/>
              </a:rPr>
              <a:t>සෙලට්වරැන්</a:t>
            </a:r>
            <a:endParaRPr lang="en-US" dirty="0">
              <a:latin typeface="Arial" charset="0"/>
              <a:ea typeface="ＭＳ Ｐゴシック" charset="0"/>
              <a:cs typeface="ＭＳ Ｐゴシック" charset="0"/>
            </a:endParaRPr>
          </a:p>
        </p:txBody>
      </p:sp>
      <p:sp>
        <p:nvSpPr>
          <p:cNvPr id="176132" name="Text Box 5"/>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176133" name="Picture 7" descr="mapdeadse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3625850" cy="922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28600" y="3657600"/>
            <a:ext cx="1752600" cy="1066800"/>
            <a:chOff x="-144" y="2304"/>
            <a:chExt cx="1104" cy="672"/>
          </a:xfrm>
        </p:grpSpPr>
        <p:sp>
          <p:nvSpPr>
            <p:cNvPr id="176140" name="AutoShape 9"/>
            <p:cNvSpPr>
              <a:spLocks noChangeArrowheads="1"/>
            </p:cNvSpPr>
            <p:nvPr/>
          </p:nvSpPr>
          <p:spPr bwMode="auto">
            <a:xfrm>
              <a:off x="-144" y="2304"/>
              <a:ext cx="1104" cy="672"/>
            </a:xfrm>
            <a:prstGeom prst="irregularSeal2">
              <a:avLst/>
            </a:prstGeom>
            <a:gradFill rotWithShape="1">
              <a:gsLst>
                <a:gs pos="0">
                  <a:srgbClr val="FF0000"/>
                </a:gs>
                <a:gs pos="100000">
                  <a:srgbClr val="7600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76141" name="Text Box 10"/>
            <p:cNvSpPr txBox="1">
              <a:spLocks noChangeArrowheads="1"/>
            </p:cNvSpPr>
            <p:nvPr/>
          </p:nvSpPr>
          <p:spPr bwMode="auto">
            <a:xfrm>
              <a:off x="0" y="2544"/>
              <a:ext cx="7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si-LK" sz="1800" b="1" dirty="0" smtClean="0"/>
                <a:t>මැස්ඩාව</a:t>
              </a:r>
              <a:endParaRPr lang="en-US" sz="1800" b="1" dirty="0"/>
            </a:p>
          </p:txBody>
        </p:sp>
      </p:grpSp>
      <p:grpSp>
        <p:nvGrpSpPr>
          <p:cNvPr id="176135" name="Group 12"/>
          <p:cNvGrpSpPr>
            <a:grpSpLocks/>
          </p:cNvGrpSpPr>
          <p:nvPr/>
        </p:nvGrpSpPr>
        <p:grpSpPr bwMode="auto">
          <a:xfrm>
            <a:off x="-381000" y="228600"/>
            <a:ext cx="2438400" cy="838200"/>
            <a:chOff x="-240" y="144"/>
            <a:chExt cx="1536" cy="528"/>
          </a:xfrm>
        </p:grpSpPr>
        <p:sp>
          <p:nvSpPr>
            <p:cNvPr id="176138" name="AutoShape 8"/>
            <p:cNvSpPr>
              <a:spLocks noChangeArrowheads="1"/>
            </p:cNvSpPr>
            <p:nvPr/>
          </p:nvSpPr>
          <p:spPr bwMode="auto">
            <a:xfrm>
              <a:off x="-240" y="144"/>
              <a:ext cx="1536" cy="528"/>
            </a:xfrm>
            <a:prstGeom prst="irregularSeal2">
              <a:avLst/>
            </a:prstGeom>
            <a:solidFill>
              <a:srgbClr val="000000"/>
            </a:solidFill>
            <a:ln w="9525">
              <a:solidFill>
                <a:schemeClr val="tx1"/>
              </a:solidFill>
              <a:miter lim="800000"/>
              <a:headEnd/>
              <a:tailEnd/>
            </a:ln>
          </p:spPr>
          <p:txBody>
            <a:bodyPr wrap="none" anchor="ctr"/>
            <a:lstStyle/>
            <a:p>
              <a:endParaRPr lang="en-US"/>
            </a:p>
          </p:txBody>
        </p:sp>
        <p:sp>
          <p:nvSpPr>
            <p:cNvPr id="176139" name="Text Box 11"/>
            <p:cNvSpPr txBox="1">
              <a:spLocks noChangeArrowheads="1"/>
            </p:cNvSpPr>
            <p:nvPr/>
          </p:nvSpPr>
          <p:spPr bwMode="auto">
            <a:xfrm>
              <a:off x="0" y="288"/>
              <a:ext cx="1104" cy="23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si-LK" sz="1800" b="1" dirty="0" smtClean="0"/>
                <a:t>යෙරැසලම</a:t>
              </a:r>
              <a:endParaRPr lang="en-US" sz="1800" b="1" dirty="0"/>
            </a:p>
          </p:txBody>
        </p:sp>
      </p:grpSp>
      <p:sp>
        <p:nvSpPr>
          <p:cNvPr id="19472" name="AutoShape 16"/>
          <p:cNvSpPr>
            <a:spLocks noChangeArrowheads="1"/>
          </p:cNvSpPr>
          <p:nvPr/>
        </p:nvSpPr>
        <p:spPr bwMode="auto">
          <a:xfrm>
            <a:off x="381000" y="1066800"/>
            <a:ext cx="228600" cy="2590800"/>
          </a:xfrm>
          <a:prstGeom prst="downArrow">
            <a:avLst>
              <a:gd name="adj1" fmla="val 50000"/>
              <a:gd name="adj2" fmla="val 283333"/>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sp>
        <p:nvSpPr>
          <p:cNvPr id="176137" name="Text Box 18"/>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9472"/>
                                        </p:tgtEl>
                                        <p:attrNameLst>
                                          <p:attrName>style.visibility</p:attrName>
                                        </p:attrNameLst>
                                      </p:cBhvr>
                                      <p:to>
                                        <p:strVal val="visible"/>
                                      </p:to>
                                    </p:set>
                                    <p:animEffect transition="in" filter="wipe(up)">
                                      <p:cBhvr>
                                        <p:cTn id="18" dur="500"/>
                                        <p:tgtEl>
                                          <p:spTgt spid="19472"/>
                                        </p:tgtEl>
                                      </p:cBhvr>
                                    </p:animEffect>
                                  </p:childTnLst>
                                </p:cTn>
                              </p:par>
                              <p:par>
                                <p:cTn id="19" presetID="2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P spid="194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8" descr="aqueduct"/>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448800" cy="701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Text Box 2"/>
          <p:cNvSpPr txBox="1">
            <a:spLocks noChangeArrowheads="1"/>
          </p:cNvSpPr>
          <p:nvPr/>
        </p:nvSpPr>
        <p:spPr bwMode="auto">
          <a:xfrm rot="-5400000">
            <a:off x="-565944" y="3426619"/>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78179"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7418" name="Rectangle 10"/>
          <p:cNvSpPr>
            <a:spLocks noGrp="1" noChangeArrowheads="1"/>
          </p:cNvSpPr>
          <p:nvPr>
            <p:ph type="title"/>
          </p:nvPr>
        </p:nvSpPr>
        <p:spPr>
          <a:xfrm>
            <a:off x="381000" y="0"/>
            <a:ext cx="8229600" cy="1139825"/>
          </a:xfrm>
          <a:effectLst>
            <a:outerShdw blurRad="63500" dist="35921" dir="2700000" algn="ctr" rotWithShape="0">
              <a:srgbClr val="000000">
                <a:alpha val="74998"/>
              </a:srgbClr>
            </a:outerShdw>
          </a:effectLst>
        </p:spPr>
        <p:txBody>
          <a:bodyPr/>
          <a:lstStyle/>
          <a:p>
            <a:pPr eaLnBrk="1" hangingPunct="1">
              <a:defRPr/>
            </a:pPr>
            <a:r>
              <a:rPr lang="si-LK" sz="3600" b="1" dirty="0" smtClean="0">
                <a:solidFill>
                  <a:schemeClr val="tx1"/>
                </a:solidFill>
                <a:latin typeface="Arial Narrow" charset="0"/>
                <a:ea typeface="ＭＳ Ｐゴシック" charset="0"/>
                <a:cs typeface="ＭＳ Ｐゴシック" charset="0"/>
              </a:rPr>
              <a:t>සෙලට්වරැන් සම්බන්ද රොම සොයාගැනිමක්</a:t>
            </a:r>
            <a:endParaRPr lang="en-US" sz="5400" b="1" dirty="0">
              <a:latin typeface="Arial" charset="0"/>
              <a:ea typeface="ＭＳ Ｐゴシック" charset="0"/>
              <a:cs typeface="ＭＳ Ｐゴシック" charset="0"/>
            </a:endParaRPr>
          </a:p>
        </p:txBody>
      </p:sp>
      <p:sp>
        <p:nvSpPr>
          <p:cNvPr id="6" name="Rectangle 10"/>
          <p:cNvSpPr txBox="1">
            <a:spLocks noChangeArrowheads="1"/>
          </p:cNvSpPr>
          <p:nvPr/>
        </p:nvSpPr>
        <p:spPr bwMode="auto">
          <a:xfrm>
            <a:off x="539750" y="5732463"/>
            <a:ext cx="6229350" cy="75247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chorCtr="1"/>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eaLnBrk="1" hangingPunct="1">
              <a:defRPr/>
            </a:pPr>
            <a:r>
              <a:rPr lang="si-LK" sz="3200" b="1" dirty="0" smtClean="0">
                <a:solidFill>
                  <a:schemeClr val="tx1"/>
                </a:solidFill>
                <a:latin typeface="Arial Narrow" charset="0"/>
                <a:ea typeface="ＭＳ Ｐゴシック" charset="0"/>
                <a:cs typeface="ＭＳ Ｐゴシック" charset="0"/>
              </a:rPr>
              <a:t>රොම කයිසරිව</a:t>
            </a:r>
            <a:endParaRPr lang="en-US" sz="48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7463" y="6172200"/>
            <a:ext cx="9163050" cy="685800"/>
          </a:xfrm>
        </p:spPr>
        <p:txBody>
          <a:bodyPr/>
          <a:lstStyle/>
          <a:p>
            <a:pPr algn="ctr" eaLnBrk="1" hangingPunct="1">
              <a:buNone/>
              <a:defRPr/>
            </a:pPr>
            <a:r>
              <a:rPr lang="si-LK" sz="2800" b="1" smtClean="0">
                <a:latin typeface="Verdana" charset="0"/>
                <a:ea typeface="ＭＳ Ｐゴシック" charset="0"/>
                <a:cs typeface="ＭＳ Ｐゴシック" charset="0"/>
              </a:rPr>
              <a:t>සමාරිතයන් 400 ඉශ්රායෙල් වල සිටියි</a:t>
            </a:r>
            <a:endParaRPr lang="en-US" sz="2800" b="1" dirty="0">
              <a:latin typeface="Verdana" charset="0"/>
              <a:ea typeface="ＭＳ Ｐゴシック" charset="0"/>
              <a:cs typeface="ＭＳ Ｐゴシック" charset="0"/>
            </a:endParaRPr>
          </a:p>
        </p:txBody>
      </p:sp>
      <p:pic>
        <p:nvPicPr>
          <p:cNvPr id="88066" name="Picture 4" descr="samaritan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88068" name="Rectangle 2"/>
          <p:cNvSpPr>
            <a:spLocks noGrp="1" noChangeArrowheads="1"/>
          </p:cNvSpPr>
          <p:nvPr>
            <p:ph type="title"/>
          </p:nvPr>
        </p:nvSpPr>
        <p:spPr>
          <a:xfrm>
            <a:off x="457200" y="488950"/>
            <a:ext cx="8686800" cy="1139825"/>
          </a:xfrm>
        </p:spPr>
        <p:txBody>
          <a:bodyPr/>
          <a:lstStyle/>
          <a:p>
            <a:pPr eaLnBrk="1" hangingPunct="1"/>
            <a:r>
              <a:rPr lang="si-LK" sz="4000" b="1" dirty="0" smtClean="0">
                <a:latin typeface="Arial" charset="0"/>
                <a:ea typeface="ＭＳ Ｐゴシック" charset="0"/>
                <a:cs typeface="ＭＳ Ｐゴシック" charset="0"/>
              </a:rPr>
              <a:t>සමාරිතයන් යුදේව් මුඛ්‍යධාරාවෙන් පිට සිටියි</a:t>
            </a:r>
            <a:endParaRPr lang="en-US" sz="40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descr="modelofherodstemple"/>
          <p:cNvPicPr>
            <a:picLocks noChangeAspect="1" noChangeArrowheads="1"/>
          </p:cNvPicPr>
          <p:nvPr/>
        </p:nvPicPr>
        <p:blipFill>
          <a:blip r:embed="rId3" cstate="screen">
            <a:lum bright="-36000"/>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2"/>
          <p:cNvSpPr>
            <a:spLocks noGrp="1" noChangeArrowheads="1"/>
          </p:cNvSpPr>
          <p:nvPr>
            <p:ph type="title"/>
          </p:nvPr>
        </p:nvSpPr>
        <p:spPr/>
        <p:txBody>
          <a:bodyPr/>
          <a:lstStyle/>
          <a:p>
            <a:pPr eaLnBrk="1" hangingPunct="1"/>
            <a:r>
              <a:rPr lang="si-LK" sz="4000" dirty="0" smtClean="0">
                <a:latin typeface="Arial" charset="0"/>
                <a:ea typeface="ＭＳ Ｐゴシック" charset="0"/>
                <a:cs typeface="ＭＳ Ｐゴシック" charset="0"/>
              </a:rPr>
              <a:t>දේවමාළිගාව සමග වු සෙලට්වරැන්</a:t>
            </a:r>
            <a:endParaRPr lang="en-US" sz="40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8" descr="Dead Sea0008"/>
          <p:cNvPicPr>
            <a:picLocks noChangeAspect="1" noChangeArrowheads="1"/>
          </p:cNvPicPr>
          <p:nvPr/>
        </p:nvPicPr>
        <p:blipFill>
          <a:blip r:embed="rId3" cstate="screen">
            <a:lum bright="-12000"/>
            <a:extLst>
              <a:ext uri="{28A0092B-C50C-407E-A947-70E740481C1C}">
                <a14:useLocalDpi xmlns:a14="http://schemas.microsoft.com/office/drawing/2010/main" xmlns=""/>
              </a:ext>
            </a:extLst>
          </a:blip>
          <a:srcRect/>
          <a:stretch>
            <a:fillRect/>
          </a:stretch>
        </p:blipFill>
        <p:spPr bwMode="auto">
          <a:xfrm>
            <a:off x="0" y="4206875"/>
            <a:ext cx="4572000"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7" descr="Dead Sea0008"/>
          <p:cNvPicPr>
            <a:picLocks noChangeAspect="1" noChangeArrowheads="1"/>
          </p:cNvPicPr>
          <p:nvPr/>
        </p:nvPicPr>
        <p:blipFill>
          <a:blip r:embed="rId4" cstate="screen">
            <a:lum bright="-12000"/>
            <a:extLst>
              <a:ext uri="{28A0092B-C50C-407E-A947-70E740481C1C}">
                <a14:useLocalDpi xmlns:a14="http://schemas.microsoft.com/office/drawing/2010/main" xmlns=""/>
              </a:ext>
            </a:extLst>
          </a:blip>
          <a:srcRect/>
          <a:stretch>
            <a:fillRect/>
          </a:stretch>
        </p:blipFill>
        <p:spPr bwMode="auto">
          <a:xfrm>
            <a:off x="0" y="-304800"/>
            <a:ext cx="4648200"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5" name="Picture 2" descr="Masada"/>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3"/>
          <p:cNvSpPr txBox="1">
            <a:spLocks noChangeArrowheads="1"/>
          </p:cNvSpPr>
          <p:nvPr/>
        </p:nvSpPr>
        <p:spPr bwMode="auto">
          <a:xfrm rot="-5400000">
            <a:off x="-792957" y="3144044"/>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23556" name="Text Box 4"/>
          <p:cNvSpPr txBox="1">
            <a:spLocks noChangeArrowheads="1"/>
          </p:cNvSpPr>
          <p:nvPr/>
        </p:nvSpPr>
        <p:spPr bwMode="auto">
          <a:xfrm>
            <a:off x="395288" y="2495550"/>
            <a:ext cx="4225925" cy="1752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eaLnBrk="1" hangingPunct="1">
              <a:buClr>
                <a:schemeClr val="tx1"/>
              </a:buClr>
              <a:buFont typeface="Wingdings" pitchFamily="-105" charset="2"/>
              <a:buNone/>
              <a:defRPr/>
            </a:pPr>
            <a:r>
              <a:rPr lang="en-US" sz="2800" b="1" dirty="0">
                <a:latin typeface="Arial Narrow" pitchFamily="-105" charset="0"/>
                <a:ea typeface="Arial" pitchFamily="-105" charset="0"/>
                <a:cs typeface="Arial" pitchFamily="-105" charset="0"/>
              </a:rPr>
              <a:t>Characteristics</a:t>
            </a:r>
          </a:p>
          <a:p>
            <a:pPr eaLnBrk="1" hangingPunct="1">
              <a:buClr>
                <a:schemeClr val="tx1"/>
              </a:buClr>
              <a:buFont typeface="Wingdings" pitchFamily="-105" charset="2"/>
              <a:buNone/>
              <a:defRPr/>
            </a:pPr>
            <a:r>
              <a:rPr lang="en-US" sz="2800" b="1" dirty="0">
                <a:latin typeface="Arial Narrow" pitchFamily="-105" charset="0"/>
                <a:ea typeface="Times New Roman" pitchFamily="-105" charset="0"/>
                <a:cs typeface="Times New Roman" pitchFamily="-105" charset="0"/>
              </a:rPr>
              <a:t>1. </a:t>
            </a:r>
            <a:r>
              <a:rPr lang="en-US" sz="2800" b="1" dirty="0">
                <a:latin typeface="Arial Narrow" pitchFamily="-105" charset="0"/>
                <a:ea typeface="Arial" pitchFamily="-105" charset="0"/>
                <a:cs typeface="Arial" pitchFamily="-105" charset="0"/>
              </a:rPr>
              <a:t>They opposed taxes for the emperor, wanting allegiance to God alone.</a:t>
            </a:r>
          </a:p>
        </p:txBody>
      </p:sp>
      <p:sp>
        <p:nvSpPr>
          <p:cNvPr id="182278" name="Rectangle 5"/>
          <p:cNvSpPr>
            <a:spLocks noGrp="1" noChangeArrowheads="1"/>
          </p:cNvSpPr>
          <p:nvPr>
            <p:ph type="title"/>
          </p:nvPr>
        </p:nvSpPr>
        <p:spPr>
          <a:xfrm>
            <a:off x="5257800" y="277813"/>
            <a:ext cx="3429000" cy="941387"/>
          </a:xfrm>
        </p:spPr>
        <p:txBody>
          <a:bodyPr/>
          <a:lstStyle/>
          <a:p>
            <a:pPr eaLnBrk="1" hangingPunct="1"/>
            <a:r>
              <a:rPr lang="si-LK" dirty="0" smtClean="0">
                <a:latin typeface="Arial" charset="0"/>
                <a:ea typeface="ＭＳ Ｐゴシック" charset="0"/>
                <a:cs typeface="ＭＳ Ｐゴシック" charset="0"/>
              </a:rPr>
              <a:t>සෙලට්වරැන් </a:t>
            </a:r>
            <a:endParaRPr lang="en-US" dirty="0">
              <a:latin typeface="Arial" charset="0"/>
              <a:ea typeface="ＭＳ Ｐゴシック" charset="0"/>
              <a:cs typeface="ＭＳ Ｐゴシック" charset="0"/>
            </a:endParaRPr>
          </a:p>
        </p:txBody>
      </p:sp>
      <p:sp>
        <p:nvSpPr>
          <p:cNvPr id="182279"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82280" name="Text Box 9"/>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1+#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Zealot Loyalty</a:t>
            </a:r>
          </a:p>
        </p:txBody>
      </p:sp>
      <p:sp>
        <p:nvSpPr>
          <p:cNvPr id="47107"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pic>
        <p:nvPicPr>
          <p:cNvPr id="184323" name="Picture 4" descr="Dead Sea0006"/>
          <p:cNvPicPr>
            <a:picLocks noChangeAspect="1" noChangeArrowheads="1"/>
          </p:cNvPicPr>
          <p:nvPr/>
        </p:nvPicPr>
        <p:blipFill>
          <a:blip r:embed="rId3" cstate="screen">
            <a:lum bright="-12000"/>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Text Box 5"/>
          <p:cNvSpPr txBox="1">
            <a:spLocks noChangeArrowheads="1"/>
          </p:cNvSpPr>
          <p:nvPr/>
        </p:nvSpPr>
        <p:spPr bwMode="auto">
          <a:xfrm rot="-5400000">
            <a:off x="-572294" y="3432969"/>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pic>
        <p:nvPicPr>
          <p:cNvPr id="184325" name="Picture 8" descr="Dead Sea0007"/>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0"/>
            <a:ext cx="354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ext Box 6"/>
          <p:cNvSpPr txBox="1">
            <a:spLocks noChangeArrowheads="1"/>
          </p:cNvSpPr>
          <p:nvPr/>
        </p:nvSpPr>
        <p:spPr bwMode="auto">
          <a:xfrm>
            <a:off x="107504" y="304800"/>
            <a:ext cx="3505200" cy="24384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eaLnBrk="1" hangingPunct="1">
              <a:buClr>
                <a:schemeClr val="tx1"/>
              </a:buClr>
              <a:buFont typeface="Wingdings" pitchFamily="-105" charset="2"/>
              <a:buNone/>
              <a:defRPr/>
            </a:pPr>
            <a:r>
              <a:rPr lang="si-LK" sz="3200" b="1" dirty="0" smtClean="0">
                <a:solidFill>
                  <a:srgbClr val="FFFFFF"/>
                </a:solidFill>
                <a:effectLst>
                  <a:glow rad="101600">
                    <a:srgbClr val="000000">
                      <a:alpha val="75000"/>
                    </a:srgbClr>
                  </a:glow>
                </a:effectLst>
                <a:latin typeface="Arial Narrow" pitchFamily="-105" charset="0"/>
                <a:ea typeface="Arial" pitchFamily="-105" charset="0"/>
                <a:cs typeface="Arial" pitchFamily="-105" charset="0"/>
              </a:rPr>
              <a:t>චරිත</a:t>
            </a:r>
            <a:endPar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endParaRPr>
          </a:p>
          <a:p>
            <a:pPr marL="355600" indent="-355600" eaLnBrk="1" hangingPunct="1">
              <a:buClr>
                <a:schemeClr val="tx1"/>
              </a:buClr>
              <a:buFont typeface="Wingdings" pitchFamily="-105" charset="2"/>
              <a:buNone/>
              <a:defRPr/>
            </a:pP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2.</a:t>
            </a:r>
            <a:r>
              <a:rPr lang="en-US" sz="3200" b="1" dirty="0">
                <a:solidFill>
                  <a:srgbClr val="FFFFFF"/>
                </a:solidFill>
                <a:effectLst>
                  <a:glow rad="101600">
                    <a:srgbClr val="000000">
                      <a:alpha val="75000"/>
                    </a:srgbClr>
                  </a:glow>
                </a:effectLst>
                <a:latin typeface="Arial Narrow" pitchFamily="-105" charset="0"/>
                <a:ea typeface="Times New Roman" pitchFamily="-105" charset="0"/>
                <a:cs typeface="Times New Roman" pitchFamily="-105" charset="0"/>
              </a:rPr>
              <a:t> </a:t>
            </a:r>
            <a:r>
              <a:rPr lang="en-US" sz="3200" b="1" dirty="0">
                <a:solidFill>
                  <a:srgbClr val="FFFFFF"/>
                </a:solidFill>
                <a:effectLst>
                  <a:glow rad="101600">
                    <a:srgbClr val="000000">
                      <a:alpha val="75000"/>
                    </a:srgbClr>
                  </a:glow>
                </a:effectLst>
                <a:latin typeface="Arial Narrow" pitchFamily="-105" charset="0"/>
                <a:ea typeface="Arial" pitchFamily="-105" charset="0"/>
                <a:cs typeface="Arial" pitchFamily="-105" charset="0"/>
              </a:rPr>
              <a:t>Zealots had fierce loyalty to the Jewish traditions.</a:t>
            </a:r>
          </a:p>
        </p:txBody>
      </p:sp>
      <p:sp>
        <p:nvSpPr>
          <p:cNvPr id="47111" name="Text Box 7"/>
          <p:cNvSpPr txBox="1">
            <a:spLocks noChangeArrowheads="1"/>
          </p:cNvSpPr>
          <p:nvPr/>
        </p:nvSpPr>
        <p:spPr bwMode="auto">
          <a:xfrm>
            <a:off x="4210000" y="3417168"/>
            <a:ext cx="3962400" cy="15240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lstStyle/>
          <a:p>
            <a:pPr eaLnBrk="1" hangingPunct="1">
              <a:buClr>
                <a:schemeClr val="tx1"/>
              </a:buClr>
              <a:buFont typeface="Wingdings" pitchFamily="-105" charset="2"/>
              <a:buNone/>
              <a:defRPr/>
            </a:pPr>
            <a:r>
              <a:rPr lang="si-LK" sz="3200" b="1" dirty="0" smtClean="0">
                <a:effectLst>
                  <a:glow rad="101600">
                    <a:srgbClr val="000000">
                      <a:alpha val="75000"/>
                    </a:srgbClr>
                  </a:glow>
                </a:effectLst>
                <a:latin typeface="Arial Narrow" pitchFamily="-105" charset="0"/>
                <a:ea typeface="Arial" pitchFamily="-105" charset="0"/>
                <a:cs typeface="Arial" pitchFamily="-105" charset="0"/>
              </a:rPr>
              <a:t>රොම කදවුරක්</a:t>
            </a:r>
            <a:endParaRPr lang="en-US" sz="3200" b="1" dirty="0">
              <a:effectLst>
                <a:glow rad="101600">
                  <a:srgbClr val="000000">
                    <a:alpha val="75000"/>
                  </a:srgbClr>
                </a:glow>
              </a:effectLst>
              <a:latin typeface="Arial Narrow" pitchFamily="-105" charset="0"/>
              <a:ea typeface="Arial" pitchFamily="-105" charset="0"/>
              <a:cs typeface="Arial" pitchFamily="-105" charset="0"/>
            </a:endParaRPr>
          </a:p>
        </p:txBody>
      </p:sp>
      <p:sp>
        <p:nvSpPr>
          <p:cNvPr id="47113" name="Text Box 9"/>
          <p:cNvSpPr txBox="1">
            <a:spLocks noChangeArrowheads="1"/>
          </p:cNvSpPr>
          <p:nvPr/>
        </p:nvSpPr>
        <p:spPr bwMode="auto">
          <a:xfrm>
            <a:off x="0" y="5715000"/>
            <a:ext cx="3733800" cy="1143000"/>
          </a:xfrm>
          <a:prstGeom prst="rect">
            <a:avLst/>
          </a:prstGeom>
          <a:noFill/>
          <a:ln w="12700" cap="sq">
            <a:noFill/>
            <a:miter lim="800000"/>
            <a:headEnd type="none" w="sm" len="sm"/>
            <a:tailEnd type="none" w="sm" len="sm"/>
          </a:ln>
          <a:effectLst>
            <a:outerShdw blurRad="63500" dist="38099" dir="2700000" algn="ctr" rotWithShape="0">
              <a:schemeClr val="tx1">
                <a:alpha val="74998"/>
              </a:schemeClr>
            </a:outerShdw>
          </a:effectLst>
        </p:spPr>
        <p:txBody>
          <a:bodyPr/>
          <a:lstStyle/>
          <a:p>
            <a:pPr eaLnBrk="1" hangingPunct="1">
              <a:buClr>
                <a:schemeClr val="tx1"/>
              </a:buClr>
              <a:buFont typeface="Wingdings" pitchFamily="-105" charset="2"/>
              <a:buNone/>
              <a:defRPr/>
            </a:pPr>
            <a:r>
              <a:rPr lang="en-US" sz="2400" b="1">
                <a:solidFill>
                  <a:srgbClr val="000000"/>
                </a:solidFill>
                <a:latin typeface="Arial Narrow" pitchFamily="-105" charset="0"/>
                <a:ea typeface="Arial" pitchFamily="-105" charset="0"/>
                <a:cs typeface="Arial" pitchFamily="-105" charset="0"/>
              </a:rPr>
              <a:t>A “Mikveh” ritual bath at Masada for Zealot immersion based on strict Jewish law</a:t>
            </a:r>
          </a:p>
        </p:txBody>
      </p:sp>
      <p:sp>
        <p:nvSpPr>
          <p:cNvPr id="184329"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13"/>
                                        </p:tgtEl>
                                        <p:attrNameLst>
                                          <p:attrName>style.visibility</p:attrName>
                                        </p:attrNameLst>
                                      </p:cBhvr>
                                      <p:to>
                                        <p:strVal val="visible"/>
                                      </p:to>
                                    </p:set>
                                    <p:anim calcmode="lin" valueType="num">
                                      <p:cBhvr additive="base">
                                        <p:cTn id="13" dur="500" fill="hold"/>
                                        <p:tgtEl>
                                          <p:spTgt spid="47113"/>
                                        </p:tgtEl>
                                        <p:attrNameLst>
                                          <p:attrName>ppt_x</p:attrName>
                                        </p:attrNameLst>
                                      </p:cBhvr>
                                      <p:tavLst>
                                        <p:tav tm="0">
                                          <p:val>
                                            <p:strVal val="1+#ppt_w/2"/>
                                          </p:val>
                                        </p:tav>
                                        <p:tav tm="100000">
                                          <p:val>
                                            <p:strVal val="#ppt_x"/>
                                          </p:val>
                                        </p:tav>
                                      </p:tavLst>
                                    </p:anim>
                                    <p:anim calcmode="lin" valueType="num">
                                      <p:cBhvr additive="base">
                                        <p:cTn id="1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1+#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4" descr="Dead Sea000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106863" y="0"/>
            <a:ext cx="5037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ext Box 5"/>
          <p:cNvSpPr txBox="1">
            <a:spLocks noChangeArrowheads="1"/>
          </p:cNvSpPr>
          <p:nvPr/>
        </p:nvSpPr>
        <p:spPr bwMode="auto">
          <a:xfrm rot="-5400000">
            <a:off x="-575469" y="3436144"/>
            <a:ext cx="1939925" cy="42703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46086" name="Text Box 6"/>
          <p:cNvSpPr txBox="1">
            <a:spLocks noChangeArrowheads="1"/>
          </p:cNvSpPr>
          <p:nvPr/>
        </p:nvSpPr>
        <p:spPr bwMode="auto">
          <a:xfrm>
            <a:off x="609600" y="304800"/>
            <a:ext cx="3505200" cy="6324600"/>
          </a:xfrm>
          <a:prstGeom prst="rect">
            <a:avLst/>
          </a:prstGeom>
          <a:noFill/>
          <a:ln w="12700" cap="sq">
            <a:noFill/>
            <a:miter lim="800000"/>
            <a:headEnd type="none" w="sm" len="sm"/>
            <a:tailEnd type="none" w="sm" len="sm"/>
          </a:ln>
          <a:effectLst>
            <a:outerShdw blurRad="63500" dist="38099" dir="2700000" algn="ctr" rotWithShape="0">
              <a:srgbClr val="000000">
                <a:alpha val="74998"/>
              </a:srgbClr>
            </a:outerShdw>
          </a:effectLst>
        </p:spPr>
        <p:txBody>
          <a:bodyPr/>
          <a:lstStyle/>
          <a:p>
            <a:pPr marL="355600" indent="-355600" eaLnBrk="1" hangingPunct="1">
              <a:buClr>
                <a:schemeClr val="tx1"/>
              </a:buClr>
              <a:buFont typeface="Wingdings" pitchFamily="-105" charset="2"/>
              <a:buNone/>
              <a:defRPr/>
            </a:pPr>
            <a:r>
              <a:rPr lang="en-US" sz="3200" b="1" dirty="0">
                <a:latin typeface="Arial Narrow" pitchFamily="-105" charset="0"/>
                <a:ea typeface="Arial" pitchFamily="-105" charset="0"/>
                <a:cs typeface="Arial" pitchFamily="-105" charset="0"/>
              </a:rPr>
              <a:t>Characteristics (</a:t>
            </a:r>
            <a:r>
              <a:rPr lang="en-US" sz="3200" b="1" dirty="0" err="1">
                <a:latin typeface="Arial Narrow" pitchFamily="-105" charset="0"/>
                <a:ea typeface="Arial" pitchFamily="-105" charset="0"/>
                <a:cs typeface="Arial" pitchFamily="-105" charset="0"/>
              </a:rPr>
              <a:t>cont</a:t>
            </a:r>
            <a:r>
              <a:rPr lang="fr-FR" sz="3200" b="1" dirty="0">
                <a:latin typeface="Arial Narrow" pitchFamily="-105" charset="0"/>
                <a:ea typeface="Arial" pitchFamily="-105" charset="0"/>
                <a:cs typeface="Arial" pitchFamily="-105" charset="0"/>
              </a:rPr>
              <a:t>'</a:t>
            </a:r>
            <a:r>
              <a:rPr lang="en-US" sz="3200" b="1" dirty="0">
                <a:latin typeface="Arial Narrow" pitchFamily="-105" charset="0"/>
                <a:ea typeface="Arial" pitchFamily="-105" charset="0"/>
                <a:cs typeface="Arial" pitchFamily="-105" charset="0"/>
              </a:rPr>
              <a:t>d)</a:t>
            </a:r>
          </a:p>
          <a:p>
            <a:pPr marL="355600" indent="-355600" eaLnBrk="1" hangingPunct="1">
              <a:buClr>
                <a:schemeClr val="tx1"/>
              </a:buClr>
              <a:buFont typeface="Wingdings" pitchFamily="-105" charset="2"/>
              <a:buNone/>
              <a:defRPr/>
            </a:pPr>
            <a:r>
              <a:rPr lang="en-US" sz="3200" b="1" dirty="0">
                <a:solidFill>
                  <a:srgbClr val="FFFF00"/>
                </a:solidFill>
                <a:latin typeface="Arial Narrow" pitchFamily="-105" charset="0"/>
                <a:ea typeface="Arial" pitchFamily="-105" charset="0"/>
                <a:cs typeface="Arial" pitchFamily="-105" charset="0"/>
              </a:rPr>
              <a:t>3.</a:t>
            </a:r>
            <a:r>
              <a:rPr lang="en-US" sz="3200" b="1" dirty="0">
                <a:solidFill>
                  <a:srgbClr val="FFFF00"/>
                </a:solidFill>
                <a:latin typeface="Arial Narrow" pitchFamily="-105" charset="0"/>
                <a:ea typeface="Times New Roman" pitchFamily="-105" charset="0"/>
                <a:cs typeface="Times New Roman" pitchFamily="-105" charset="0"/>
              </a:rPr>
              <a:t> </a:t>
            </a:r>
            <a:r>
              <a:rPr lang="en-US" sz="3200" b="1" dirty="0">
                <a:solidFill>
                  <a:srgbClr val="FFFF00"/>
                </a:solidFill>
                <a:latin typeface="Arial Narrow" pitchFamily="-105" charset="0"/>
                <a:ea typeface="Arial" pitchFamily="-105" charset="0"/>
                <a:cs typeface="Arial" pitchFamily="-105" charset="0"/>
              </a:rPr>
              <a:t>Zealots opposed using the Greek language in Israel.</a:t>
            </a:r>
            <a:endParaRPr lang="en-US" sz="3200" b="1" dirty="0">
              <a:solidFill>
                <a:srgbClr val="FFFF00"/>
              </a:solidFill>
              <a:latin typeface="Arial Narrow" pitchFamily="-105" charset="0"/>
              <a:ea typeface="Times New Roman" pitchFamily="-105" charset="0"/>
              <a:cs typeface="Times New Roman" pitchFamily="-105" charset="0"/>
            </a:endParaRPr>
          </a:p>
          <a:p>
            <a:pPr marL="355600" indent="-355600" eaLnBrk="1" hangingPunct="1">
              <a:buClr>
                <a:schemeClr val="tx1"/>
              </a:buClr>
              <a:buFont typeface="Wingdings" pitchFamily="-105" charset="2"/>
              <a:buNone/>
              <a:defRPr/>
            </a:pPr>
            <a:r>
              <a:rPr lang="en-US" sz="3200" b="1" dirty="0">
                <a:solidFill>
                  <a:srgbClr val="FFFF00"/>
                </a:solidFill>
                <a:latin typeface="Arial Narrow" pitchFamily="-105" charset="0"/>
                <a:ea typeface="Arial" pitchFamily="-105" charset="0"/>
                <a:cs typeface="Arial" pitchFamily="-105" charset="0"/>
              </a:rPr>
              <a:t>4. Zealots prophesied the coming of the time of salvation.</a:t>
            </a:r>
          </a:p>
        </p:txBody>
      </p:sp>
      <p:sp>
        <p:nvSpPr>
          <p:cNvPr id="186372" name="Text Box 9"/>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86373" name="Text Box 10"/>
          <p:cNvSpPr txBox="1">
            <a:spLocks noChangeArrowheads="1"/>
          </p:cNvSpPr>
          <p:nvPr/>
        </p:nvSpPr>
        <p:spPr bwMode="auto">
          <a:xfrm>
            <a:off x="146050" y="6491288"/>
            <a:ext cx="3886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accent1"/>
            </a:gs>
          </a:gsLst>
          <a:path path="rect">
            <a:fillToRect r="100000" b="100000"/>
          </a:path>
        </a:gra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260648"/>
            <a:ext cx="8435975" cy="1139825"/>
          </a:xfrm>
        </p:spPr>
        <p:txBody>
          <a:bodyPr/>
          <a:lstStyle/>
          <a:p>
            <a:pPr eaLnBrk="1" hangingPunct="1"/>
            <a:r>
              <a:rPr lang="si-LK" b="1" dirty="0" smtClean="0">
                <a:latin typeface="Arial" charset="0"/>
                <a:ea typeface="ＭＳ Ｐゴシック" charset="0"/>
                <a:cs typeface="ＭＳ Ｐゴシック" charset="0"/>
              </a:rPr>
              <a:t>ගොලයො දෙලෛලස</a:t>
            </a:r>
            <a:r>
              <a:rPr lang="en-US" b="1" dirty="0" smtClean="0">
                <a:latin typeface="Arial" charset="0"/>
                <a:ea typeface="ＭＳ Ｐゴシック" charset="0"/>
                <a:cs typeface="ＭＳ Ｐゴシック" charset="0"/>
              </a:rPr>
              <a:t>Twelve </a:t>
            </a:r>
            <a:r>
              <a:rPr lang="en-US" b="1" dirty="0">
                <a:latin typeface="Arial" charset="0"/>
                <a:ea typeface="ＭＳ Ｐゴシック" charset="0"/>
                <a:cs typeface="ＭＳ Ｐゴシック" charset="0"/>
              </a:rPr>
              <a:t>Who Followed Jesus</a:t>
            </a:r>
          </a:p>
        </p:txBody>
      </p:sp>
      <p:grpSp>
        <p:nvGrpSpPr>
          <p:cNvPr id="2" name="Group 39"/>
          <p:cNvGrpSpPr>
            <a:grpSpLocks/>
          </p:cNvGrpSpPr>
          <p:nvPr/>
        </p:nvGrpSpPr>
        <p:grpSpPr bwMode="auto">
          <a:xfrm>
            <a:off x="2209800" y="5105400"/>
            <a:ext cx="1593850" cy="1752600"/>
            <a:chOff x="1392" y="3216"/>
            <a:chExt cx="980" cy="1104"/>
          </a:xfrm>
        </p:grpSpPr>
        <p:pic>
          <p:nvPicPr>
            <p:cNvPr id="188454" name="Picture 6" descr="Disciples"/>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6" name="Rectangle 16"/>
            <p:cNvSpPr>
              <a:spLocks noChangeArrowheads="1"/>
            </p:cNvSpPr>
            <p:nvPr/>
          </p:nvSpPr>
          <p:spPr bwMode="auto">
            <a:xfrm>
              <a:off x="1392" y="403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Matthew</a:t>
              </a:r>
            </a:p>
          </p:txBody>
        </p:sp>
      </p:grpSp>
      <p:grpSp>
        <p:nvGrpSpPr>
          <p:cNvPr id="3" name="Group 38"/>
          <p:cNvGrpSpPr>
            <a:grpSpLocks/>
          </p:cNvGrpSpPr>
          <p:nvPr/>
        </p:nvGrpSpPr>
        <p:grpSpPr bwMode="auto">
          <a:xfrm>
            <a:off x="4800600" y="5105400"/>
            <a:ext cx="2867025" cy="1752600"/>
            <a:chOff x="2928" y="3216"/>
            <a:chExt cx="1762" cy="1104"/>
          </a:xfrm>
        </p:grpSpPr>
        <p:pic>
          <p:nvPicPr>
            <p:cNvPr id="188452" name="Picture 7" descr="Disciples"/>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9" name="Rectangle 19"/>
            <p:cNvSpPr>
              <a:spLocks noChangeArrowheads="1"/>
            </p:cNvSpPr>
            <p:nvPr/>
          </p:nvSpPr>
          <p:spPr bwMode="auto">
            <a:xfrm>
              <a:off x="2928" y="4032"/>
              <a:ext cx="176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Simon the Zealot</a:t>
              </a:r>
            </a:p>
          </p:txBody>
        </p:sp>
      </p:grpSp>
      <p:grpSp>
        <p:nvGrpSpPr>
          <p:cNvPr id="4" name="Group 37"/>
          <p:cNvGrpSpPr>
            <a:grpSpLocks/>
          </p:cNvGrpSpPr>
          <p:nvPr/>
        </p:nvGrpSpPr>
        <p:grpSpPr bwMode="auto">
          <a:xfrm>
            <a:off x="7696200" y="4876800"/>
            <a:ext cx="1562100" cy="1676400"/>
            <a:chOff x="4416" y="3168"/>
            <a:chExt cx="960" cy="1056"/>
          </a:xfrm>
        </p:grpSpPr>
        <p:pic>
          <p:nvPicPr>
            <p:cNvPr id="188450" name="Picture 12" descr="High Priest000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416" y="3168"/>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0" name="Rectangle 20"/>
            <p:cNvSpPr>
              <a:spLocks noChangeArrowheads="1"/>
            </p:cNvSpPr>
            <p:nvPr/>
          </p:nvSpPr>
          <p:spPr bwMode="auto">
            <a:xfrm>
              <a:off x="4464" y="3936"/>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Judas</a:t>
              </a:r>
            </a:p>
          </p:txBody>
        </p:sp>
      </p:grpSp>
      <p:grpSp>
        <p:nvGrpSpPr>
          <p:cNvPr id="5" name="Group 34"/>
          <p:cNvGrpSpPr>
            <a:grpSpLocks/>
          </p:cNvGrpSpPr>
          <p:nvPr/>
        </p:nvGrpSpPr>
        <p:grpSpPr bwMode="auto">
          <a:xfrm>
            <a:off x="7010400" y="2514600"/>
            <a:ext cx="1562100" cy="1676400"/>
            <a:chOff x="4656" y="2256"/>
            <a:chExt cx="960" cy="1056"/>
          </a:xfrm>
        </p:grpSpPr>
        <p:pic>
          <p:nvPicPr>
            <p:cNvPr id="188448" name="Picture 5" descr="Disciples"/>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1" name="Rectangle 21"/>
            <p:cNvSpPr>
              <a:spLocks noChangeArrowheads="1"/>
            </p:cNvSpPr>
            <p:nvPr/>
          </p:nvSpPr>
          <p:spPr bwMode="auto">
            <a:xfrm>
              <a:off x="4704" y="30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Andrew</a:t>
              </a:r>
            </a:p>
          </p:txBody>
        </p:sp>
      </p:grpSp>
      <p:grpSp>
        <p:nvGrpSpPr>
          <p:cNvPr id="6" name="Group 43"/>
          <p:cNvGrpSpPr>
            <a:grpSpLocks/>
          </p:cNvGrpSpPr>
          <p:nvPr/>
        </p:nvGrpSpPr>
        <p:grpSpPr bwMode="auto">
          <a:xfrm>
            <a:off x="5638800" y="1371600"/>
            <a:ext cx="1562100" cy="1752600"/>
            <a:chOff x="3504" y="912"/>
            <a:chExt cx="960" cy="1104"/>
          </a:xfrm>
        </p:grpSpPr>
        <p:pic>
          <p:nvPicPr>
            <p:cNvPr id="188446" name="Picture 15" descr="High Priest0005"/>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3" name="Rectangle 23"/>
            <p:cNvSpPr>
              <a:spLocks noChangeArrowheads="1"/>
            </p:cNvSpPr>
            <p:nvPr/>
          </p:nvSpPr>
          <p:spPr bwMode="auto">
            <a:xfrm>
              <a:off x="3552"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John</a:t>
              </a:r>
            </a:p>
          </p:txBody>
        </p:sp>
      </p:grpSp>
      <p:grpSp>
        <p:nvGrpSpPr>
          <p:cNvPr id="7" name="Group 40"/>
          <p:cNvGrpSpPr>
            <a:grpSpLocks/>
          </p:cNvGrpSpPr>
          <p:nvPr/>
        </p:nvGrpSpPr>
        <p:grpSpPr bwMode="auto">
          <a:xfrm>
            <a:off x="1676400" y="3657600"/>
            <a:ext cx="1562100" cy="1752600"/>
            <a:chOff x="1056" y="2304"/>
            <a:chExt cx="960" cy="1104"/>
          </a:xfrm>
        </p:grpSpPr>
        <p:pic>
          <p:nvPicPr>
            <p:cNvPr id="188444" name="Picture 11" descr="High Priest0004"/>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6" name="Rectangle 26"/>
            <p:cNvSpPr>
              <a:spLocks noChangeArrowheads="1"/>
            </p:cNvSpPr>
            <p:nvPr/>
          </p:nvSpPr>
          <p:spPr bwMode="auto">
            <a:xfrm>
              <a:off x="1104" y="3120"/>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Thomas</a:t>
              </a:r>
            </a:p>
          </p:txBody>
        </p:sp>
      </p:grpSp>
      <p:grpSp>
        <p:nvGrpSpPr>
          <p:cNvPr id="8" name="Group 45"/>
          <p:cNvGrpSpPr>
            <a:grpSpLocks/>
          </p:cNvGrpSpPr>
          <p:nvPr/>
        </p:nvGrpSpPr>
        <p:grpSpPr bwMode="auto">
          <a:xfrm>
            <a:off x="1588" y="2438400"/>
            <a:ext cx="2336800" cy="1676400"/>
            <a:chOff x="-44" y="1872"/>
            <a:chExt cx="1437" cy="1056"/>
          </a:xfrm>
        </p:grpSpPr>
        <p:pic>
          <p:nvPicPr>
            <p:cNvPr id="188442" name="Picture 14" descr="High Priest0005"/>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7" name="Rectangle 27"/>
            <p:cNvSpPr>
              <a:spLocks noChangeArrowheads="1"/>
            </p:cNvSpPr>
            <p:nvPr/>
          </p:nvSpPr>
          <p:spPr bwMode="auto">
            <a:xfrm>
              <a:off x="-44" y="2640"/>
              <a:ext cx="1437"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Bartholomew</a:t>
              </a:r>
            </a:p>
          </p:txBody>
        </p:sp>
      </p:grpSp>
      <p:grpSp>
        <p:nvGrpSpPr>
          <p:cNvPr id="9" name="Group 36"/>
          <p:cNvGrpSpPr>
            <a:grpSpLocks/>
          </p:cNvGrpSpPr>
          <p:nvPr/>
        </p:nvGrpSpPr>
        <p:grpSpPr bwMode="auto">
          <a:xfrm>
            <a:off x="4114800" y="3962400"/>
            <a:ext cx="1639888" cy="1752600"/>
            <a:chOff x="2496" y="2496"/>
            <a:chExt cx="1008" cy="1104"/>
          </a:xfrm>
        </p:grpSpPr>
        <p:pic>
          <p:nvPicPr>
            <p:cNvPr id="188440" name="Picture 4" descr="Disciples"/>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1" name="Rectangle 31"/>
            <p:cNvSpPr>
              <a:spLocks noChangeArrowheads="1"/>
            </p:cNvSpPr>
            <p:nvPr/>
          </p:nvSpPr>
          <p:spPr bwMode="auto">
            <a:xfrm>
              <a:off x="2592" y="331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Philip</a:t>
              </a:r>
            </a:p>
          </p:txBody>
        </p:sp>
      </p:grpSp>
      <p:grpSp>
        <p:nvGrpSpPr>
          <p:cNvPr id="10" name="Group 41"/>
          <p:cNvGrpSpPr>
            <a:grpSpLocks/>
          </p:cNvGrpSpPr>
          <p:nvPr/>
        </p:nvGrpSpPr>
        <p:grpSpPr bwMode="auto">
          <a:xfrm>
            <a:off x="2700338" y="2819400"/>
            <a:ext cx="1871662" cy="1752600"/>
            <a:chOff x="1704" y="1776"/>
            <a:chExt cx="1150" cy="1104"/>
          </a:xfrm>
        </p:grpSpPr>
        <p:pic>
          <p:nvPicPr>
            <p:cNvPr id="188438" name="Picture 13" descr="High Priest0005"/>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9" name="Rectangle 29"/>
            <p:cNvSpPr>
              <a:spLocks noChangeArrowheads="1"/>
            </p:cNvSpPr>
            <p:nvPr/>
          </p:nvSpPr>
          <p:spPr bwMode="auto">
            <a:xfrm>
              <a:off x="1704" y="2592"/>
              <a:ext cx="1150"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Thaddeus</a:t>
              </a:r>
            </a:p>
          </p:txBody>
        </p:sp>
      </p:grpSp>
      <p:grpSp>
        <p:nvGrpSpPr>
          <p:cNvPr id="11" name="Group 35"/>
          <p:cNvGrpSpPr>
            <a:grpSpLocks/>
          </p:cNvGrpSpPr>
          <p:nvPr/>
        </p:nvGrpSpPr>
        <p:grpSpPr bwMode="auto">
          <a:xfrm>
            <a:off x="5003800" y="3276600"/>
            <a:ext cx="3313113" cy="1676400"/>
            <a:chOff x="3155" y="2016"/>
            <a:chExt cx="2036" cy="1056"/>
          </a:xfrm>
        </p:grpSpPr>
        <p:pic>
          <p:nvPicPr>
            <p:cNvPr id="188436" name="Picture 9" descr="Disciples"/>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2" name="Rectangle 22"/>
            <p:cNvSpPr>
              <a:spLocks noChangeArrowheads="1"/>
            </p:cNvSpPr>
            <p:nvPr/>
          </p:nvSpPr>
          <p:spPr bwMode="auto">
            <a:xfrm>
              <a:off x="3155" y="2784"/>
              <a:ext cx="2036"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James bar </a:t>
              </a:r>
              <a:r>
                <a:rPr lang="en-US" sz="2000" b="1" dirty="0" err="1">
                  <a:effectLst>
                    <a:glow rad="228600">
                      <a:srgbClr val="000000"/>
                    </a:glow>
                    <a:outerShdw blurRad="38100" dist="38100" dir="2700000" algn="tl">
                      <a:srgbClr val="003B76"/>
                    </a:outerShdw>
                  </a:effectLst>
                  <a:cs typeface="Geneva" charset="0"/>
                </a:rPr>
                <a:t>Alphaeus</a:t>
              </a:r>
              <a:endParaRPr lang="en-US" sz="2000" b="1" dirty="0">
                <a:effectLst>
                  <a:glow rad="228600">
                    <a:srgbClr val="000000"/>
                  </a:glow>
                  <a:outerShdw blurRad="38100" dist="38100" dir="2700000" algn="tl">
                    <a:srgbClr val="003B76"/>
                  </a:outerShdw>
                </a:effectLst>
                <a:cs typeface="Geneva" charset="0"/>
              </a:endParaRPr>
            </a:p>
          </p:txBody>
        </p:sp>
      </p:grpSp>
      <p:grpSp>
        <p:nvGrpSpPr>
          <p:cNvPr id="12" name="Group 42"/>
          <p:cNvGrpSpPr>
            <a:grpSpLocks/>
          </p:cNvGrpSpPr>
          <p:nvPr/>
        </p:nvGrpSpPr>
        <p:grpSpPr bwMode="auto">
          <a:xfrm>
            <a:off x="4114800" y="1524000"/>
            <a:ext cx="1639888" cy="1752600"/>
            <a:chOff x="2400" y="1008"/>
            <a:chExt cx="1008" cy="1104"/>
          </a:xfrm>
        </p:grpSpPr>
        <p:pic>
          <p:nvPicPr>
            <p:cNvPr id="188434" name="Picture 10" descr="High Priest0004"/>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0" name="Rectangle 30"/>
            <p:cNvSpPr>
              <a:spLocks noChangeArrowheads="1"/>
            </p:cNvSpPr>
            <p:nvPr/>
          </p:nvSpPr>
          <p:spPr bwMode="auto">
            <a:xfrm>
              <a:off x="2496" y="18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a:effectLst>
                    <a:glow rad="228600">
                      <a:srgbClr val="000000"/>
                    </a:glow>
                    <a:outerShdw blurRad="38100" dist="38100" dir="2700000" algn="tl">
                      <a:srgbClr val="003B76"/>
                    </a:outerShdw>
                  </a:effectLst>
                  <a:cs typeface="Geneva" charset="0"/>
                </a:rPr>
                <a:t>James</a:t>
              </a:r>
            </a:p>
          </p:txBody>
        </p:sp>
      </p:grpSp>
      <p:grpSp>
        <p:nvGrpSpPr>
          <p:cNvPr id="13" name="Group 44"/>
          <p:cNvGrpSpPr>
            <a:grpSpLocks/>
          </p:cNvGrpSpPr>
          <p:nvPr/>
        </p:nvGrpSpPr>
        <p:grpSpPr bwMode="auto">
          <a:xfrm>
            <a:off x="1905000" y="1295400"/>
            <a:ext cx="1593850" cy="1752600"/>
            <a:chOff x="1248" y="912"/>
            <a:chExt cx="980" cy="1104"/>
          </a:xfrm>
        </p:grpSpPr>
        <p:pic>
          <p:nvPicPr>
            <p:cNvPr id="188432" name="Picture 8" descr="Disciples"/>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8" name="Rectangle 28"/>
            <p:cNvSpPr>
              <a:spLocks noChangeArrowheads="1"/>
            </p:cNvSpPr>
            <p:nvPr/>
          </p:nvSpPr>
          <p:spPr bwMode="auto">
            <a:xfrm>
              <a:off x="1248"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defRPr/>
              </a:pPr>
              <a:r>
                <a:rPr lang="en-US" sz="2000" b="1" dirty="0">
                  <a:effectLst>
                    <a:glow rad="228600">
                      <a:srgbClr val="000000"/>
                    </a:glow>
                    <a:outerShdw blurRad="38100" dist="38100" dir="2700000" algn="tl">
                      <a:srgbClr val="003B76"/>
                    </a:outerShdw>
                  </a:effectLst>
                  <a:cs typeface="Geneva" charset="0"/>
                </a:rPr>
                <a:t>Peter</a:t>
              </a:r>
            </a:p>
          </p:txBody>
        </p:sp>
      </p:grpSp>
      <p:pic>
        <p:nvPicPr>
          <p:cNvPr id="81966" name="Picture 46" descr="j0078807"/>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3657600" y="5462588"/>
            <a:ext cx="1743075"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nodeType="clickEffect">
                                  <p:stCondLst>
                                    <p:cond delay="0"/>
                                  </p:stCondLst>
                                  <p:childTnLst>
                                    <p:set>
                                      <p:cBhvr>
                                        <p:cTn id="91" dur="1" fill="hold">
                                          <p:stCondLst>
                                            <p:cond delay="0"/>
                                          </p:stCondLst>
                                        </p:cTn>
                                        <p:tgtEl>
                                          <p:spTgt spid="81966"/>
                                        </p:tgtEl>
                                        <p:attrNameLst>
                                          <p:attrName>style.visibility</p:attrName>
                                        </p:attrNameLst>
                                      </p:cBhvr>
                                      <p:to>
                                        <p:strVal val="visible"/>
                                      </p:to>
                                    </p:set>
                                    <p:animEffect transition="in" filter="fade">
                                      <p:cBhvr>
                                        <p:cTn id="92" dur="770" decel="100000"/>
                                        <p:tgtEl>
                                          <p:spTgt spid="81966"/>
                                        </p:tgtEl>
                                      </p:cBhvr>
                                    </p:animEffect>
                                    <p:animScale>
                                      <p:cBhvr>
                                        <p:cTn id="93" dur="770" decel="100000"/>
                                        <p:tgtEl>
                                          <p:spTgt spid="81966"/>
                                        </p:tgtEl>
                                      </p:cBhvr>
                                      <p:from x="10000" y="10000"/>
                                      <p:to x="200000" y="450000"/>
                                    </p:animScale>
                                    <p:animScale>
                                      <p:cBhvr>
                                        <p:cTn id="94" dur="1230" accel="100000" fill="hold">
                                          <p:stCondLst>
                                            <p:cond delay="770"/>
                                          </p:stCondLst>
                                        </p:cTn>
                                        <p:tgtEl>
                                          <p:spTgt spid="81966"/>
                                        </p:tgtEl>
                                      </p:cBhvr>
                                      <p:from x="200000" y="450000"/>
                                      <p:to x="100000" y="100000"/>
                                    </p:animScale>
                                    <p:set>
                                      <p:cBhvr>
                                        <p:cTn id="95" dur="770" fill="hold"/>
                                        <p:tgtEl>
                                          <p:spTgt spid="81966"/>
                                        </p:tgtEl>
                                        <p:attrNameLst>
                                          <p:attrName>ppt_x</p:attrName>
                                        </p:attrNameLst>
                                      </p:cBhvr>
                                      <p:to>
                                        <p:strVal val="(0.5)"/>
                                      </p:to>
                                    </p:set>
                                    <p:anim from="(0.5)" to="(#ppt_x)" calcmode="lin" valueType="num">
                                      <p:cBhvr>
                                        <p:cTn id="96" dur="1230" accel="100000" fill="hold">
                                          <p:stCondLst>
                                            <p:cond delay="770"/>
                                          </p:stCondLst>
                                        </p:cTn>
                                        <p:tgtEl>
                                          <p:spTgt spid="81966"/>
                                        </p:tgtEl>
                                        <p:attrNameLst>
                                          <p:attrName>ppt_x</p:attrName>
                                        </p:attrNameLst>
                                      </p:cBhvr>
                                    </p:anim>
                                    <p:set>
                                      <p:cBhvr>
                                        <p:cTn id="97" dur="770" fill="hold"/>
                                        <p:tgtEl>
                                          <p:spTgt spid="81966"/>
                                        </p:tgtEl>
                                        <p:attrNameLst>
                                          <p:attrName>ppt_y</p:attrName>
                                        </p:attrNameLst>
                                      </p:cBhvr>
                                      <p:to>
                                        <p:strVal val="(#ppt_y+0.4)"/>
                                      </p:to>
                                    </p:set>
                                    <p:anim from="(#ppt_y+0.4)" to="(#ppt_y)" calcmode="lin" valueType="num">
                                      <p:cBhvr>
                                        <p:cTn id="98" dur="1230" accel="100000" fill="hold">
                                          <p:stCondLst>
                                            <p:cond delay="770"/>
                                          </p:stCondLst>
                                        </p:cTn>
                                        <p:tgtEl>
                                          <p:spTgt spid="819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5" descr="cistern"/>
          <p:cNvPicPr>
            <a:picLocks noChangeAspect="1" noChangeArrowheads="1"/>
          </p:cNvPicPr>
          <p:nvPr/>
        </p:nvPicPr>
        <p:blipFill>
          <a:blip r:embed="rId3" cstate="print">
            <a:lum bright="-18000"/>
            <a:extLst>
              <a:ext uri="{28A0092B-C50C-407E-A947-70E740481C1C}">
                <a14:useLocalDpi xmlns:a14="http://schemas.microsoft.com/office/drawing/2010/main" xmlns=""/>
              </a:ext>
            </a:extLst>
          </a:blip>
          <a:srcRect/>
          <a:stretch>
            <a:fillRect/>
          </a:stretch>
        </p:blipFill>
        <p:spPr bwMode="auto">
          <a:xfrm>
            <a:off x="0" y="0"/>
            <a:ext cx="9144000" cy="718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2"/>
          <p:cNvSpPr>
            <a:spLocks noGrp="1" noChangeArrowheads="1"/>
          </p:cNvSpPr>
          <p:nvPr>
            <p:ph type="title"/>
          </p:nvPr>
        </p:nvSpPr>
        <p:spPr>
          <a:xfrm>
            <a:off x="0" y="152400"/>
            <a:ext cx="4932363" cy="762000"/>
          </a:xfrm>
        </p:spPr>
        <p:txBody>
          <a:bodyPr/>
          <a:lstStyle/>
          <a:p>
            <a:pPr eaLnBrk="1" hangingPunct="1"/>
            <a:r>
              <a:rPr lang="en-US" b="1" dirty="0">
                <a:latin typeface="Arial" charset="0"/>
                <a:ea typeface="ＭＳ Ｐゴシック" charset="0"/>
                <a:cs typeface="Arial" charset="0"/>
              </a:rPr>
              <a:t>Masada Cisterns</a:t>
            </a:r>
          </a:p>
        </p:txBody>
      </p:sp>
      <p:sp>
        <p:nvSpPr>
          <p:cNvPr id="20483" name="Rectangle 3"/>
          <p:cNvSpPr>
            <a:spLocks noGrp="1" noChangeArrowheads="1"/>
          </p:cNvSpPr>
          <p:nvPr>
            <p:ph type="body" idx="1"/>
          </p:nvPr>
        </p:nvSpPr>
        <p:spPr>
          <a:xfrm>
            <a:off x="5508104" y="304800"/>
            <a:ext cx="3635896" cy="4492352"/>
          </a:xfrm>
        </p:spPr>
        <p:txBody>
          <a:bodyPr/>
          <a:lstStyle/>
          <a:p>
            <a:pPr eaLnBrk="1" hangingPunct="1">
              <a:defRPr/>
            </a:pPr>
            <a:r>
              <a:rPr lang="en-US" b="1" dirty="0">
                <a:effectLst>
                  <a:glow rad="127000">
                    <a:srgbClr val="000000"/>
                  </a:glow>
                </a:effectLst>
                <a:latin typeface="Arial"/>
                <a:ea typeface="ＭＳ Ｐゴシック" charset="0"/>
                <a:cs typeface="Arial"/>
              </a:rPr>
              <a:t>Nine huge cisterns were carved into the Masada rock </a:t>
            </a:r>
          </a:p>
          <a:p>
            <a:pPr eaLnBrk="1" hangingPunct="1">
              <a:defRPr/>
            </a:pPr>
            <a:r>
              <a:rPr lang="en-US" b="1" dirty="0">
                <a:effectLst>
                  <a:glow rad="127000">
                    <a:srgbClr val="000000"/>
                  </a:glow>
                </a:effectLst>
                <a:latin typeface="Arial"/>
                <a:ea typeface="ＭＳ Ｐゴシック" charset="0"/>
                <a:cs typeface="Arial"/>
              </a:rPr>
              <a:t>These provided millions of liters of water for the Zealot defenders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endParaRPr lang="en-US">
              <a:ea typeface="+mj-ea"/>
              <a:cs typeface="+mj-cs"/>
            </a:endParaRPr>
          </a:p>
        </p:txBody>
      </p:sp>
      <p:pic>
        <p:nvPicPr>
          <p:cNvPr id="192514" name="Picture 4" descr="cistern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421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1" name="Rectangle 7"/>
          <p:cNvSpPr>
            <a:spLocks noChangeArrowheads="1"/>
          </p:cNvSpPr>
          <p:nvPr/>
        </p:nvSpPr>
        <p:spPr bwMode="auto">
          <a:xfrm>
            <a:off x="4191000" y="0"/>
            <a:ext cx="49530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latin typeface="Verdana" pitchFamily="-105" charset="0"/>
              <a:ea typeface="+mn-ea"/>
              <a:cs typeface="+mn-cs"/>
            </a:endParaRPr>
          </a:p>
        </p:txBody>
      </p:sp>
      <p:sp>
        <p:nvSpPr>
          <p:cNvPr id="21510" name="Rectangle 6"/>
          <p:cNvSpPr>
            <a:spLocks noGrp="1" noChangeArrowheads="1"/>
          </p:cNvSpPr>
          <p:nvPr>
            <p:ph type="body" idx="1"/>
          </p:nvPr>
        </p:nvSpPr>
        <p:spPr>
          <a:xfrm>
            <a:off x="4724400" y="5029200"/>
            <a:ext cx="4114800" cy="1828800"/>
          </a:xfrm>
        </p:spPr>
        <p:txBody>
          <a:bodyPr/>
          <a:lstStyle/>
          <a:p>
            <a:pPr eaLnBrk="1" hangingPunct="1">
              <a:defRPr/>
            </a:pPr>
            <a:r>
              <a:rPr lang="en-US">
                <a:latin typeface="Verdana" charset="0"/>
                <a:ea typeface="ＭＳ Ｐゴシック" charset="0"/>
                <a:cs typeface="ＭＳ Ｐゴシック" charset="0"/>
              </a:rPr>
              <a:t>Stairs led to the bottom of each cistern</a:t>
            </a:r>
          </a:p>
        </p:txBody>
      </p:sp>
      <p:sp>
        <p:nvSpPr>
          <p:cNvPr id="21513" name="Rectangle 9" descr="Water droplets"/>
          <p:cNvSpPr>
            <a:spLocks noChangeArrowheads="1"/>
          </p:cNvSpPr>
          <p:nvPr/>
        </p:nvSpPr>
        <p:spPr bwMode="auto">
          <a:xfrm>
            <a:off x="0" y="0"/>
            <a:ext cx="4191000" cy="6858000"/>
          </a:xfrm>
          <a:prstGeom prst="rect">
            <a:avLst/>
          </a:prstGeom>
          <a:blipFill dpi="0" rotWithShape="1">
            <a:blip r:embed="rId4"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12" name="Rectangle 8"/>
          <p:cNvSpPr>
            <a:spLocks noChangeArrowheads="1"/>
          </p:cNvSpPr>
          <p:nvPr/>
        </p:nvSpPr>
        <p:spPr bwMode="auto">
          <a:xfrm>
            <a:off x="3779838" y="152400"/>
            <a:ext cx="5135562" cy="762000"/>
          </a:xfrm>
          <a:prstGeom prst="rect">
            <a:avLst/>
          </a:prstGeom>
          <a:solidFill>
            <a:srgbClr val="000000"/>
          </a:solidFill>
          <a:ln w="9525">
            <a:noFill/>
            <a:miter lim="800000"/>
            <a:headEnd/>
            <a:tailEnd/>
          </a:ln>
          <a:effectLst/>
        </p:spPr>
        <p:txBody>
          <a:bodyPr anchor="ctr" anchorCtr="1"/>
          <a:lstStyle/>
          <a:p>
            <a:pPr algn="ctr" eaLnBrk="1" hangingPunct="1">
              <a:defRPr/>
            </a:pPr>
            <a:r>
              <a:rPr lang="si-LK" sz="4400" dirty="0" smtClean="0">
                <a:solidFill>
                  <a:schemeClr val="tx2"/>
                </a:solidFill>
                <a:effectLst>
                  <a:outerShdw blurRad="38100" dist="38100" dir="2700000" algn="tl">
                    <a:srgbClr val="000000"/>
                  </a:outerShdw>
                </a:effectLst>
                <a:latin typeface="Arial" charset="0"/>
                <a:cs typeface="Geneva" charset="0"/>
              </a:rPr>
              <a:t>මැස්ඩාව</a:t>
            </a:r>
            <a:endParaRPr lang="en-US" sz="4400" dirty="0">
              <a:solidFill>
                <a:schemeClr val="tx2"/>
              </a:solidFill>
              <a:effectLst>
                <a:outerShdw blurRad="38100" dist="38100" dir="2700000" algn="tl">
                  <a:srgbClr val="000000"/>
                </a:outerShdw>
              </a:effectLst>
              <a:latin typeface="Arial" charset="0"/>
              <a:cs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wipe(down)">
                                      <p:cBhvr>
                                        <p:cTn id="7" dur="5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4724400" y="76200"/>
            <a:ext cx="3962400" cy="1752600"/>
          </a:xfrm>
        </p:spPr>
        <p:txBody>
          <a:bodyPr/>
          <a:lstStyle/>
          <a:p>
            <a:pPr eaLnBrk="1" hangingPunct="1"/>
            <a:r>
              <a:rPr lang="si-LK" sz="4000" dirty="0" smtClean="0">
                <a:latin typeface="Arial" charset="0"/>
                <a:ea typeface="ＭＳ Ｐゴシック" charset="0"/>
                <a:cs typeface="Arial" charset="0"/>
              </a:rPr>
              <a:t>උත=රැ හෙරොද් ප%දේස</a:t>
            </a:r>
            <a:endParaRPr lang="en-US" sz="4000"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4864100" y="2133600"/>
            <a:ext cx="4029075" cy="4648200"/>
          </a:xfrm>
        </p:spPr>
        <p:txBody>
          <a:bodyPr/>
          <a:lstStyle/>
          <a:p>
            <a:pPr eaLnBrk="1" hangingPunct="1">
              <a:defRPr/>
            </a:pPr>
            <a:r>
              <a:rPr lang="en-US" b="1" dirty="0">
                <a:latin typeface="Arial"/>
                <a:ea typeface="ＭＳ Ｐゴシック" charset="0"/>
                <a:cs typeface="Arial"/>
              </a:rPr>
              <a:t>This palace/fortress was seized by the Zealots</a:t>
            </a:r>
          </a:p>
          <a:p>
            <a:pPr eaLnBrk="1" hangingPunct="1">
              <a:defRPr/>
            </a:pPr>
            <a:r>
              <a:rPr lang="en-US" b="1" dirty="0">
                <a:latin typeface="Arial"/>
                <a:ea typeface="ＭＳ Ｐゴシック" charset="0"/>
                <a:cs typeface="Arial"/>
              </a:rPr>
              <a:t>How?  A Roman soldier dropped his helmet…</a:t>
            </a:r>
          </a:p>
        </p:txBody>
      </p:sp>
      <p:pic>
        <p:nvPicPr>
          <p:cNvPr id="194563" name="Picture 4" descr="terrace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733800" y="269875"/>
            <a:ext cx="5410200" cy="1143000"/>
          </a:xfrm>
          <a:effectLst>
            <a:outerShdw blurRad="63500" dist="35921" dir="2700000" algn="ctr" rotWithShape="0">
              <a:schemeClr val="bg2">
                <a:alpha val="74998"/>
              </a:schemeClr>
            </a:outerShdw>
          </a:effectLst>
        </p:spPr>
        <p:txBody>
          <a:bodyPr/>
          <a:lstStyle/>
          <a:p>
            <a:pPr eaLnBrk="1" hangingPunct="1">
              <a:defRPr/>
            </a:pPr>
            <a:r>
              <a:rPr lang="si-LK" sz="4000" b="1" dirty="0" smtClean="0">
                <a:latin typeface="Arial" charset="0"/>
                <a:ea typeface="ＭＳ Ｐゴシック" charset="0"/>
                <a:cs typeface="ＭＳ Ｐゴシック" charset="0"/>
              </a:rPr>
              <a:t>උතරැ මසඩා මාළිගය</a:t>
            </a:r>
            <a:endParaRPr lang="en-US" sz="4000" b="1" dirty="0">
              <a:latin typeface="Arial" charset="0"/>
              <a:ea typeface="ＭＳ Ｐゴシック" charset="0"/>
              <a:cs typeface="ＭＳ Ｐゴシック" charset="0"/>
            </a:endParaRPr>
          </a:p>
        </p:txBody>
      </p:sp>
      <p:pic>
        <p:nvPicPr>
          <p:cNvPr id="46083" name="Picture 3" descr="Remains of Herods Palace"/>
          <p:cNvPicPr>
            <a:picLocks noChangeAspect="1" noChangeArrowheads="1"/>
          </p:cNvPicPr>
          <p:nvPr/>
        </p:nvPicPr>
        <p:blipFill>
          <a:blip r:embed="rId3" cstate="print"/>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p:spPr>
      </p:pic>
      <p:sp>
        <p:nvSpPr>
          <p:cNvPr id="46084" name="Text Box 4"/>
          <p:cNvSpPr txBox="1">
            <a:spLocks noChangeArrowheads="1"/>
          </p:cNvSpPr>
          <p:nvPr/>
        </p:nvSpPr>
        <p:spPr bwMode="auto">
          <a:xfrm>
            <a:off x="5181600" y="1600200"/>
            <a:ext cx="144783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si-LK" sz="2400" b="1" dirty="0" smtClean="0">
                <a:solidFill>
                  <a:srgbClr val="FFFFFF"/>
                </a:solidFill>
                <a:effectLst>
                  <a:glow rad="241300">
                    <a:srgbClr val="000000">
                      <a:alpha val="75000"/>
                    </a:srgbClr>
                  </a:glow>
                </a:effectLst>
                <a:latin typeface="Arial" pitchFamily="-110" charset="0"/>
              </a:rPr>
              <a:t>බාත් නිවස</a:t>
            </a:r>
            <a:endParaRPr lang="en-US" sz="2400" b="1" dirty="0">
              <a:solidFill>
                <a:srgbClr val="FFFFFF"/>
              </a:solidFill>
              <a:effectLst>
                <a:glow rad="241300">
                  <a:srgbClr val="000000">
                    <a:alpha val="75000"/>
                  </a:srgbClr>
                </a:glow>
              </a:effectLst>
              <a:latin typeface="Arial" pitchFamily="-110" charset="0"/>
            </a:endParaRPr>
          </a:p>
        </p:txBody>
      </p:sp>
      <p:sp>
        <p:nvSpPr>
          <p:cNvPr id="46087" name="Rectangle 7"/>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pitchFamily="-110" charset="0"/>
            </a:endParaRPr>
          </a:p>
        </p:txBody>
      </p:sp>
      <p:grpSp>
        <p:nvGrpSpPr>
          <p:cNvPr id="2" name="Group 10"/>
          <p:cNvGrpSpPr>
            <a:grpSpLocks/>
          </p:cNvGrpSpPr>
          <p:nvPr/>
        </p:nvGrpSpPr>
        <p:grpSpPr bwMode="auto">
          <a:xfrm>
            <a:off x="0" y="0"/>
            <a:ext cx="3962400" cy="3962400"/>
            <a:chOff x="0" y="0"/>
            <a:chExt cx="2287" cy="2880"/>
          </a:xfrm>
        </p:grpSpPr>
        <p:pic>
          <p:nvPicPr>
            <p:cNvPr id="46086" name="Picture 6" descr="Masada Palces"/>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p:spPr>
        </p:pic>
        <p:sp>
          <p:nvSpPr>
            <p:cNvPr id="196616" name="Rectangle 8"/>
            <p:cNvSpPr>
              <a:spLocks noChangeArrowheads="1"/>
            </p:cNvSpPr>
            <p:nvPr/>
          </p:nvSpPr>
          <p:spPr bwMode="auto">
            <a:xfrm flipH="1">
              <a:off x="0" y="0"/>
              <a:ext cx="432" cy="163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6617" name="Rectangle 9"/>
            <p:cNvSpPr>
              <a:spLocks noChangeArrowheads="1"/>
            </p:cNvSpPr>
            <p:nvPr/>
          </p:nvSpPr>
          <p:spPr bwMode="auto">
            <a:xfrm rot="5400000" flipH="1">
              <a:off x="1248" y="-672"/>
              <a:ext cx="336" cy="16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sp>
        <p:nvSpPr>
          <p:cNvPr id="196614" name="Text Box 11"/>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solidFill>
                  <a:srgbClr val="FFFFFF"/>
                </a:solidFill>
                <a:latin typeface="Arial" charset="0"/>
              </a:rPr>
              <a:t>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ppt_x"/>
                                          </p:val>
                                        </p:tav>
                                        <p:tav tm="100000">
                                          <p:val>
                                            <p:strVal val="#ppt_x"/>
                                          </p:val>
                                        </p:tav>
                                      </p:tavLst>
                                    </p:anim>
                                    <p:anim calcmode="lin" valueType="num">
                                      <p:cBhvr additive="base">
                                        <p:cTn id="14" dur="500" fill="hold"/>
                                        <p:tgtEl>
                                          <p:spTgt spid="46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9" descr="southmasad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4" descr="snakepath"/>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2"/>
          <p:cNvSpPr>
            <a:spLocks noGrp="1" noChangeArrowheads="1"/>
          </p:cNvSpPr>
          <p:nvPr>
            <p:ph type="title"/>
          </p:nvPr>
        </p:nvSpPr>
        <p:spPr>
          <a:xfrm>
            <a:off x="4038600" y="277813"/>
            <a:ext cx="4648200" cy="1703387"/>
          </a:xfrm>
        </p:spPr>
        <p:txBody>
          <a:bodyPr/>
          <a:lstStyle/>
          <a:p>
            <a:pPr eaLnBrk="1" hangingPunct="1"/>
            <a:r>
              <a:rPr lang="si-LK" dirty="0" smtClean="0">
                <a:latin typeface="Arial" charset="0"/>
                <a:ea typeface="ＭＳ Ｐゴシック" charset="0"/>
                <a:cs typeface="ＭＳ Ｐゴシック" charset="0"/>
              </a:rPr>
              <a:t>අතිත මාවත</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5603" name="Rectangle 3"/>
          <p:cNvSpPr>
            <a:spLocks noGrp="1" noChangeArrowheads="1"/>
          </p:cNvSpPr>
          <p:nvPr>
            <p:ph type="body" idx="1"/>
          </p:nvPr>
        </p:nvSpPr>
        <p:spPr>
          <a:xfrm>
            <a:off x="381000" y="5791200"/>
            <a:ext cx="4038600" cy="609600"/>
          </a:xfrm>
          <a:solidFill>
            <a:srgbClr val="FF0000"/>
          </a:solidFill>
        </p:spPr>
        <p:txBody>
          <a:bodyPr/>
          <a:lstStyle/>
          <a:p>
            <a:pPr eaLnBrk="1" hangingPunct="1">
              <a:defRPr/>
            </a:pPr>
            <a:r>
              <a:rPr lang="en-US">
                <a:latin typeface="Verdana" charset="0"/>
                <a:ea typeface="ＭＳ Ｐゴシック" charset="0"/>
                <a:cs typeface="ＭＳ Ｐゴシック" charset="0"/>
              </a:rPr>
              <a:t>The Snake Path</a:t>
            </a:r>
          </a:p>
        </p:txBody>
      </p:sp>
      <p:pic>
        <p:nvPicPr>
          <p:cNvPr id="25610" name="Picture 10" descr="Dead Sea0005"/>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3584575" cy="541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7" descr="j0345800"/>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304800" y="3962400"/>
            <a:ext cx="2190750"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5603">
                                            <p:bg/>
                                          </p:spTgt>
                                        </p:tgtEl>
                                        <p:attrNameLst>
                                          <p:attrName>style.visibility</p:attrName>
                                        </p:attrNameLst>
                                      </p:cBhvr>
                                      <p:to>
                                        <p:strVal val="visible"/>
                                      </p:to>
                                    </p:set>
                                    <p:anim calcmode="lin" valueType="num">
                                      <p:cBhvr>
                                        <p:cTn id="7" dur="1000" fill="hold"/>
                                        <p:tgtEl>
                                          <p:spTgt spid="25603">
                                            <p:bg/>
                                          </p:spTgt>
                                        </p:tgtEl>
                                        <p:attrNameLst>
                                          <p:attrName>ppt_w</p:attrName>
                                        </p:attrNameLst>
                                      </p:cBhvr>
                                      <p:tavLst>
                                        <p:tav tm="0">
                                          <p:val>
                                            <p:fltVal val="0"/>
                                          </p:val>
                                        </p:tav>
                                        <p:tav tm="100000">
                                          <p:val>
                                            <p:strVal val="#ppt_w"/>
                                          </p:val>
                                        </p:tav>
                                      </p:tavLst>
                                    </p:anim>
                                    <p:anim calcmode="lin" valueType="num">
                                      <p:cBhvr>
                                        <p:cTn id="8" dur="1000" fill="hold"/>
                                        <p:tgtEl>
                                          <p:spTgt spid="25603">
                                            <p:bg/>
                                          </p:spTgt>
                                        </p:tgtEl>
                                        <p:attrNameLst>
                                          <p:attrName>ppt_h</p:attrName>
                                        </p:attrNameLst>
                                      </p:cBhvr>
                                      <p:tavLst>
                                        <p:tav tm="0">
                                          <p:val>
                                            <p:fltVal val="0"/>
                                          </p:val>
                                        </p:tav>
                                        <p:tav tm="100000">
                                          <p:val>
                                            <p:strVal val="#ppt_h"/>
                                          </p:val>
                                        </p:tav>
                                      </p:tavLst>
                                    </p:anim>
                                    <p:anim calcmode="lin" valueType="num">
                                      <p:cBhvr>
                                        <p:cTn id="9" dur="1000" fill="hold"/>
                                        <p:tgtEl>
                                          <p:spTgt spid="25603">
                                            <p:bg/>
                                          </p:spTgt>
                                        </p:tgtEl>
                                        <p:attrNameLst>
                                          <p:attrName>style.rotation</p:attrName>
                                        </p:attrNameLst>
                                      </p:cBhvr>
                                      <p:tavLst>
                                        <p:tav tm="0">
                                          <p:val>
                                            <p:fltVal val="90"/>
                                          </p:val>
                                        </p:tav>
                                        <p:tav tm="100000">
                                          <p:val>
                                            <p:fltVal val="0"/>
                                          </p:val>
                                        </p:tav>
                                      </p:tavLst>
                                    </p:anim>
                                    <p:animEffect transition="in" filter="fade">
                                      <p:cBhvr>
                                        <p:cTn id="10" dur="1000"/>
                                        <p:tgtEl>
                                          <p:spTgt spid="25603">
                                            <p:bg/>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560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5603">
                                            <p:txEl>
                                              <p:pRg st="0" end="0"/>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5607"/>
                                        </p:tgtEl>
                                        <p:attrNameLst>
                                          <p:attrName>style.visibility</p:attrName>
                                        </p:attrNameLst>
                                      </p:cBhvr>
                                      <p:to>
                                        <p:strVal val="visible"/>
                                      </p:to>
                                    </p:set>
                                    <p:anim calcmode="lin" valueType="num">
                                      <p:cBhvr>
                                        <p:cTn id="19" dur="1000" fill="hold"/>
                                        <p:tgtEl>
                                          <p:spTgt spid="25607"/>
                                        </p:tgtEl>
                                        <p:attrNameLst>
                                          <p:attrName>ppt_w</p:attrName>
                                        </p:attrNameLst>
                                      </p:cBhvr>
                                      <p:tavLst>
                                        <p:tav tm="0">
                                          <p:val>
                                            <p:fltVal val="0"/>
                                          </p:val>
                                        </p:tav>
                                        <p:tav tm="100000">
                                          <p:val>
                                            <p:strVal val="#ppt_w"/>
                                          </p:val>
                                        </p:tav>
                                      </p:tavLst>
                                    </p:anim>
                                    <p:anim calcmode="lin" valueType="num">
                                      <p:cBhvr>
                                        <p:cTn id="20" dur="1000" fill="hold"/>
                                        <p:tgtEl>
                                          <p:spTgt spid="25607"/>
                                        </p:tgtEl>
                                        <p:attrNameLst>
                                          <p:attrName>ppt_h</p:attrName>
                                        </p:attrNameLst>
                                      </p:cBhvr>
                                      <p:tavLst>
                                        <p:tav tm="0">
                                          <p:val>
                                            <p:fltVal val="0"/>
                                          </p:val>
                                        </p:tav>
                                        <p:tav tm="100000">
                                          <p:val>
                                            <p:strVal val="#ppt_h"/>
                                          </p:val>
                                        </p:tav>
                                      </p:tavLst>
                                    </p:anim>
                                    <p:anim calcmode="lin" valueType="num">
                                      <p:cBhvr>
                                        <p:cTn id="21" dur="1000" fill="hold"/>
                                        <p:tgtEl>
                                          <p:spTgt spid="25607"/>
                                        </p:tgtEl>
                                        <p:attrNameLst>
                                          <p:attrName>style.rotation</p:attrName>
                                        </p:attrNameLst>
                                      </p:cBhvr>
                                      <p:tavLst>
                                        <p:tav tm="0">
                                          <p:val>
                                            <p:fltVal val="90"/>
                                          </p:val>
                                        </p:tav>
                                        <p:tav tm="100000">
                                          <p:val>
                                            <p:fltVal val="0"/>
                                          </p:val>
                                        </p:tav>
                                      </p:tavLst>
                                    </p:anim>
                                    <p:animEffect transition="in" filter="fade">
                                      <p:cBhvr>
                                        <p:cTn id="22" dur="1000"/>
                                        <p:tgtEl>
                                          <p:spTgt spid="25607"/>
                                        </p:tgtEl>
                                      </p:cBhvr>
                                    </p:animEffect>
                                  </p:childTnLst>
                                </p:cTn>
                              </p:par>
                              <p:par>
                                <p:cTn id="23" presetID="9"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dissolve">
                                      <p:cBhvr>
                                        <p:cTn id="25" dur="500"/>
                                        <p:tgtEl>
                                          <p:spTgt spid="256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5610"/>
                                        </p:tgtEl>
                                        <p:attrNameLst>
                                          <p:attrName>style.visibility</p:attrName>
                                        </p:attrNameLst>
                                      </p:cBhvr>
                                      <p:to>
                                        <p:strVal val="visible"/>
                                      </p:to>
                                    </p:set>
                                    <p:animEffect transition="in" filter="dissolve">
                                      <p:cBhvr>
                                        <p:cTn id="3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34925" y="152400"/>
            <a:ext cx="8066088" cy="731838"/>
          </a:xfrm>
        </p:spPr>
        <p:txBody>
          <a:bodyPr/>
          <a:lstStyle/>
          <a:p>
            <a:pPr eaLnBrk="1" hangingPunct="1"/>
            <a:r>
              <a:rPr lang="en-SG" sz="3600" b="1" dirty="0" err="1" smtClean="0">
                <a:latin typeface="FMAbabld" pitchFamily="2" charset="0"/>
                <a:ea typeface="ＭＳ Ｐゴシック" charset="0"/>
                <a:cs typeface="ＭＳ Ｐゴシック" charset="0"/>
              </a:rPr>
              <a:t>i</a:t>
            </a:r>
            <a:r>
              <a:rPr lang="si-LK" sz="3600" b="1" dirty="0" smtClean="0">
                <a:latin typeface="FMAbabld" pitchFamily="2" charset="0"/>
                <a:ea typeface="ＭＳ Ｐゴシック" charset="0"/>
                <a:cs typeface="ＭＳ Ｐゴシック" charset="0"/>
              </a:rPr>
              <a:t>udß;hkag hqfoaõjka tfrysúug fy;=ka</a:t>
            </a:r>
            <a:endParaRPr lang="en-US" sz="3600" b="1" dirty="0">
              <a:latin typeface="FMAbabld" pitchFamily="2" charset="0"/>
              <a:ea typeface="ＭＳ Ｐゴシック" charset="0"/>
              <a:cs typeface="ＭＳ Ｐゴシック" charset="0"/>
            </a:endParaRPr>
          </a:p>
        </p:txBody>
      </p:sp>
      <p:sp>
        <p:nvSpPr>
          <p:cNvPr id="88067" name="Rectangle 3"/>
          <p:cNvSpPr>
            <a:spLocks noGrp="1" noChangeArrowheads="1"/>
          </p:cNvSpPr>
          <p:nvPr>
            <p:ph type="body" idx="1"/>
          </p:nvPr>
        </p:nvSpPr>
        <p:spPr>
          <a:xfrm>
            <a:off x="4495800" y="1371600"/>
            <a:ext cx="4648200" cy="5257800"/>
          </a:xfrm>
        </p:spPr>
        <p:txBody>
          <a:bodyPr/>
          <a:lstStyle/>
          <a:p>
            <a:pPr marL="377825" indent="-377825" eaLnBrk="1" hangingPunct="1">
              <a:lnSpc>
                <a:spcPct val="90000"/>
              </a:lnSpc>
              <a:buFontTx/>
              <a:buNone/>
              <a:defRPr/>
            </a:pPr>
            <a:r>
              <a:rPr lang="si-LK" sz="2800" u="sng" dirty="0" smtClean="0">
                <a:latin typeface="Verdana" charset="0"/>
                <a:ea typeface="ＭＳ Ｐゴシック" charset="0"/>
                <a:cs typeface="ＭＳ Ｐゴシック" charset="0"/>
              </a:rPr>
              <a:t>2 </a:t>
            </a:r>
            <a:r>
              <a:rPr lang="si-LK" sz="2800" u="sng" dirty="0" smtClean="0">
                <a:latin typeface="FMAbabld" pitchFamily="2" charset="0"/>
                <a:ea typeface="ＭＳ Ｐゴシック" charset="0"/>
                <a:cs typeface="ＭＳ Ｐゴシック" charset="0"/>
              </a:rPr>
              <a:t>rdcdj,sh</a:t>
            </a:r>
            <a:r>
              <a:rPr lang="en-US" sz="2800" u="sng" dirty="0" smtClean="0">
                <a:latin typeface="Verdana" charset="0"/>
                <a:ea typeface="ＭＳ Ｐゴシック" charset="0"/>
                <a:cs typeface="ＭＳ Ｐゴシック" charset="0"/>
              </a:rPr>
              <a:t>17:24-33</a:t>
            </a:r>
            <a:endParaRPr lang="en-US" sz="2800" u="sng"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ñY% cd;shla ùu</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rEm jeosu</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tiardg tfrys úu</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ixl,kh</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f.risï lkafoa foajud&lt;s.dj</a:t>
            </a:r>
            <a:r>
              <a:rPr lang="en-US" sz="2800" dirty="0" smtClean="0">
                <a:latin typeface="Verdana" charset="0"/>
                <a:ea typeface="ＭＳ Ｐゴシック" charset="0"/>
                <a:cs typeface="ＭＳ Ｐゴシック" charset="0"/>
              </a:rPr>
              <a:t> </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Verdana" charset="0"/>
                <a:ea typeface="ＭＳ Ｐゴシック" charset="0"/>
                <a:cs typeface="ＭＳ Ｐゴシック" charset="0"/>
              </a:rPr>
              <a:t>මිනිස් ඇට යෙර</a:t>
            </a:r>
            <a:r>
              <a:rPr lang="si-LK" sz="2800" dirty="0" smtClean="0">
                <a:latin typeface="FMAbabld" pitchFamily="2" charset="0"/>
                <a:ea typeface="ＭＳ Ｐゴシック" charset="0"/>
                <a:cs typeface="ＭＳ Ｐゴシック" charset="0"/>
              </a:rPr>
              <a:t>ei,ï foajud.hg biSu</a:t>
            </a:r>
            <a:endParaRPr lang="en-US" sz="2800" dirty="0">
              <a:latin typeface="Verdana"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si-LK" sz="2800" dirty="0" smtClean="0">
                <a:latin typeface="FMAbabld" pitchFamily="2" charset="0"/>
                <a:ea typeface="ＭＳ Ｐゴシック" charset="0"/>
                <a:cs typeface="ＭＳ Ｐゴシック" charset="0"/>
              </a:rPr>
              <a:t>hqfoaõ</a:t>
            </a:r>
            <a:r>
              <a:rPr lang="en-SG" sz="2800" dirty="0" smtClean="0">
                <a:latin typeface="FMAbabld" pitchFamily="2" charset="0"/>
                <a:ea typeface="ＭＳ Ｐゴシック" charset="0"/>
                <a:cs typeface="ＭＳ Ｐゴシック" charset="0"/>
              </a:rPr>
              <a:t> </a:t>
            </a:r>
            <a:r>
              <a:rPr lang="en-SG" sz="2800" dirty="0" err="1" smtClean="0">
                <a:latin typeface="FMAbabld" pitchFamily="2" charset="0"/>
                <a:ea typeface="ＭＳ Ｐゴシック" charset="0"/>
                <a:cs typeface="ＭＳ Ｐゴシック" charset="0"/>
              </a:rPr>
              <a:t>ixpdrlhka</a:t>
            </a:r>
            <a:r>
              <a:rPr lang="en-SG" sz="2800" dirty="0" smtClean="0">
                <a:latin typeface="FMAbabld" pitchFamily="2" charset="0"/>
                <a:ea typeface="ＭＳ Ｐゴシック" charset="0"/>
                <a:cs typeface="ＭＳ Ｐゴシック" charset="0"/>
              </a:rPr>
              <a:t> </a:t>
            </a:r>
            <a:r>
              <a:rPr lang="en-SG" sz="2800" dirty="0" err="1" smtClean="0">
                <a:latin typeface="FMAbabld" pitchFamily="2" charset="0"/>
                <a:ea typeface="ＭＳ Ｐゴシック" charset="0"/>
                <a:cs typeface="ＭＳ Ｐゴシック" charset="0"/>
              </a:rPr>
              <a:t>wl%ukh</a:t>
            </a:r>
            <a:endParaRPr lang="en-US" sz="2800" dirty="0">
              <a:latin typeface="Verdana" charset="0"/>
              <a:ea typeface="ＭＳ Ｐゴシック" charset="0"/>
              <a:cs typeface="ＭＳ Ｐゴシック" charset="0"/>
            </a:endParaRPr>
          </a:p>
        </p:txBody>
      </p:sp>
      <p:pic>
        <p:nvPicPr>
          <p:cNvPr id="90115" name="Picture 4" descr="23JC-Palestine"/>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90131" name="Text Box 6"/>
            <p:cNvSpPr txBox="1">
              <a:spLocks noChangeArrowheads="1"/>
            </p:cNvSpPr>
            <p:nvPr/>
          </p:nvSpPr>
          <p:spPr bwMode="auto">
            <a:xfrm>
              <a:off x="1056" y="1910"/>
              <a:ext cx="15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Gerizim Temple</a:t>
              </a:r>
            </a:p>
          </p:txBody>
        </p:sp>
        <p:pic>
          <p:nvPicPr>
            <p:cNvPr id="90132" name="Picture 7" descr="j0282168"/>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90129" name="Text Box 9"/>
            <p:cNvSpPr txBox="1">
              <a:spLocks noChangeArrowheads="1"/>
            </p:cNvSpPr>
            <p:nvPr/>
          </p:nvSpPr>
          <p:spPr bwMode="auto">
            <a:xfrm>
              <a:off x="912" y="3446"/>
              <a:ext cx="174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Jerusalem Temple</a:t>
              </a:r>
            </a:p>
          </p:txBody>
        </p:sp>
        <p:pic>
          <p:nvPicPr>
            <p:cNvPr id="90130" name="Picture 10" descr="j0282168"/>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90126"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90127"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90128"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grpSp>
      <p:grpSp>
        <p:nvGrpSpPr>
          <p:cNvPr id="5" name="Group 15"/>
          <p:cNvGrpSpPr>
            <a:grpSpLocks/>
          </p:cNvGrpSpPr>
          <p:nvPr/>
        </p:nvGrpSpPr>
        <p:grpSpPr bwMode="auto">
          <a:xfrm>
            <a:off x="533400" y="838200"/>
            <a:ext cx="3695700" cy="2590800"/>
            <a:chOff x="336" y="528"/>
            <a:chExt cx="2328" cy="1632"/>
          </a:xfrm>
        </p:grpSpPr>
        <p:sp>
          <p:nvSpPr>
            <p:cNvPr id="90123"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90124"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90125"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grpSp>
      <p:sp>
        <p:nvSpPr>
          <p:cNvPr id="90120" name="Text Box 19"/>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107</a:t>
            </a:r>
            <a:br>
              <a:rPr lang="en-US" sz="2000" b="1"/>
            </a:br>
            <a:r>
              <a:rPr lang="en-US" sz="2000" b="1"/>
              <a:t>115</a:t>
            </a: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0122" name="Text Box 22"/>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88067">
                                            <p:txEl>
                                              <p:pRg st="7" end="7"/>
                                            </p:txEl>
                                          </p:spTgt>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88085"/>
                                        </p:tgtEl>
                                        <p:attrNameLst>
                                          <p:attrName>style.visibility</p:attrName>
                                        </p:attrNameLst>
                                      </p:cBhvr>
                                      <p:to>
                                        <p:strVal val="visible"/>
                                      </p:to>
                                    </p:set>
                                    <p:animEffect transition="in" filter="wipe(down)">
                                      <p:cBhvr>
                                        <p:cTn id="62"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masadacablecar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6" name="Picture 9" descr="southmasad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Rectangle 3" descr="Brown marble"/>
          <p:cNvSpPr>
            <a:spLocks noGrp="1" noChangeArrowheads="1"/>
          </p:cNvSpPr>
          <p:nvPr>
            <p:ph type="body" idx="1"/>
          </p:nvPr>
        </p:nvSpPr>
        <p:spPr>
          <a:xfrm>
            <a:off x="381000" y="5638800"/>
            <a:ext cx="8229600" cy="990600"/>
          </a:xfrm>
          <a:blipFill dpi="0" rotWithShape="1">
            <a:blip r:embed="rId5" cstate="print"/>
            <a:srcRect/>
            <a:tile tx="0" ty="0" sx="100000" sy="100000" flip="none" algn="tl"/>
          </a:blipFill>
        </p:spPr>
        <p:txBody>
          <a:bodyPr/>
          <a:lstStyle/>
          <a:p>
            <a:pPr eaLnBrk="1" hangingPunct="1">
              <a:lnSpc>
                <a:spcPct val="90000"/>
              </a:lnSpc>
            </a:pPr>
            <a:r>
              <a:rPr lang="en-US">
                <a:effectLst/>
                <a:latin typeface="Verdana" charset="0"/>
                <a:ea typeface="ＭＳ Ｐゴシック" charset="0"/>
                <a:cs typeface="ＭＳ Ｐゴシック" charset="0"/>
              </a:rPr>
              <a:t>Tourists can easily climb Masada now on Swiss-built lifts</a:t>
            </a:r>
          </a:p>
        </p:txBody>
      </p:sp>
      <p:sp>
        <p:nvSpPr>
          <p:cNvPr id="200708" name="Rectangle 8"/>
          <p:cNvSpPr>
            <a:spLocks noGrp="1" noChangeArrowheads="1"/>
          </p:cNvSpPr>
          <p:nvPr>
            <p:ph type="title"/>
          </p:nvPr>
        </p:nvSpPr>
        <p:spPr>
          <a:xfrm>
            <a:off x="2987675" y="3175"/>
            <a:ext cx="4127500" cy="1214438"/>
          </a:xfrm>
        </p:spPr>
        <p:txBody>
          <a:bodyPr/>
          <a:lstStyle/>
          <a:p>
            <a:pPr eaLnBrk="1" hangingPunct="1"/>
            <a:r>
              <a:rPr lang="si-LK" sz="3600" dirty="0" smtClean="0">
                <a:latin typeface="Arial" charset="0"/>
                <a:ea typeface="ＭＳ Ｐゴシック" charset="0"/>
                <a:cs typeface="ＭＳ Ｐゴシック" charset="0"/>
              </a:rPr>
              <a:t>වත්මනේ කන්ද නගින ක%මය</a:t>
            </a:r>
            <a:r>
              <a:rPr lang="en-US" sz="3600" dirty="0" smtClean="0">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800" decel="100000"/>
                                        <p:tgtEl>
                                          <p:spTgt spid="22532"/>
                                        </p:tgtEl>
                                      </p:cBhvr>
                                    </p:animEffect>
                                    <p:anim calcmode="lin" valueType="num">
                                      <p:cBhvr>
                                        <p:cTn id="8" dur="800" decel="100000" fill="hold"/>
                                        <p:tgtEl>
                                          <p:spTgt spid="22532"/>
                                        </p:tgtEl>
                                        <p:attrNameLst>
                                          <p:attrName>style.rotation</p:attrName>
                                        </p:attrNameLst>
                                      </p:cBhvr>
                                      <p:tavLst>
                                        <p:tav tm="0">
                                          <p:val>
                                            <p:fltVal val="-90"/>
                                          </p:val>
                                        </p:tav>
                                        <p:tav tm="100000">
                                          <p:val>
                                            <p:fltVal val="0"/>
                                          </p:val>
                                        </p:tav>
                                      </p:tavLst>
                                    </p:anim>
                                    <p:anim calcmode="lin" valueType="num">
                                      <p:cBhvr>
                                        <p:cTn id="9" dur="800" decel="100000" fill="hold"/>
                                        <p:tgtEl>
                                          <p:spTgt spid="22532"/>
                                        </p:tgtEl>
                                        <p:attrNameLst>
                                          <p:attrName>ppt_x</p:attrName>
                                        </p:attrNameLst>
                                      </p:cBhvr>
                                      <p:tavLst>
                                        <p:tav tm="0">
                                          <p:val>
                                            <p:strVal val="#ppt_x+0.4"/>
                                          </p:val>
                                        </p:tav>
                                        <p:tav tm="100000">
                                          <p:val>
                                            <p:strVal val="#ppt_x-0.05"/>
                                          </p:val>
                                        </p:tav>
                                      </p:tavLst>
                                    </p:anim>
                                    <p:anim calcmode="lin" valueType="num">
                                      <p:cBhvr>
                                        <p:cTn id="10" dur="800" decel="100000" fill="hold"/>
                                        <p:tgtEl>
                                          <p:spTgt spid="225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fade">
                                      <p:cBhvr>
                                        <p:cTn id="15" dur="800" decel="100000"/>
                                        <p:tgtEl>
                                          <p:spTgt spid="22531">
                                            <p:bg/>
                                          </p:spTgt>
                                        </p:tgtEl>
                                      </p:cBhvr>
                                    </p:animEffect>
                                    <p:anim calcmode="lin" valueType="num">
                                      <p:cBhvr>
                                        <p:cTn id="16" dur="800" decel="100000" fill="hold"/>
                                        <p:tgtEl>
                                          <p:spTgt spid="22531">
                                            <p:bg/>
                                          </p:spTgt>
                                        </p:tgtEl>
                                        <p:attrNameLst>
                                          <p:attrName>style.rotation</p:attrName>
                                        </p:attrNameLst>
                                      </p:cBhvr>
                                      <p:tavLst>
                                        <p:tav tm="0">
                                          <p:val>
                                            <p:fltVal val="-90"/>
                                          </p:val>
                                        </p:tav>
                                        <p:tav tm="100000">
                                          <p:val>
                                            <p:fltVal val="0"/>
                                          </p:val>
                                        </p:tav>
                                      </p:tavLst>
                                    </p:anim>
                                    <p:anim calcmode="lin" valueType="num">
                                      <p:cBhvr>
                                        <p:cTn id="17" dur="800" decel="100000" fill="hold"/>
                                        <p:tgtEl>
                                          <p:spTgt spid="22531">
                                            <p:bg/>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2531">
                                            <p:bg/>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1">
                                            <p:bg/>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1">
                                            <p:bg/>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2531">
                                            <p:txEl>
                                              <p:pRg st="0" end="0"/>
                                            </p:txEl>
                                          </p:spTgt>
                                        </p:tgtEl>
                                        <p:attrNameLst>
                                          <p:attrName>style.visibility</p:attrName>
                                        </p:attrNameLst>
                                      </p:cBhvr>
                                      <p:to>
                                        <p:strVal val="visible"/>
                                      </p:to>
                                    </p:set>
                                    <p:animEffect transition="in" filter="fade">
                                      <p:cBhvr>
                                        <p:cTn id="23" dur="800" decel="100000"/>
                                        <p:tgtEl>
                                          <p:spTgt spid="22531">
                                            <p:txEl>
                                              <p:pRg st="0" end="0"/>
                                            </p:txEl>
                                          </p:spTgt>
                                        </p:tgtEl>
                                      </p:cBhvr>
                                    </p:animEffect>
                                    <p:anim calcmode="lin" valueType="num">
                                      <p:cBhvr>
                                        <p:cTn id="24"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5" descr="hurlstone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3726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4" name="Rectangle 2"/>
          <p:cNvSpPr>
            <a:spLocks noGrp="1" noChangeArrowheads="1"/>
          </p:cNvSpPr>
          <p:nvPr>
            <p:ph type="title"/>
          </p:nvPr>
        </p:nvSpPr>
        <p:spPr>
          <a:xfrm>
            <a:off x="0" y="0"/>
            <a:ext cx="9448800" cy="865188"/>
          </a:xfrm>
          <a:solidFill>
            <a:schemeClr val="bg2"/>
          </a:solidFill>
        </p:spPr>
        <p:txBody>
          <a:bodyPr/>
          <a:lstStyle/>
          <a:p>
            <a:pPr eaLnBrk="1" hangingPunct="1"/>
            <a:r>
              <a:rPr lang="si-LK" dirty="0" smtClean="0">
                <a:latin typeface="Arial" charset="0"/>
                <a:ea typeface="ＭＳ Ｐゴシック" charset="0"/>
                <a:cs typeface="Arial" charset="0"/>
              </a:rPr>
              <a:t>රොම අපරාධ</a:t>
            </a:r>
            <a:endParaRPr lang="en-US" dirty="0">
              <a:latin typeface="Arial" charset="0"/>
              <a:ea typeface="ＭＳ Ｐゴシック" charset="0"/>
              <a:cs typeface="Arial" charset="0"/>
            </a:endParaRPr>
          </a:p>
        </p:txBody>
      </p:sp>
      <p:sp>
        <p:nvSpPr>
          <p:cNvPr id="24579" name="Rectangle 3"/>
          <p:cNvSpPr>
            <a:spLocks noGrp="1" noChangeArrowheads="1"/>
          </p:cNvSpPr>
          <p:nvPr>
            <p:ph type="body" idx="1"/>
          </p:nvPr>
        </p:nvSpPr>
        <p:spPr>
          <a:xfrm>
            <a:off x="0" y="6248400"/>
            <a:ext cx="9448800" cy="685800"/>
          </a:xfrm>
          <a:solidFill>
            <a:schemeClr val="bg2"/>
          </a:solidFill>
        </p:spPr>
        <p:txBody>
          <a:bodyPr/>
          <a:lstStyle/>
          <a:p>
            <a:pPr eaLnBrk="1" hangingPunct="1">
              <a:lnSpc>
                <a:spcPct val="90000"/>
              </a:lnSpc>
              <a:defRPr/>
            </a:pPr>
            <a:r>
              <a:rPr lang="en-US" sz="2400" b="1" dirty="0">
                <a:latin typeface="Arial"/>
                <a:ea typeface="ＭＳ Ｐゴシック" charset="0"/>
                <a:cs typeface="Arial"/>
              </a:rPr>
              <a:t>Huge boulders pounded </a:t>
            </a:r>
            <a:r>
              <a:rPr lang="en-US" sz="2400" b="1" dirty="0" smtClean="0">
                <a:latin typeface="Arial"/>
                <a:ea typeface="ＭＳ Ｐゴシック" charset="0"/>
                <a:cs typeface="Arial"/>
              </a:rPr>
              <a:t>Masada</a:t>
            </a:r>
            <a:r>
              <a:rPr lang="fr-FR" altLang="ja-JP" sz="2400" b="1" dirty="0" smtClean="0">
                <a:latin typeface="Arial"/>
                <a:ea typeface="ＭＳ Ｐゴシック" charset="0"/>
                <a:cs typeface="Arial"/>
              </a:rPr>
              <a:t>'</a:t>
            </a:r>
            <a:r>
              <a:rPr lang="en-US" sz="2400" b="1" dirty="0" smtClean="0">
                <a:latin typeface="Arial"/>
                <a:ea typeface="ＭＳ Ｐゴシック" charset="0"/>
                <a:cs typeface="Arial"/>
              </a:rPr>
              <a:t>s </a:t>
            </a:r>
            <a:r>
              <a:rPr lang="en-US" sz="2400" b="1" dirty="0">
                <a:latin typeface="Arial"/>
                <a:ea typeface="ＭＳ Ｐゴシック" charset="0"/>
                <a:cs typeface="Arial"/>
              </a:rPr>
              <a:t>wall with catapults</a:t>
            </a:r>
          </a:p>
        </p:txBody>
      </p:sp>
      <p:pic>
        <p:nvPicPr>
          <p:cNvPr id="202756" name="Picture 6" descr="Catapult"/>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3635375"/>
            <a:ext cx="3733800"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bg2">
                  <a:lumMod val="75000"/>
                </a:schemeClr>
              </a:gs>
              <a:gs pos="100000">
                <a:srgbClr val="000000"/>
              </a:gs>
            </a:gsLst>
            <a:path path="rect">
              <a:fillToRect l="50000" t="50000" r="50000" b="50000"/>
            </a:path>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Verdana" pitchFamily="-105" charset="0"/>
            </a:endParaRPr>
          </a:p>
        </p:txBody>
      </p:sp>
      <p:sp>
        <p:nvSpPr>
          <p:cNvPr id="102402" name="Left-Right Arrow 22"/>
          <p:cNvSpPr>
            <a:spLocks noChangeArrowheads="1"/>
          </p:cNvSpPr>
          <p:nvPr/>
        </p:nvSpPr>
        <p:spPr bwMode="auto">
          <a:xfrm rot="-5400000">
            <a:off x="2196306" y="2888457"/>
            <a:ext cx="4175125" cy="1081088"/>
          </a:xfrm>
          <a:prstGeom prst="leftRightArrow">
            <a:avLst>
              <a:gd name="adj1" fmla="val 50000"/>
              <a:gd name="adj2" fmla="val 49937"/>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3" name="Left-Right Arrow 1"/>
          <p:cNvSpPr>
            <a:spLocks noChangeArrowheads="1"/>
          </p:cNvSpPr>
          <p:nvPr/>
        </p:nvSpPr>
        <p:spPr bwMode="auto">
          <a:xfrm>
            <a:off x="2195513" y="2673350"/>
            <a:ext cx="4176712" cy="1079500"/>
          </a:xfrm>
          <a:prstGeom prst="leftRightArrow">
            <a:avLst>
              <a:gd name="adj1" fmla="val 50000"/>
              <a:gd name="adj2" fmla="val 50030"/>
            </a:avLst>
          </a:prstGeom>
          <a:gradFill rotWithShape="1">
            <a:gsLst>
              <a:gs pos="0">
                <a:srgbClr val="EEA051"/>
              </a:gs>
              <a:gs pos="100000">
                <a:srgbClr val="FFFFFF"/>
              </a:gs>
            </a:gsLst>
            <a:path path="rect">
              <a:fillToRect l="50000" t="50000" r="50000" b="50000"/>
            </a:path>
          </a:gradFill>
          <a:ln w="9525">
            <a:solidFill>
              <a:schemeClr val="tx1"/>
            </a:solidFill>
            <a:round/>
            <a:headEnd/>
            <a:tailEnd/>
          </a:ln>
        </p:spPr>
        <p:txBody>
          <a:bodyPr/>
          <a:lstStyle/>
          <a:p>
            <a:endParaRPr lang="en-US"/>
          </a:p>
        </p:txBody>
      </p:sp>
      <p:sp>
        <p:nvSpPr>
          <p:cNvPr id="102404" name="Rectangle 2"/>
          <p:cNvSpPr>
            <a:spLocks noGrp="1" noChangeArrowheads="1"/>
          </p:cNvSpPr>
          <p:nvPr>
            <p:ph type="title"/>
          </p:nvPr>
        </p:nvSpPr>
        <p:spPr>
          <a:xfrm>
            <a:off x="0" y="30163"/>
            <a:ext cx="2843808" cy="2216150"/>
          </a:xfrm>
          <a:noFill/>
          <a:extLst>
            <a:ext uri="{909E8E84-426E-40DD-AFC4-6F175D3DCCD1}">
              <a14:hiddenFill xmlns:a14="http://schemas.microsoft.com/office/drawing/2010/main" xmlns="">
                <a:solidFill>
                  <a:srgbClr val="000000"/>
                </a:solidFill>
              </a14:hiddenFill>
            </a:ext>
          </a:extLst>
        </p:spPr>
        <p:txBody>
          <a:bodyPr/>
          <a:lstStyle/>
          <a:p>
            <a:pPr eaLnBrk="1" hangingPunct="1"/>
            <a:r>
              <a:rPr lang="si-LK" i="1" dirty="0" smtClean="0">
                <a:latin typeface="Arial" charset="0"/>
                <a:ea typeface="ＭＳ Ｐゴシック" charset="0"/>
                <a:cs typeface="ＭＳ Ｐゴシック" charset="0"/>
              </a:rPr>
              <a:t>යුදේව් සම්ර්‍පදායන්</a:t>
            </a:r>
            <a:endParaRPr lang="en-US" i="1" dirty="0">
              <a:latin typeface="Arial" charset="0"/>
              <a:ea typeface="ＭＳ Ｐゴシック" charset="0"/>
              <a:cs typeface="ＭＳ Ｐゴシック" charset="0"/>
            </a:endParaRPr>
          </a:p>
        </p:txBody>
      </p:sp>
      <p:sp>
        <p:nvSpPr>
          <p:cNvPr id="102405" name="Text Box 5"/>
          <p:cNvSpPr txBox="1">
            <a:spLocks noChangeArrowheads="1"/>
          </p:cNvSpPr>
          <p:nvPr/>
        </p:nvSpPr>
        <p:spPr bwMode="auto">
          <a:xfrm>
            <a:off x="8243888" y="7620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
        <p:nvSpPr>
          <p:cNvPr id="102406" name="TextBox 1"/>
          <p:cNvSpPr txBox="1">
            <a:spLocks noChangeArrowheads="1"/>
          </p:cNvSpPr>
          <p:nvPr/>
        </p:nvSpPr>
        <p:spPr bwMode="auto">
          <a:xfrm>
            <a:off x="250825" y="5300663"/>
            <a:ext cx="1800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dirty="0" smtClean="0"/>
              <a:t>ආකල්ප</a:t>
            </a:r>
            <a:endParaRPr lang="en-US" sz="2000" dirty="0"/>
          </a:p>
        </p:txBody>
      </p:sp>
      <p:sp>
        <p:nvSpPr>
          <p:cNvPr id="10" name="TextBox 9"/>
          <p:cNvSpPr txBox="1"/>
          <p:nvPr/>
        </p:nvSpPr>
        <p:spPr>
          <a:xfrm>
            <a:off x="6372225" y="6083300"/>
            <a:ext cx="2520950" cy="523875"/>
          </a:xfrm>
          <a:prstGeom prst="rect">
            <a:avLst/>
          </a:prstGeom>
          <a:noFill/>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defRPr/>
            </a:pPr>
            <a:r>
              <a:rPr lang="si-LK" sz="2800" i="1" dirty="0" smtClean="0">
                <a:solidFill>
                  <a:schemeClr val="accent6">
                    <a:lumMod val="60000"/>
                    <a:lumOff val="40000"/>
                  </a:schemeClr>
                </a:solidFill>
                <a:latin typeface="A_Bernhard" charset="0"/>
                <a:ea typeface="MS Mincho" charset="0"/>
                <a:cs typeface="MS Mincho" charset="0"/>
              </a:rPr>
              <a:t>සමාරිතානුවන්</a:t>
            </a:r>
            <a:endParaRPr lang="en-US" sz="2800" i="1" dirty="0" smtClean="0">
              <a:solidFill>
                <a:schemeClr val="accent6">
                  <a:lumMod val="60000"/>
                  <a:lumOff val="40000"/>
                </a:schemeClr>
              </a:solidFill>
              <a:latin typeface="A_Bernhard" charset="0"/>
              <a:ea typeface="MS Mincho" charset="0"/>
              <a:cs typeface="MS Mincho" charset="0"/>
            </a:endParaRPr>
          </a:p>
        </p:txBody>
      </p:sp>
      <p:sp>
        <p:nvSpPr>
          <p:cNvPr id="102408" name="TextBox 1"/>
          <p:cNvSpPr txBox="1">
            <a:spLocks noChangeArrowheads="1"/>
          </p:cNvSpPr>
          <p:nvPr/>
        </p:nvSpPr>
        <p:spPr bwMode="auto">
          <a:xfrm>
            <a:off x="3203575" y="604838"/>
            <a:ext cx="216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ඵරිසිවරැ</a:t>
            </a:r>
            <a:endParaRPr lang="en-US" b="1" dirty="0">
              <a:solidFill>
                <a:srgbClr val="FFC000"/>
              </a:solidFill>
            </a:endParaRPr>
          </a:p>
        </p:txBody>
      </p:sp>
      <p:sp>
        <p:nvSpPr>
          <p:cNvPr id="102409" name="TextBox 1"/>
          <p:cNvSpPr txBox="1">
            <a:spLocks noChangeArrowheads="1"/>
          </p:cNvSpPr>
          <p:nvPr/>
        </p:nvSpPr>
        <p:spPr bwMode="auto">
          <a:xfrm>
            <a:off x="1150938" y="3575050"/>
            <a:ext cx="2160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විප්ලවීය</a:t>
            </a:r>
            <a:endParaRPr lang="en-US" sz="1800" i="1" dirty="0"/>
          </a:p>
        </p:txBody>
      </p:sp>
      <p:sp>
        <p:nvSpPr>
          <p:cNvPr id="102410" name="TextBox 1"/>
          <p:cNvSpPr txBox="1">
            <a:spLocks noChangeArrowheads="1"/>
          </p:cNvSpPr>
          <p:nvPr/>
        </p:nvSpPr>
        <p:spPr bwMode="auto">
          <a:xfrm>
            <a:off x="6275388" y="2981325"/>
            <a:ext cx="23288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සද්දිසිවරැන්</a:t>
            </a:r>
            <a:endParaRPr lang="en-US" b="1" dirty="0">
              <a:solidFill>
                <a:srgbClr val="FFC000"/>
              </a:solidFill>
            </a:endParaRPr>
          </a:p>
        </p:txBody>
      </p:sp>
      <p:sp>
        <p:nvSpPr>
          <p:cNvPr id="102411" name="TextBox 1"/>
          <p:cNvSpPr txBox="1">
            <a:spLocks noChangeArrowheads="1"/>
          </p:cNvSpPr>
          <p:nvPr/>
        </p:nvSpPr>
        <p:spPr bwMode="auto">
          <a:xfrm>
            <a:off x="6203950" y="3575050"/>
            <a:ext cx="2159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යටත් විම</a:t>
            </a:r>
            <a:endParaRPr lang="en-US" sz="1800" i="1" dirty="0"/>
          </a:p>
        </p:txBody>
      </p:sp>
      <p:sp>
        <p:nvSpPr>
          <p:cNvPr id="102412" name="TextBox 1"/>
          <p:cNvSpPr txBox="1">
            <a:spLocks noChangeArrowheads="1"/>
          </p:cNvSpPr>
          <p:nvPr/>
        </p:nvSpPr>
        <p:spPr bwMode="auto">
          <a:xfrm>
            <a:off x="4498975" y="1028700"/>
            <a:ext cx="2160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සංකලනයවිම</a:t>
            </a:r>
            <a:endParaRPr lang="en-US" sz="1800" i="1" dirty="0"/>
          </a:p>
        </p:txBody>
      </p:sp>
      <p:sp>
        <p:nvSpPr>
          <p:cNvPr id="102413" name="TextBox 1"/>
          <p:cNvSpPr txBox="1">
            <a:spLocks noChangeArrowheads="1"/>
          </p:cNvSpPr>
          <p:nvPr/>
        </p:nvSpPr>
        <p:spPr bwMode="auto">
          <a:xfrm rot="5400000">
            <a:off x="3260725" y="2795588"/>
            <a:ext cx="215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ආගම</a:t>
            </a:r>
            <a:endParaRPr lang="en-US" sz="2000" b="1" dirty="0">
              <a:solidFill>
                <a:srgbClr val="000090"/>
              </a:solidFill>
            </a:endParaRPr>
          </a:p>
        </p:txBody>
      </p:sp>
      <p:sp>
        <p:nvSpPr>
          <p:cNvPr id="102414" name="TextBox 1"/>
          <p:cNvSpPr txBox="1">
            <a:spLocks noChangeArrowheads="1"/>
          </p:cNvSpPr>
          <p:nvPr/>
        </p:nvSpPr>
        <p:spPr bwMode="auto">
          <a:xfrm>
            <a:off x="4579938" y="3028950"/>
            <a:ext cx="1431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solidFill>
                  <a:srgbClr val="000090"/>
                </a:solidFill>
              </a:rPr>
              <a:t>දේශපාලනය</a:t>
            </a:r>
            <a:endParaRPr lang="en-US" sz="2000" b="1" dirty="0">
              <a:solidFill>
                <a:srgbClr val="000090"/>
              </a:solidFill>
            </a:endParaRPr>
          </a:p>
        </p:txBody>
      </p:sp>
      <p:sp>
        <p:nvSpPr>
          <p:cNvPr id="102415" name="TextBox 1"/>
          <p:cNvSpPr txBox="1">
            <a:spLocks noChangeArrowheads="1"/>
          </p:cNvSpPr>
          <p:nvPr/>
        </p:nvSpPr>
        <p:spPr bwMode="auto">
          <a:xfrm>
            <a:off x="4498975" y="5183188"/>
            <a:ext cx="2160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1800" i="1" dirty="0" smtClean="0"/>
              <a:t>හුදෙකලා</a:t>
            </a:r>
            <a:endParaRPr lang="en-US" sz="1800" i="1" dirty="0"/>
          </a:p>
        </p:txBody>
      </p:sp>
      <p:sp>
        <p:nvSpPr>
          <p:cNvPr id="102416" name="TextBox 1"/>
          <p:cNvSpPr txBox="1">
            <a:spLocks noChangeArrowheads="1"/>
          </p:cNvSpPr>
          <p:nvPr/>
        </p:nvSpPr>
        <p:spPr bwMode="auto">
          <a:xfrm>
            <a:off x="3203575" y="5584825"/>
            <a:ext cx="2160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එසෙන්වරැ</a:t>
            </a:r>
            <a:endParaRPr lang="en-US" b="1" dirty="0">
              <a:solidFill>
                <a:srgbClr val="FFC000"/>
              </a:solidFill>
            </a:endParaRPr>
          </a:p>
        </p:txBody>
      </p:sp>
      <p:sp>
        <p:nvSpPr>
          <p:cNvPr id="102417" name="TextBox 1"/>
          <p:cNvSpPr txBox="1">
            <a:spLocks noChangeArrowheads="1"/>
          </p:cNvSpPr>
          <p:nvPr/>
        </p:nvSpPr>
        <p:spPr bwMode="auto">
          <a:xfrm rot="-5400000">
            <a:off x="-573881" y="2982119"/>
            <a:ext cx="21605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සිකර්වරැ</a:t>
            </a:r>
            <a:endParaRPr lang="en-US" b="1" dirty="0">
              <a:solidFill>
                <a:srgbClr val="FFC000"/>
              </a:solidFill>
            </a:endParaRPr>
          </a:p>
        </p:txBody>
      </p:sp>
      <p:sp>
        <p:nvSpPr>
          <p:cNvPr id="102418" name="TextBox 1"/>
          <p:cNvSpPr txBox="1">
            <a:spLocks noChangeArrowheads="1"/>
          </p:cNvSpPr>
          <p:nvPr/>
        </p:nvSpPr>
        <p:spPr bwMode="auto">
          <a:xfrm>
            <a:off x="755650" y="2981325"/>
            <a:ext cx="1800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b="1" dirty="0" smtClean="0">
                <a:solidFill>
                  <a:srgbClr val="FFC000"/>
                </a:solidFill>
              </a:rPr>
              <a:t>සෙලට්වරැ</a:t>
            </a:r>
            <a:endParaRPr lang="en-US" b="1" dirty="0">
              <a:solidFill>
                <a:srgbClr val="FFC000"/>
              </a:solidFill>
            </a:endParaRPr>
          </a:p>
        </p:txBody>
      </p:sp>
      <p:sp>
        <p:nvSpPr>
          <p:cNvPr id="102419" name="TextBox 1"/>
          <p:cNvSpPr txBox="1">
            <a:spLocks noChangeArrowheads="1"/>
          </p:cNvSpPr>
          <p:nvPr/>
        </p:nvSpPr>
        <p:spPr bwMode="auto">
          <a:xfrm rot="-5400000">
            <a:off x="7676357" y="2981474"/>
            <a:ext cx="2160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si-LK" b="1" dirty="0" smtClean="0">
                <a:solidFill>
                  <a:srgbClr val="FFC000"/>
                </a:solidFill>
              </a:rPr>
              <a:t>හෙරොද්වරැ</a:t>
            </a:r>
            <a:endParaRPr lang="en-US" b="1" dirty="0">
              <a:solidFill>
                <a:srgbClr val="FFC000"/>
              </a:solidFill>
            </a:endParaRPr>
          </a:p>
        </p:txBody>
      </p:sp>
      <p:sp>
        <p:nvSpPr>
          <p:cNvPr id="24" name="Oval 6"/>
          <p:cNvSpPr>
            <a:spLocks noChangeArrowheads="1"/>
          </p:cNvSpPr>
          <p:nvPr/>
        </p:nvSpPr>
        <p:spPr bwMode="auto">
          <a:xfrm>
            <a:off x="5715000" y="5410200"/>
            <a:ext cx="3429000" cy="14478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7"/>
          <p:cNvSpPr>
            <a:spLocks noChangeArrowheads="1"/>
          </p:cNvSpPr>
          <p:nvPr/>
        </p:nvSpPr>
        <p:spPr bwMode="auto">
          <a:xfrm>
            <a:off x="0" y="2286000"/>
            <a:ext cx="9144000" cy="1905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p:nvSpPr>
        <p:spPr bwMode="auto">
          <a:xfrm rot="5400000">
            <a:off x="1028700" y="1714500"/>
            <a:ext cx="6858000" cy="3429000"/>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70" decel="100000"/>
                                        <p:tgtEl>
                                          <p:spTgt spid="26"/>
                                        </p:tgtEl>
                                      </p:cBhvr>
                                    </p:animEffect>
                                    <p:animScale>
                                      <p:cBhvr>
                                        <p:cTn id="19" dur="770" decel="100000"/>
                                        <p:tgtEl>
                                          <p:spTgt spid="26"/>
                                        </p:tgtEl>
                                      </p:cBhvr>
                                      <p:from x="10000" y="10000"/>
                                      <p:to x="200000" y="450000"/>
                                    </p:animScale>
                                    <p:animScale>
                                      <p:cBhvr>
                                        <p:cTn id="20" dur="1230" accel="100000" fill="hold">
                                          <p:stCondLst>
                                            <p:cond delay="770"/>
                                          </p:stCondLst>
                                        </p:cTn>
                                        <p:tgtEl>
                                          <p:spTgt spid="26"/>
                                        </p:tgtEl>
                                      </p:cBhvr>
                                      <p:from x="200000" y="450000"/>
                                      <p:to x="100000" y="100000"/>
                                    </p:animScale>
                                    <p:set>
                                      <p:cBhvr>
                                        <p:cTn id="21" dur="770" fill="hold"/>
                                        <p:tgtEl>
                                          <p:spTgt spid="26"/>
                                        </p:tgtEl>
                                        <p:attrNameLst>
                                          <p:attrName>ppt_x</p:attrName>
                                        </p:attrNameLst>
                                      </p:cBhvr>
                                      <p:to>
                                        <p:strVal val="(0.5)"/>
                                      </p:to>
                                    </p:set>
                                    <p:anim from="(0.5)" to="(#ppt_x)" calcmode="lin" valueType="num">
                                      <p:cBhvr>
                                        <p:cTn id="22" dur="1230" accel="100000" fill="hold">
                                          <p:stCondLst>
                                            <p:cond delay="770"/>
                                          </p:stCondLst>
                                        </p:cTn>
                                        <p:tgtEl>
                                          <p:spTgt spid="26"/>
                                        </p:tgtEl>
                                        <p:attrNameLst>
                                          <p:attrName>ppt_x</p:attrName>
                                        </p:attrNameLst>
                                      </p:cBhvr>
                                    </p:anim>
                                    <p:set>
                                      <p:cBhvr>
                                        <p:cTn id="23" dur="770" fill="hold"/>
                                        <p:tgtEl>
                                          <p:spTgt spid="26"/>
                                        </p:tgtEl>
                                        <p:attrNameLst>
                                          <p:attrName>ppt_y</p:attrName>
                                        </p:attrNameLst>
                                      </p:cBhvr>
                                      <p:to>
                                        <p:strVal val="(#ppt_y+0.4)"/>
                                      </p:to>
                                    </p:set>
                                    <p:anim from="(#ppt_y+0.4)" to="(#ppt_y)" calcmode="lin" valueType="num">
                                      <p:cBhvr>
                                        <p:cTn id="24" dur="1230" accel="100000" fill="hold">
                                          <p:stCondLst>
                                            <p:cond delay="770"/>
                                          </p:stCondLst>
                                        </p:cTn>
                                        <p:tgtEl>
                                          <p:spTgt spid="26"/>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770" decel="100000"/>
                                        <p:tgtEl>
                                          <p:spTgt spid="25"/>
                                        </p:tgtEl>
                                      </p:cBhvr>
                                    </p:animEffect>
                                    <p:animScale>
                                      <p:cBhvr>
                                        <p:cTn id="30" dur="770" decel="100000"/>
                                        <p:tgtEl>
                                          <p:spTgt spid="25"/>
                                        </p:tgtEl>
                                      </p:cBhvr>
                                      <p:from x="10000" y="10000"/>
                                      <p:to x="200000" y="450000"/>
                                    </p:animScale>
                                    <p:animScale>
                                      <p:cBhvr>
                                        <p:cTn id="31" dur="1230" accel="100000" fill="hold">
                                          <p:stCondLst>
                                            <p:cond delay="770"/>
                                          </p:stCondLst>
                                        </p:cTn>
                                        <p:tgtEl>
                                          <p:spTgt spid="25"/>
                                        </p:tgtEl>
                                      </p:cBhvr>
                                      <p:from x="200000" y="450000"/>
                                      <p:to x="100000" y="100000"/>
                                    </p:animScale>
                                    <p:set>
                                      <p:cBhvr>
                                        <p:cTn id="32" dur="770" fill="hold"/>
                                        <p:tgtEl>
                                          <p:spTgt spid="25"/>
                                        </p:tgtEl>
                                        <p:attrNameLst>
                                          <p:attrName>ppt_x</p:attrName>
                                        </p:attrNameLst>
                                      </p:cBhvr>
                                      <p:to>
                                        <p:strVal val="(0.5)"/>
                                      </p:to>
                                    </p:set>
                                    <p:anim from="(0.5)" to="(#ppt_x)" calcmode="lin" valueType="num">
                                      <p:cBhvr>
                                        <p:cTn id="33" dur="1230" accel="100000" fill="hold">
                                          <p:stCondLst>
                                            <p:cond delay="770"/>
                                          </p:stCondLst>
                                        </p:cTn>
                                        <p:tgtEl>
                                          <p:spTgt spid="25"/>
                                        </p:tgtEl>
                                        <p:attrNameLst>
                                          <p:attrName>ppt_x</p:attrName>
                                        </p:attrNameLst>
                                      </p:cBhvr>
                                    </p:anim>
                                    <p:set>
                                      <p:cBhvr>
                                        <p:cTn id="34" dur="770" fill="hold"/>
                                        <p:tgtEl>
                                          <p:spTgt spid="25"/>
                                        </p:tgtEl>
                                        <p:attrNameLst>
                                          <p:attrName>ppt_y</p:attrName>
                                        </p:attrNameLst>
                                      </p:cBhvr>
                                      <p:to>
                                        <p:strVal val="(#ppt_y+0.4)"/>
                                      </p:to>
                                    </p:set>
                                    <p:anim from="(#ppt_y+0.4)" to="(#ppt_y)" calcmode="lin" valueType="num">
                                      <p:cBhvr>
                                        <p:cTn id="35" dur="1230" accel="100000" fill="hold">
                                          <p:stCondLst>
                                            <p:cond delay="770"/>
                                          </p:stCondLst>
                                        </p:cTn>
                                        <p:tgtEl>
                                          <p:spTgt spid="2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6850" name="Group 12"/>
          <p:cNvGrpSpPr>
            <a:grpSpLocks/>
          </p:cNvGrpSpPr>
          <p:nvPr/>
        </p:nvGrpSpPr>
        <p:grpSpPr bwMode="auto">
          <a:xfrm>
            <a:off x="3886200" y="-76200"/>
            <a:ext cx="4724400" cy="4114800"/>
            <a:chOff x="2784" y="1728"/>
            <a:chExt cx="2976" cy="2592"/>
          </a:xfrm>
        </p:grpSpPr>
        <p:pic>
          <p:nvPicPr>
            <p:cNvPr id="206861" name="Picture 10" descr="Herod the Great"/>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784" y="1728"/>
              <a:ext cx="2976" cy="2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62" name="Rectangle 11"/>
            <p:cNvSpPr>
              <a:spLocks noChangeArrowheads="1"/>
            </p:cNvSpPr>
            <p:nvPr/>
          </p:nvSpPr>
          <p:spPr bwMode="auto">
            <a:xfrm>
              <a:off x="4368" y="1728"/>
              <a:ext cx="1392" cy="912"/>
            </a:xfrm>
            <a:prstGeom prst="rect">
              <a:avLst/>
            </a:prstGeom>
            <a:solidFill>
              <a:schemeClr val="tx1"/>
            </a:solidFill>
            <a:ln w="9525">
              <a:solidFill>
                <a:schemeClr val="tx1"/>
              </a:solidFill>
              <a:miter lim="800000"/>
              <a:headEnd/>
              <a:tailEnd/>
            </a:ln>
          </p:spPr>
          <p:txBody>
            <a:bodyPr wrap="none" anchor="ctr"/>
            <a:lstStyle/>
            <a:p>
              <a:endParaRPr lang="en-US"/>
            </a:p>
          </p:txBody>
        </p:sp>
      </p:grpSp>
      <p:pic>
        <p:nvPicPr>
          <p:cNvPr id="67587" name="Picture 3" descr="Herod"/>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543800" y="2819400"/>
            <a:ext cx="84613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4" descr="Herod"/>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7056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5" descr="Herod"/>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620000" y="39624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6" descr="Herod"/>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324600" y="50292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7" descr="Herod"/>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324600" y="6096000"/>
            <a:ext cx="7858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8" descr="Herod"/>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510588" y="3962400"/>
            <a:ext cx="78581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7" name="Picture 9" descr="Temple Plaque"/>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0" y="1371600"/>
            <a:ext cx="3886200" cy="337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Rectangle 2"/>
          <p:cNvSpPr>
            <a:spLocks noGrp="1" noRot="1" noChangeArrowheads="1"/>
          </p:cNvSpPr>
          <p:nvPr>
            <p:ph type="title"/>
          </p:nvPr>
        </p:nvSpPr>
        <p:spPr>
          <a:xfrm>
            <a:off x="0" y="-100013"/>
            <a:ext cx="5868144" cy="720701"/>
          </a:xfrm>
          <a:solidFill>
            <a:srgbClr val="FF0000"/>
          </a:solidFill>
        </p:spPr>
        <p:txBody>
          <a:bodyPr anchor="t"/>
          <a:lstStyle/>
          <a:p>
            <a:pPr eaLnBrk="1" hangingPunct="1">
              <a:defRPr/>
            </a:pPr>
            <a:r>
              <a:rPr lang="si-LK" sz="4000" dirty="0" smtClean="0">
                <a:effectLst>
                  <a:outerShdw blurRad="38100" dist="38100" dir="2700000" algn="tl">
                    <a:srgbClr val="000000">
                      <a:alpha val="43137"/>
                    </a:srgbClr>
                  </a:outerShdw>
                </a:effectLst>
                <a:latin typeface="Arial"/>
                <a:ea typeface="ＭＳ Ｐゴシック" charset="0"/>
                <a:cs typeface="Arial"/>
              </a:rPr>
              <a:t>සිකාර්වරැ සමග හෙරොද්වරැ</a:t>
            </a:r>
            <a:endParaRPr lang="en-US" sz="4000" dirty="0">
              <a:effectLst>
                <a:outerShdw blurRad="38100" dist="38100" dir="2700000" algn="tl">
                  <a:srgbClr val="000000">
                    <a:alpha val="43137"/>
                  </a:srgbClr>
                </a:outerShdw>
              </a:effectLst>
              <a:latin typeface="Arial"/>
              <a:ea typeface="ＭＳ Ｐゴシック" charset="0"/>
              <a:cs typeface="Arial"/>
            </a:endParaRPr>
          </a:p>
        </p:txBody>
      </p:sp>
      <p:pic>
        <p:nvPicPr>
          <p:cNvPr id="206859" name="Picture 13" descr="j0290749"/>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304800" y="381000"/>
            <a:ext cx="27432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8" name="Text Box 14"/>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charset="0"/>
              </a:rPr>
              <a:t>125</a:t>
            </a:r>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strVal val="#ppt_w*2.5"/>
                                          </p:val>
                                        </p:tav>
                                        <p:tav tm="100000">
                                          <p:val>
                                            <p:strVal val="#ppt_w"/>
                                          </p:val>
                                        </p:tav>
                                      </p:tavLst>
                                    </p:anim>
                                    <p:anim calcmode="lin" valueType="num">
                                      <p:cBhvr>
                                        <p:cTn id="8" dur="500" fill="hold"/>
                                        <p:tgtEl>
                                          <p:spTgt spid="67587"/>
                                        </p:tgtEl>
                                        <p:attrNameLst>
                                          <p:attrName>ppt_h</p:attrName>
                                        </p:attrNameLst>
                                      </p:cBhvr>
                                      <p:tavLst>
                                        <p:tav tm="0">
                                          <p:val>
                                            <p:strVal val="#ppt_h*0.01"/>
                                          </p:val>
                                        </p:tav>
                                        <p:tav tm="100000">
                                          <p:val>
                                            <p:strVal val="#ppt_h"/>
                                          </p:val>
                                        </p:tav>
                                      </p:tavLst>
                                    </p:anim>
                                    <p:anim calcmode="lin" valueType="num">
                                      <p:cBhvr>
                                        <p:cTn id="9" dur="500" fill="hold"/>
                                        <p:tgtEl>
                                          <p:spTgt spid="67587"/>
                                        </p:tgtEl>
                                        <p:attrNameLst>
                                          <p:attrName>ppt_x</p:attrName>
                                        </p:attrNameLst>
                                      </p:cBhvr>
                                      <p:tavLst>
                                        <p:tav tm="0">
                                          <p:val>
                                            <p:strVal val="#ppt_x"/>
                                          </p:val>
                                        </p:tav>
                                        <p:tav tm="100000">
                                          <p:val>
                                            <p:strVal val="#ppt_x"/>
                                          </p:val>
                                        </p:tav>
                                      </p:tavLst>
                                    </p:anim>
                                    <p:anim calcmode="lin" valueType="num">
                                      <p:cBhvr>
                                        <p:cTn id="10" dur="500" fill="hold"/>
                                        <p:tgtEl>
                                          <p:spTgt spid="67587"/>
                                        </p:tgtEl>
                                        <p:attrNameLst>
                                          <p:attrName>ppt_y</p:attrName>
                                        </p:attrNameLst>
                                      </p:cBhvr>
                                      <p:tavLst>
                                        <p:tav tm="0">
                                          <p:val>
                                            <p:strVal val="#ppt_h+1"/>
                                          </p:val>
                                        </p:tav>
                                        <p:tav tm="100000">
                                          <p:val>
                                            <p:strVal val="#ppt_y"/>
                                          </p:val>
                                        </p:tav>
                                      </p:tavLst>
                                    </p:anim>
                                    <p:animEffect transition="in" filter="fade">
                                      <p:cBhvr>
                                        <p:cTn id="11" dur="500"/>
                                        <p:tgtEl>
                                          <p:spTgt spid="67587"/>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500" fill="hold"/>
                                        <p:tgtEl>
                                          <p:spTgt spid="67588"/>
                                        </p:tgtEl>
                                        <p:attrNameLst>
                                          <p:attrName>ppt_w</p:attrName>
                                        </p:attrNameLst>
                                      </p:cBhvr>
                                      <p:tavLst>
                                        <p:tav tm="0">
                                          <p:val>
                                            <p:strVal val="#ppt_w*2.5"/>
                                          </p:val>
                                        </p:tav>
                                        <p:tav tm="100000">
                                          <p:val>
                                            <p:strVal val="#ppt_w"/>
                                          </p:val>
                                        </p:tav>
                                      </p:tavLst>
                                    </p:anim>
                                    <p:anim calcmode="lin" valueType="num">
                                      <p:cBhvr>
                                        <p:cTn id="16" dur="500" fill="hold"/>
                                        <p:tgtEl>
                                          <p:spTgt spid="67588"/>
                                        </p:tgtEl>
                                        <p:attrNameLst>
                                          <p:attrName>ppt_h</p:attrName>
                                        </p:attrNameLst>
                                      </p:cBhvr>
                                      <p:tavLst>
                                        <p:tav tm="0">
                                          <p:val>
                                            <p:strVal val="#ppt_h*0.01"/>
                                          </p:val>
                                        </p:tav>
                                        <p:tav tm="100000">
                                          <p:val>
                                            <p:strVal val="#ppt_h"/>
                                          </p:val>
                                        </p:tav>
                                      </p:tavLst>
                                    </p:anim>
                                    <p:anim calcmode="lin" valueType="num">
                                      <p:cBhvr>
                                        <p:cTn id="17" dur="500" fill="hold"/>
                                        <p:tgtEl>
                                          <p:spTgt spid="67588"/>
                                        </p:tgtEl>
                                        <p:attrNameLst>
                                          <p:attrName>ppt_x</p:attrName>
                                        </p:attrNameLst>
                                      </p:cBhvr>
                                      <p:tavLst>
                                        <p:tav tm="0">
                                          <p:val>
                                            <p:strVal val="#ppt_x"/>
                                          </p:val>
                                        </p:tav>
                                        <p:tav tm="100000">
                                          <p:val>
                                            <p:strVal val="#ppt_x"/>
                                          </p:val>
                                        </p:tav>
                                      </p:tavLst>
                                    </p:anim>
                                    <p:anim calcmode="lin" valueType="num">
                                      <p:cBhvr>
                                        <p:cTn id="18" dur="500" fill="hold"/>
                                        <p:tgtEl>
                                          <p:spTgt spid="67588"/>
                                        </p:tgtEl>
                                        <p:attrNameLst>
                                          <p:attrName>ppt_y</p:attrName>
                                        </p:attrNameLst>
                                      </p:cBhvr>
                                      <p:tavLst>
                                        <p:tav tm="0">
                                          <p:val>
                                            <p:strVal val="#ppt_h+1"/>
                                          </p:val>
                                        </p:tav>
                                        <p:tav tm="100000">
                                          <p:val>
                                            <p:strVal val="#ppt_y"/>
                                          </p:val>
                                        </p:tav>
                                      </p:tavLst>
                                    </p:anim>
                                    <p:animEffect transition="in" filter="fade">
                                      <p:cBhvr>
                                        <p:cTn id="19" dur="500"/>
                                        <p:tgtEl>
                                          <p:spTgt spid="67588"/>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7589"/>
                                        </p:tgtEl>
                                        <p:attrNameLst>
                                          <p:attrName>style.visibility</p:attrName>
                                        </p:attrNameLst>
                                      </p:cBhvr>
                                      <p:to>
                                        <p:strVal val="visible"/>
                                      </p:to>
                                    </p:set>
                                    <p:anim calcmode="lin" valueType="num">
                                      <p:cBhvr>
                                        <p:cTn id="23" dur="500" fill="hold"/>
                                        <p:tgtEl>
                                          <p:spTgt spid="67589"/>
                                        </p:tgtEl>
                                        <p:attrNameLst>
                                          <p:attrName>ppt_w</p:attrName>
                                        </p:attrNameLst>
                                      </p:cBhvr>
                                      <p:tavLst>
                                        <p:tav tm="0">
                                          <p:val>
                                            <p:strVal val="#ppt_w*2.5"/>
                                          </p:val>
                                        </p:tav>
                                        <p:tav tm="100000">
                                          <p:val>
                                            <p:strVal val="#ppt_w"/>
                                          </p:val>
                                        </p:tav>
                                      </p:tavLst>
                                    </p:anim>
                                    <p:anim calcmode="lin" valueType="num">
                                      <p:cBhvr>
                                        <p:cTn id="24" dur="500" fill="hold"/>
                                        <p:tgtEl>
                                          <p:spTgt spid="67589"/>
                                        </p:tgtEl>
                                        <p:attrNameLst>
                                          <p:attrName>ppt_h</p:attrName>
                                        </p:attrNameLst>
                                      </p:cBhvr>
                                      <p:tavLst>
                                        <p:tav tm="0">
                                          <p:val>
                                            <p:strVal val="#ppt_h*0.01"/>
                                          </p:val>
                                        </p:tav>
                                        <p:tav tm="100000">
                                          <p:val>
                                            <p:strVal val="#ppt_h"/>
                                          </p:val>
                                        </p:tav>
                                      </p:tavLst>
                                    </p:anim>
                                    <p:anim calcmode="lin" valueType="num">
                                      <p:cBhvr>
                                        <p:cTn id="25" dur="500" fill="hold"/>
                                        <p:tgtEl>
                                          <p:spTgt spid="67589"/>
                                        </p:tgtEl>
                                        <p:attrNameLst>
                                          <p:attrName>ppt_x</p:attrName>
                                        </p:attrNameLst>
                                      </p:cBhvr>
                                      <p:tavLst>
                                        <p:tav tm="0">
                                          <p:val>
                                            <p:strVal val="#ppt_x"/>
                                          </p:val>
                                        </p:tav>
                                        <p:tav tm="100000">
                                          <p:val>
                                            <p:strVal val="#ppt_x"/>
                                          </p:val>
                                        </p:tav>
                                      </p:tavLst>
                                    </p:anim>
                                    <p:anim calcmode="lin" valueType="num">
                                      <p:cBhvr>
                                        <p:cTn id="26" dur="500" fill="hold"/>
                                        <p:tgtEl>
                                          <p:spTgt spid="67589"/>
                                        </p:tgtEl>
                                        <p:attrNameLst>
                                          <p:attrName>ppt_y</p:attrName>
                                        </p:attrNameLst>
                                      </p:cBhvr>
                                      <p:tavLst>
                                        <p:tav tm="0">
                                          <p:val>
                                            <p:strVal val="#ppt_h+1"/>
                                          </p:val>
                                        </p:tav>
                                        <p:tav tm="100000">
                                          <p:val>
                                            <p:strVal val="#ppt_y"/>
                                          </p:val>
                                        </p:tav>
                                      </p:tavLst>
                                    </p:anim>
                                    <p:animEffect transition="in" filter="fade">
                                      <p:cBhvr>
                                        <p:cTn id="27" dur="500"/>
                                        <p:tgtEl>
                                          <p:spTgt spid="67589"/>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strVal val="#ppt_w*2.5"/>
                                          </p:val>
                                        </p:tav>
                                        <p:tav tm="100000">
                                          <p:val>
                                            <p:strVal val="#ppt_w"/>
                                          </p:val>
                                        </p:tav>
                                      </p:tavLst>
                                    </p:anim>
                                    <p:anim calcmode="lin" valueType="num">
                                      <p:cBhvr>
                                        <p:cTn id="32" dur="500" fill="hold"/>
                                        <p:tgtEl>
                                          <p:spTgt spid="67592"/>
                                        </p:tgtEl>
                                        <p:attrNameLst>
                                          <p:attrName>ppt_h</p:attrName>
                                        </p:attrNameLst>
                                      </p:cBhvr>
                                      <p:tavLst>
                                        <p:tav tm="0">
                                          <p:val>
                                            <p:strVal val="#ppt_h*0.01"/>
                                          </p:val>
                                        </p:tav>
                                        <p:tav tm="100000">
                                          <p:val>
                                            <p:strVal val="#ppt_h"/>
                                          </p:val>
                                        </p:tav>
                                      </p:tavLst>
                                    </p:anim>
                                    <p:anim calcmode="lin" valueType="num">
                                      <p:cBhvr>
                                        <p:cTn id="33" dur="500" fill="hold"/>
                                        <p:tgtEl>
                                          <p:spTgt spid="67592"/>
                                        </p:tgtEl>
                                        <p:attrNameLst>
                                          <p:attrName>ppt_x</p:attrName>
                                        </p:attrNameLst>
                                      </p:cBhvr>
                                      <p:tavLst>
                                        <p:tav tm="0">
                                          <p:val>
                                            <p:strVal val="#ppt_x"/>
                                          </p:val>
                                        </p:tav>
                                        <p:tav tm="100000">
                                          <p:val>
                                            <p:strVal val="#ppt_x"/>
                                          </p:val>
                                        </p:tav>
                                      </p:tavLst>
                                    </p:anim>
                                    <p:anim calcmode="lin" valueType="num">
                                      <p:cBhvr>
                                        <p:cTn id="34" dur="500" fill="hold"/>
                                        <p:tgtEl>
                                          <p:spTgt spid="67592"/>
                                        </p:tgtEl>
                                        <p:attrNameLst>
                                          <p:attrName>ppt_y</p:attrName>
                                        </p:attrNameLst>
                                      </p:cBhvr>
                                      <p:tavLst>
                                        <p:tav tm="0">
                                          <p:val>
                                            <p:strVal val="#ppt_h+1"/>
                                          </p:val>
                                        </p:tav>
                                        <p:tav tm="100000">
                                          <p:val>
                                            <p:strVal val="#ppt_y"/>
                                          </p:val>
                                        </p:tav>
                                      </p:tavLst>
                                    </p:anim>
                                    <p:animEffect transition="in" filter="fade">
                                      <p:cBhvr>
                                        <p:cTn id="35" dur="500"/>
                                        <p:tgtEl>
                                          <p:spTgt spid="67592"/>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500" fill="hold"/>
                                        <p:tgtEl>
                                          <p:spTgt spid="67590"/>
                                        </p:tgtEl>
                                        <p:attrNameLst>
                                          <p:attrName>ppt_w</p:attrName>
                                        </p:attrNameLst>
                                      </p:cBhvr>
                                      <p:tavLst>
                                        <p:tav tm="0">
                                          <p:val>
                                            <p:strVal val="#ppt_w*2.5"/>
                                          </p:val>
                                        </p:tav>
                                        <p:tav tm="100000">
                                          <p:val>
                                            <p:strVal val="#ppt_w"/>
                                          </p:val>
                                        </p:tav>
                                      </p:tavLst>
                                    </p:anim>
                                    <p:anim calcmode="lin" valueType="num">
                                      <p:cBhvr>
                                        <p:cTn id="40" dur="500" fill="hold"/>
                                        <p:tgtEl>
                                          <p:spTgt spid="67590"/>
                                        </p:tgtEl>
                                        <p:attrNameLst>
                                          <p:attrName>ppt_h</p:attrName>
                                        </p:attrNameLst>
                                      </p:cBhvr>
                                      <p:tavLst>
                                        <p:tav tm="0">
                                          <p:val>
                                            <p:strVal val="#ppt_h*0.01"/>
                                          </p:val>
                                        </p:tav>
                                        <p:tav tm="100000">
                                          <p:val>
                                            <p:strVal val="#ppt_h"/>
                                          </p:val>
                                        </p:tav>
                                      </p:tavLst>
                                    </p:anim>
                                    <p:anim calcmode="lin" valueType="num">
                                      <p:cBhvr>
                                        <p:cTn id="41" dur="500" fill="hold"/>
                                        <p:tgtEl>
                                          <p:spTgt spid="67590"/>
                                        </p:tgtEl>
                                        <p:attrNameLst>
                                          <p:attrName>ppt_x</p:attrName>
                                        </p:attrNameLst>
                                      </p:cBhvr>
                                      <p:tavLst>
                                        <p:tav tm="0">
                                          <p:val>
                                            <p:strVal val="#ppt_x"/>
                                          </p:val>
                                        </p:tav>
                                        <p:tav tm="100000">
                                          <p:val>
                                            <p:strVal val="#ppt_x"/>
                                          </p:val>
                                        </p:tav>
                                      </p:tavLst>
                                    </p:anim>
                                    <p:anim calcmode="lin" valueType="num">
                                      <p:cBhvr>
                                        <p:cTn id="42" dur="500" fill="hold"/>
                                        <p:tgtEl>
                                          <p:spTgt spid="67590"/>
                                        </p:tgtEl>
                                        <p:attrNameLst>
                                          <p:attrName>ppt_y</p:attrName>
                                        </p:attrNameLst>
                                      </p:cBhvr>
                                      <p:tavLst>
                                        <p:tav tm="0">
                                          <p:val>
                                            <p:strVal val="#ppt_h+1"/>
                                          </p:val>
                                        </p:tav>
                                        <p:tav tm="100000">
                                          <p:val>
                                            <p:strVal val="#ppt_y"/>
                                          </p:val>
                                        </p:tav>
                                      </p:tavLst>
                                    </p:anim>
                                    <p:animEffect transition="in" filter="fade">
                                      <p:cBhvr>
                                        <p:cTn id="43" dur="500"/>
                                        <p:tgtEl>
                                          <p:spTgt spid="67590"/>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67591"/>
                                        </p:tgtEl>
                                        <p:attrNameLst>
                                          <p:attrName>style.visibility</p:attrName>
                                        </p:attrNameLst>
                                      </p:cBhvr>
                                      <p:to>
                                        <p:strVal val="visible"/>
                                      </p:to>
                                    </p:set>
                                    <p:anim calcmode="lin" valueType="num">
                                      <p:cBhvr>
                                        <p:cTn id="47" dur="500" fill="hold"/>
                                        <p:tgtEl>
                                          <p:spTgt spid="67591"/>
                                        </p:tgtEl>
                                        <p:attrNameLst>
                                          <p:attrName>ppt_w</p:attrName>
                                        </p:attrNameLst>
                                      </p:cBhvr>
                                      <p:tavLst>
                                        <p:tav tm="0">
                                          <p:val>
                                            <p:strVal val="#ppt_w*2.5"/>
                                          </p:val>
                                        </p:tav>
                                        <p:tav tm="100000">
                                          <p:val>
                                            <p:strVal val="#ppt_w"/>
                                          </p:val>
                                        </p:tav>
                                      </p:tavLst>
                                    </p:anim>
                                    <p:anim calcmode="lin" valueType="num">
                                      <p:cBhvr>
                                        <p:cTn id="48" dur="500" fill="hold"/>
                                        <p:tgtEl>
                                          <p:spTgt spid="67591"/>
                                        </p:tgtEl>
                                        <p:attrNameLst>
                                          <p:attrName>ppt_h</p:attrName>
                                        </p:attrNameLst>
                                      </p:cBhvr>
                                      <p:tavLst>
                                        <p:tav tm="0">
                                          <p:val>
                                            <p:strVal val="#ppt_h*0.01"/>
                                          </p:val>
                                        </p:tav>
                                        <p:tav tm="100000">
                                          <p:val>
                                            <p:strVal val="#ppt_h"/>
                                          </p:val>
                                        </p:tav>
                                      </p:tavLst>
                                    </p:anim>
                                    <p:anim calcmode="lin" valueType="num">
                                      <p:cBhvr>
                                        <p:cTn id="49" dur="500" fill="hold"/>
                                        <p:tgtEl>
                                          <p:spTgt spid="67591"/>
                                        </p:tgtEl>
                                        <p:attrNameLst>
                                          <p:attrName>ppt_x</p:attrName>
                                        </p:attrNameLst>
                                      </p:cBhvr>
                                      <p:tavLst>
                                        <p:tav tm="0">
                                          <p:val>
                                            <p:strVal val="#ppt_x"/>
                                          </p:val>
                                        </p:tav>
                                        <p:tav tm="100000">
                                          <p:val>
                                            <p:strVal val="#ppt_x"/>
                                          </p:val>
                                        </p:tav>
                                      </p:tavLst>
                                    </p:anim>
                                    <p:anim calcmode="lin" valueType="num">
                                      <p:cBhvr>
                                        <p:cTn id="50" dur="500" fill="hold"/>
                                        <p:tgtEl>
                                          <p:spTgt spid="67591"/>
                                        </p:tgtEl>
                                        <p:attrNameLst>
                                          <p:attrName>ppt_y</p:attrName>
                                        </p:attrNameLst>
                                      </p:cBhvr>
                                      <p:tavLst>
                                        <p:tav tm="0">
                                          <p:val>
                                            <p:strVal val="#ppt_h+1"/>
                                          </p:val>
                                        </p:tav>
                                        <p:tav tm="100000">
                                          <p:val>
                                            <p:strVal val="#ppt_y"/>
                                          </p:val>
                                        </p:tav>
                                      </p:tavLst>
                                    </p:anim>
                                    <p:animEffect transition="in" filter="fade">
                                      <p:cBhvr>
                                        <p:cTn id="51"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6" descr="35 Pentecost Acts 2 Countries.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si-LK" sz="3200" dirty="0" smtClean="0">
                <a:latin typeface="Arial" charset="0"/>
                <a:ea typeface="ＭＳ Ｐゴシック" charset="0"/>
                <a:cs typeface="Arial" charset="0"/>
              </a:rPr>
              <a:t>යුදේව් ඩයස්පොරාව</a:t>
            </a:r>
            <a:endParaRPr lang="en-US" sz="3600" dirty="0">
              <a:latin typeface="Arial" charset="0"/>
              <a:ea typeface="ＭＳ Ｐゴシック" charset="0"/>
              <a:cs typeface="Arial" charset="0"/>
            </a:endParaRPr>
          </a:p>
        </p:txBody>
      </p:sp>
      <p:sp>
        <p:nvSpPr>
          <p:cNvPr id="68613" name="Text Box 5"/>
          <p:cNvSpPr txBox="1">
            <a:spLocks noChangeArrowheads="1"/>
          </p:cNvSpPr>
          <p:nvPr/>
        </p:nvSpPr>
        <p:spPr bwMode="auto">
          <a:xfrm>
            <a:off x="8418513" y="0"/>
            <a:ext cx="725487" cy="396875"/>
          </a:xfrm>
          <a:prstGeom prst="rect">
            <a:avLst/>
          </a:prstGeom>
          <a:solidFill>
            <a:srgbClr val="990099"/>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2000" b="1" smtClean="0">
                <a:effectLst>
                  <a:outerShdw blurRad="38100" dist="38100" dir="2700000" algn="tl">
                    <a:srgbClr val="000000"/>
                  </a:outerShdw>
                </a:effectLst>
              </a:rPr>
              <a:t>125</a:t>
            </a:r>
            <a:endParaRPr lang="en-US" sz="2000" b="1" smtClean="0"/>
          </a:p>
        </p:txBody>
      </p:sp>
      <p:sp>
        <p:nvSpPr>
          <p:cNvPr id="68614" name="Text Box 6"/>
          <p:cNvSpPr txBox="1">
            <a:spLocks noChangeArrowheads="1"/>
          </p:cNvSpPr>
          <p:nvPr/>
        </p:nvSpPr>
        <p:spPr bwMode="auto">
          <a:xfrm>
            <a:off x="4572000" y="3505200"/>
            <a:ext cx="1290638" cy="584200"/>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3200" b="1" smtClean="0">
                <a:effectLst>
                  <a:outerShdw blurRad="38100" dist="38100" dir="2700000" algn="tl">
                    <a:srgbClr val="000514"/>
                  </a:outerShdw>
                </a:effectLst>
              </a:rPr>
              <a:t>17%</a:t>
            </a:r>
          </a:p>
        </p:txBody>
      </p:sp>
      <p:sp>
        <p:nvSpPr>
          <p:cNvPr id="68615" name="Text Box 7"/>
          <p:cNvSpPr txBox="1">
            <a:spLocks noChangeArrowheads="1"/>
          </p:cNvSpPr>
          <p:nvPr/>
        </p:nvSpPr>
        <p:spPr bwMode="auto">
          <a:xfrm>
            <a:off x="312738" y="1905000"/>
            <a:ext cx="2049462" cy="9239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5400" b="1"/>
              <a:t>83%</a:t>
            </a:r>
          </a:p>
        </p:txBody>
      </p:sp>
      <p:sp>
        <p:nvSpPr>
          <p:cNvPr id="8" name="Text Box 6"/>
          <p:cNvSpPr txBox="1">
            <a:spLocks noChangeArrowheads="1"/>
          </p:cNvSpPr>
          <p:nvPr/>
        </p:nvSpPr>
        <p:spPr bwMode="auto">
          <a:xfrm>
            <a:off x="1066800" y="0"/>
            <a:ext cx="6910866" cy="584775"/>
          </a:xfrm>
          <a:prstGeom prst="rect">
            <a:avLst/>
          </a:prstGeom>
          <a:solidFill>
            <a:srgbClr val="8000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sz="3200" b="1" dirty="0" smtClean="0">
                <a:effectLst>
                  <a:outerShdw blurRad="38100" dist="38100" dir="2700000" algn="tl">
                    <a:srgbClr val="000000"/>
                  </a:outerShdw>
                </a:effectLst>
              </a:rPr>
              <a:t>40,000 </a:t>
            </a:r>
            <a:r>
              <a:rPr lang="si-LK" sz="3200" b="1" dirty="0" smtClean="0">
                <a:effectLst>
                  <a:outerShdw blurRad="38100" dist="38100" dir="2700000" algn="tl">
                    <a:srgbClr val="000000"/>
                  </a:outerShdw>
                </a:effectLst>
              </a:rPr>
              <a:t>යුදෙනව්වන් රෝමයේ හුදකලාව</a:t>
            </a:r>
            <a:endParaRPr lang="en-US" sz="3200" b="1" dirty="0" smtClean="0">
              <a:effectLst>
                <a:outerShdw blurRad="38100" dist="38100" dir="2700000" algn="tl">
                  <a:srgbClr val="000000"/>
                </a:outerShdw>
              </a:effectLst>
            </a:endParaRPr>
          </a:p>
        </p:txBody>
      </p:sp>
      <p:sp>
        <p:nvSpPr>
          <p:cNvPr id="9" name="6-Point Star 8"/>
          <p:cNvSpPr/>
          <p:nvPr/>
        </p:nvSpPr>
        <p:spPr bwMode="auto">
          <a:xfrm>
            <a:off x="76200" y="304800"/>
            <a:ext cx="685800" cy="685800"/>
          </a:xfrm>
          <a:prstGeom prst="star6">
            <a:avLst/>
          </a:prstGeom>
          <a:solidFill>
            <a:srgbClr val="800000"/>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a:latin typeface="Verdana" pitchFamily="-105"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68615" grpId="0" animBg="1" autoUpdateAnimBg="0"/>
      <p:bldP spid="8"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5" name="Picture 7" descr="centurion.gif"/>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lstStyle/>
          <a:p>
            <a:pPr eaLnBrk="1" hangingPunct="1">
              <a:defRPr/>
            </a:pPr>
            <a:r>
              <a:rPr lang="si-LK" sz="6000" b="1" dirty="0" smtClean="0">
                <a:solidFill>
                  <a:srgbClr val="000000"/>
                </a:solidFill>
              </a:rPr>
              <a:t>කොරනෙලියස්</a:t>
            </a:r>
            <a:endParaRPr lang="en-US" sz="6000" b="1" dirty="0" smtClean="0">
              <a:solidFill>
                <a:srgbClr val="000000"/>
              </a:solidFill>
            </a:endParaRPr>
          </a:p>
        </p:txBody>
      </p:sp>
      <p:sp>
        <p:nvSpPr>
          <p:cNvPr id="359427" name="Rectangle 3"/>
          <p:cNvSpPr>
            <a:spLocks noGrp="1" noChangeArrowheads="1"/>
          </p:cNvSpPr>
          <p:nvPr>
            <p:ph type="body" idx="1"/>
          </p:nvPr>
        </p:nvSpPr>
        <p:spPr>
          <a:xfrm>
            <a:off x="4427985" y="4191000"/>
            <a:ext cx="4716016"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si-LK" sz="3600" b="1" dirty="0" smtClean="0">
                <a:solidFill>
                  <a:srgbClr val="000000"/>
                </a:solidFill>
              </a:rPr>
              <a:t>යුදේව්වන් උතම්කොට සැළක= අනයජාතිකයා</a:t>
            </a:r>
            <a:r>
              <a:rPr lang="en-US" sz="3600" b="1" dirty="0" smtClean="0">
                <a:solidFill>
                  <a:srgbClr val="000000"/>
                </a:solidFill>
              </a:rPr>
              <a:t>(Acts 10)</a:t>
            </a:r>
            <a:endParaRPr lang="en-US" sz="3600" b="1" dirty="0">
              <a:solidFill>
                <a:srgbClr val="000000"/>
              </a:solidFill>
            </a:endParaRPr>
          </a:p>
        </p:txBody>
      </p:sp>
      <p:pic>
        <p:nvPicPr>
          <p:cNvPr id="210948" name="Picture 8" descr="centurion.jp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0" y="6858000"/>
            <a:ext cx="28178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descr="White marble"/>
          <p:cNvSpPr>
            <a:spLocks noGrp="1" noRot="1" noChangeArrowheads="1"/>
          </p:cNvSpPr>
          <p:nvPr>
            <p:ph type="title"/>
          </p:nvPr>
        </p:nvSpPr>
        <p:spPr>
          <a:xfrm>
            <a:off x="0" y="274638"/>
            <a:ext cx="8229600" cy="1143000"/>
          </a:xfrm>
          <a:blipFill dpi="0" rotWithShape="1">
            <a:blip r:embed="rId3" cstate="print"/>
            <a:srcRect/>
            <a:tile tx="0" ty="0" sx="100000" sy="100000" flip="none" algn="tl"/>
          </a:blipFill>
        </p:spPr>
        <p:txBody>
          <a:bodyPr/>
          <a:lstStyle/>
          <a:p>
            <a:pPr eaLnBrk="1" hangingPunct="1">
              <a:defRPr/>
            </a:pPr>
            <a:r>
              <a:rPr lang="si-LK" sz="4000" dirty="0" smtClean="0">
                <a:solidFill>
                  <a:srgbClr val="000000"/>
                </a:solidFill>
                <a:effectLst>
                  <a:outerShdw blurRad="38100" dist="38100" dir="2700000" algn="tl">
                    <a:srgbClr val="DDDDDD"/>
                  </a:outerShdw>
                </a:effectLst>
                <a:latin typeface="Arial"/>
                <a:ea typeface="ＭＳ Ｐゴシック" charset="0"/>
                <a:cs typeface="Arial"/>
              </a:rPr>
              <a:t>ඩයස්පොරා යුදෙව්වන්ගේ වෙනස</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sp>
        <p:nvSpPr>
          <p:cNvPr id="74758" name="Rectangle 6"/>
          <p:cNvSpPr>
            <a:spLocks noGrp="1" noChangeArrowheads="1"/>
          </p:cNvSpPr>
          <p:nvPr>
            <p:ph type="body" sz="half" idx="1"/>
          </p:nvPr>
        </p:nvSpPr>
        <p:spPr>
          <a:xfrm>
            <a:off x="228600" y="5943600"/>
            <a:ext cx="8915400" cy="609600"/>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pPr algn="ctr" eaLnBrk="1" hangingPunct="1">
              <a:buFont typeface="Wingdings" charset="0"/>
              <a:buNone/>
              <a:defRPr/>
            </a:pPr>
            <a:r>
              <a:rPr lang="si-LK" b="1" dirty="0" smtClean="0">
                <a:solidFill>
                  <a:srgbClr val="000000"/>
                </a:solidFill>
                <a:effectLst>
                  <a:outerShdw blurRad="38100" dist="38100" dir="2700000" algn="tl">
                    <a:srgbClr val="FFFFFF"/>
                  </a:outerShdw>
                </a:effectLst>
                <a:latin typeface="Arial"/>
                <a:ea typeface="ＭＳ Ｐゴシック" charset="0"/>
                <a:cs typeface="Arial"/>
              </a:rPr>
              <a:t>සිනගොගය දේවමාළිගය නියොජනය කලා</a:t>
            </a:r>
            <a:endParaRPr lang="en-US" b="1" dirty="0">
              <a:solidFill>
                <a:srgbClr val="000000"/>
              </a:solidFill>
              <a:effectLst>
                <a:outerShdw blurRad="38100" dist="38100" dir="2700000" algn="tl">
                  <a:srgbClr val="FFFFFF"/>
                </a:outerShdw>
              </a:effectLst>
              <a:latin typeface="Arial"/>
              <a:ea typeface="ＭＳ Ｐゴシック" charset="0"/>
              <a:cs typeface="Arial"/>
            </a:endParaRPr>
          </a:p>
        </p:txBody>
      </p:sp>
      <p:pic>
        <p:nvPicPr>
          <p:cNvPr id="212995" name="Picture 8" descr="synagogueatmeiron(reconstruction)"/>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953000" y="2722563"/>
            <a:ext cx="3962400" cy="299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6" name="Picture 9" descr="Temple"/>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152400" y="2746375"/>
            <a:ext cx="45720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2" name="Text Box 10"/>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a:cs typeface="Arial"/>
              </a:rPr>
              <a:t>125</a:t>
            </a:r>
            <a:endParaRPr lang="en-US" sz="2000" b="1" smtClean="0">
              <a:latin typeface="Arial"/>
              <a:cs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White marble"/>
          <p:cNvSpPr>
            <a:spLocks noGrp="1" noRot="1" noChangeArrowheads="1"/>
          </p:cNvSpPr>
          <p:nvPr>
            <p:ph type="title"/>
          </p:nvPr>
        </p:nvSpPr>
        <p:spPr>
          <a:xfrm>
            <a:off x="0" y="274638"/>
            <a:ext cx="8229600" cy="1143000"/>
          </a:xfrm>
          <a:blipFill dpi="0" rotWithShape="1">
            <a:blip r:embed="rId3" cstate="print"/>
            <a:srcRect/>
            <a:tile tx="0" ty="0" sx="100000" sy="100000" flip="none" algn="tl"/>
          </a:blipFill>
        </p:spPr>
        <p:txBody>
          <a:bodyPr/>
          <a:lstStyle/>
          <a:p>
            <a:pPr eaLnBrk="1" hangingPunct="1">
              <a:defRPr/>
            </a:pPr>
            <a:r>
              <a:rPr lang="si-LK" sz="4000" dirty="0" smtClean="0">
                <a:solidFill>
                  <a:srgbClr val="000000"/>
                </a:solidFill>
                <a:effectLst>
                  <a:outerShdw blurRad="38100" dist="38100" dir="2700000" algn="tl">
                    <a:srgbClr val="DDDDDD"/>
                  </a:outerShdw>
                </a:effectLst>
                <a:latin typeface="Arial"/>
                <a:ea typeface="ＭＳ Ｐゴシック" charset="0"/>
                <a:cs typeface="Arial"/>
              </a:rPr>
              <a:t>ඩයස්පොරා යුදෙව්වන්ගේ වෙනස</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pic>
        <p:nvPicPr>
          <p:cNvPr id="215042" name="Picture 5" descr="Temple0003"/>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0" y="2057400"/>
            <a:ext cx="6145213"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3" name="Picture 6" descr="Temple0005"/>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5467350" y="1676400"/>
            <a:ext cx="367665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Grp="1" noChangeArrowheads="1"/>
          </p:cNvSpPr>
          <p:nvPr>
            <p:ph type="body" sz="half" idx="1"/>
          </p:nvPr>
        </p:nvSpPr>
        <p:spPr>
          <a:xfrm>
            <a:off x="0" y="5181600"/>
            <a:ext cx="9144000" cy="609600"/>
          </a:xfrm>
          <a:gradFill rotWithShape="1">
            <a:gsLst>
              <a:gs pos="0">
                <a:srgbClr val="006600">
                  <a:gamma/>
                  <a:shade val="46275"/>
                  <a:invGamma/>
                </a:srgbClr>
              </a:gs>
              <a:gs pos="50000">
                <a:srgbClr val="006600"/>
              </a:gs>
              <a:gs pos="100000">
                <a:srgbClr val="006600">
                  <a:gamma/>
                  <a:shade val="46275"/>
                  <a:invGamma/>
                </a:srgbClr>
              </a:gs>
            </a:gsLst>
            <a:lin ang="5400000" scaled="1"/>
          </a:gradFill>
        </p:spPr>
        <p:txBody>
          <a:bodyPr anchor="ctr"/>
          <a:lstStyle/>
          <a:p>
            <a:pPr algn="ctr" eaLnBrk="1" hangingPunct="1">
              <a:buFont typeface="Wingdings" charset="0"/>
              <a:buNone/>
              <a:defRPr/>
            </a:pPr>
            <a:r>
              <a:rPr lang="si-LK" sz="2400" b="1" dirty="0" smtClean="0">
                <a:latin typeface="Arial"/>
                <a:ea typeface="ＭＳ Ｐゴシック" charset="0"/>
                <a:cs typeface="Arial"/>
              </a:rPr>
              <a:t>පුජාවන් නීතිය අධ්‍යනය කර පැවැත්විය</a:t>
            </a:r>
            <a:endParaRPr lang="en-US" sz="2400" b="1" dirty="0">
              <a:latin typeface="Arial"/>
              <a:ea typeface="ＭＳ Ｐゴシック" charset="0"/>
              <a:cs typeface="Arial"/>
            </a:endParaRPr>
          </a:p>
        </p:txBody>
      </p:sp>
      <p:sp>
        <p:nvSpPr>
          <p:cNvPr id="76807" name="Text Box 7"/>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a:cs typeface="Arial"/>
              </a:rPr>
              <a:t>125</a:t>
            </a:r>
            <a:endParaRPr lang="en-US" sz="2000" b="1" smtClean="0">
              <a:latin typeface="Arial"/>
              <a:cs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7" descr="Western Wall"/>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097338" y="-228600"/>
            <a:ext cx="5046662"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Grp="1" noChangeArrowheads="1"/>
          </p:cNvSpPr>
          <p:nvPr>
            <p:ph type="body" sz="half" idx="1"/>
          </p:nvPr>
        </p:nvSpPr>
        <p:spPr>
          <a:xfrm>
            <a:off x="76200" y="5943600"/>
            <a:ext cx="8915400" cy="609600"/>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nchor="ctr"/>
          <a:lstStyle/>
          <a:p>
            <a:pPr algn="ctr" eaLnBrk="1" hangingPunct="1">
              <a:buFont typeface="Wingdings" charset="0"/>
              <a:buNone/>
              <a:defRPr/>
            </a:pPr>
            <a:r>
              <a:rPr lang="en-US" sz="2400" b="1" dirty="0">
                <a:latin typeface="Arial" charset="0"/>
                <a:ea typeface="ＭＳ Ｐゴシック" charset="0"/>
                <a:cs typeface="ＭＳ Ｐゴシック" charset="0"/>
              </a:rPr>
              <a:t>Religious rituals were replaced by ethical rules</a:t>
            </a:r>
          </a:p>
        </p:txBody>
      </p:sp>
      <p:pic>
        <p:nvPicPr>
          <p:cNvPr id="217091" name="Picture 5" descr="Temple0004"/>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0" y="1371600"/>
            <a:ext cx="5638800" cy="308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descr="White marble"/>
          <p:cNvSpPr>
            <a:spLocks noGrp="1" noRot="1" noChangeArrowheads="1"/>
          </p:cNvSpPr>
          <p:nvPr>
            <p:ph type="title"/>
          </p:nvPr>
        </p:nvSpPr>
        <p:spPr>
          <a:xfrm>
            <a:off x="0" y="274638"/>
            <a:ext cx="8229600" cy="1143000"/>
          </a:xfrm>
          <a:blipFill dpi="0" rotWithShape="1">
            <a:blip r:embed="rId5" cstate="print"/>
            <a:srcRect/>
            <a:tile tx="0" ty="0" sx="100000" sy="100000" flip="none" algn="tl"/>
          </a:blipFill>
        </p:spPr>
        <p:txBody>
          <a:bodyPr/>
          <a:lstStyle/>
          <a:p>
            <a:pPr eaLnBrk="1" hangingPunct="1">
              <a:defRPr/>
            </a:pPr>
            <a:r>
              <a:rPr lang="en-US" dirty="0" smtClean="0">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 </a:t>
            </a:r>
            <a:r>
              <a:rPr lang="si-LK" dirty="0" smtClean="0">
                <a:solidFill>
                  <a:srgbClr val="000000"/>
                </a:solidFill>
                <a:effectLst>
                  <a:outerShdw blurRad="38100" dist="38100" dir="2700000" algn="tl">
                    <a:srgbClr val="DDDDDD"/>
                  </a:outerShdw>
                </a:effectLst>
                <a:latin typeface="Arial"/>
                <a:ea typeface="ＭＳ Ｐゴシック" charset="0"/>
                <a:cs typeface="Arial"/>
              </a:rPr>
              <a:t>ඩයස්පොරා යුදෙව්වන්ගේ වෙනස</a:t>
            </a:r>
            <a:endParaRPr lang="en-US" dirty="0">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endParaRPr>
          </a:p>
        </p:txBody>
      </p:sp>
      <p:sp>
        <p:nvSpPr>
          <p:cNvPr id="77832" name="Text Box 8"/>
          <p:cNvSpPr txBox="1">
            <a:spLocks noChangeArrowheads="1"/>
          </p:cNvSpPr>
          <p:nvPr/>
        </p:nvSpPr>
        <p:spPr bwMode="auto">
          <a:xfrm>
            <a:off x="8412163"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dirty="0" smtClean="0">
                <a:latin typeface="Arial" charset="0"/>
              </a:rPr>
              <a:t>125</a:t>
            </a:r>
            <a:endParaRPr lang="en-US" sz="2000" b="1"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 descr="Scribe"/>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834063" y="1981200"/>
            <a:ext cx="3309937"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8" name="Picture 6" descr="Living Jesus Syllabus"/>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6200" y="1371600"/>
            <a:ext cx="22828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body" sz="half" idx="1"/>
          </p:nvPr>
        </p:nvSpPr>
        <p:spPr>
          <a:xfrm>
            <a:off x="990600" y="1371600"/>
            <a:ext cx="7010400" cy="609600"/>
          </a:xfrm>
          <a:gradFill rotWithShape="1">
            <a:gsLst>
              <a:gs pos="0">
                <a:schemeClr val="bg1"/>
              </a:gs>
              <a:gs pos="50000">
                <a:srgbClr val="990099"/>
              </a:gs>
              <a:gs pos="100000">
                <a:schemeClr val="bg1"/>
              </a:gs>
            </a:gsLst>
            <a:lin ang="5400000" scaled="1"/>
          </a:gradFill>
        </p:spPr>
        <p:txBody>
          <a:bodyPr anchor="ctr"/>
          <a:lstStyle/>
          <a:p>
            <a:pPr algn="ctr" eaLnBrk="1" hangingPunct="1">
              <a:buFont typeface="Wingdings" charset="0"/>
              <a:buNone/>
              <a:defRPr/>
            </a:pPr>
            <a:r>
              <a:rPr lang="en-US" b="1" dirty="0">
                <a:latin typeface="Arial"/>
                <a:ea typeface="ＭＳ Ｐゴシック" charset="0"/>
                <a:cs typeface="Arial"/>
              </a:rPr>
              <a:t>The priest was replaced by the rabbi</a:t>
            </a:r>
          </a:p>
        </p:txBody>
      </p:sp>
      <p:sp>
        <p:nvSpPr>
          <p:cNvPr id="78850" name="Rectangle 2" descr="White marble"/>
          <p:cNvSpPr>
            <a:spLocks noGrp="1" noRot="1" noChangeArrowheads="1"/>
          </p:cNvSpPr>
          <p:nvPr>
            <p:ph type="title"/>
          </p:nvPr>
        </p:nvSpPr>
        <p:spPr>
          <a:xfrm>
            <a:off x="0" y="274638"/>
            <a:ext cx="8229600" cy="1143000"/>
          </a:xfrm>
          <a:blipFill dpi="0" rotWithShape="1">
            <a:blip r:embed="rId5" cstate="print"/>
            <a:srcRect/>
            <a:tile tx="0" ty="0" sx="100000" sy="100000" flip="none" algn="tl"/>
          </a:blipFill>
        </p:spPr>
        <p:txBody>
          <a:bodyPr/>
          <a:lstStyle/>
          <a:p>
            <a:pPr eaLnBrk="1" hangingPunct="1">
              <a:defRPr/>
            </a:pPr>
            <a:r>
              <a:rPr lang="si-LK" sz="4000" dirty="0" smtClean="0">
                <a:solidFill>
                  <a:srgbClr val="000000"/>
                </a:solidFill>
                <a:effectLst>
                  <a:outerShdw blurRad="38100" dist="38100" dir="2700000" algn="tl">
                    <a:srgbClr val="DDDDDD"/>
                  </a:outerShdw>
                </a:effectLst>
                <a:latin typeface="Arial"/>
                <a:ea typeface="ＭＳ Ｐゴシック" charset="0"/>
                <a:cs typeface="Arial"/>
              </a:rPr>
              <a:t>ඩයස්පොරා යුදෙව්වන්ගේ වෙනස</a:t>
            </a:r>
            <a:endParaRPr lang="en-US" sz="4000" dirty="0">
              <a:solidFill>
                <a:srgbClr val="000000"/>
              </a:solidFill>
              <a:effectLst>
                <a:outerShdw blurRad="38100" dist="38100" dir="2700000" algn="tl">
                  <a:srgbClr val="DDDDDD"/>
                </a:outerShdw>
              </a:effectLst>
              <a:latin typeface="Arial"/>
              <a:ea typeface="ＭＳ Ｐゴシック" charset="0"/>
              <a:cs typeface="Arial"/>
            </a:endParaRPr>
          </a:p>
        </p:txBody>
      </p:sp>
      <p:sp>
        <p:nvSpPr>
          <p:cNvPr id="78855" name="Text Box 7"/>
          <p:cNvSpPr txBox="1">
            <a:spLocks noChangeArrowheads="1"/>
          </p:cNvSpPr>
          <p:nvPr/>
        </p:nvSpPr>
        <p:spPr bwMode="auto">
          <a:xfrm>
            <a:off x="8412163"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a:cs typeface="Arial"/>
              </a:rPr>
              <a:t>125</a:t>
            </a:r>
            <a:endParaRPr lang="en-US" sz="2000" b="1" smtClean="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61" name="Picture 4" descr="scrollof5booksofmoses"/>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ext Box 5"/>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107</a:t>
            </a:r>
            <a:br>
              <a:rPr lang="en-US" sz="2000" b="1"/>
            </a:br>
            <a:r>
              <a:rPr lang="en-US" sz="2000" b="1"/>
              <a:t>115</a:t>
            </a:r>
          </a:p>
        </p:txBody>
      </p:sp>
      <p:sp>
        <p:nvSpPr>
          <p:cNvPr id="89096" name="Rectangle 8"/>
          <p:cNvSpPr>
            <a:spLocks noChangeArrowheads="1"/>
          </p:cNvSpPr>
          <p:nvPr/>
        </p:nvSpPr>
        <p:spPr bwMode="auto">
          <a:xfrm>
            <a:off x="179388" y="152400"/>
            <a:ext cx="7931150" cy="731838"/>
          </a:xfrm>
          <a:prstGeom prst="rect">
            <a:avLst/>
          </a:prstGeom>
          <a:solidFill>
            <a:srgbClr val="000000"/>
          </a:solidFill>
          <a:ln w="9525">
            <a:noFill/>
            <a:miter lim="800000"/>
            <a:headEnd/>
            <a:tailEnd/>
          </a:ln>
          <a:effectLst/>
        </p:spPr>
        <p:txBody>
          <a:bodyPr anchor="ctr" anchorCtr="1"/>
          <a:lstStyle/>
          <a:p>
            <a:pPr algn="ctr" eaLnBrk="1" hangingPunct="1">
              <a:defRPr/>
            </a:pPr>
            <a:r>
              <a:rPr lang="en-SG" sz="3600" b="1" dirty="0" err="1" smtClean="0">
                <a:latin typeface="FMAbabld" pitchFamily="2" charset="0"/>
              </a:rPr>
              <a:t>i</a:t>
            </a:r>
            <a:r>
              <a:rPr lang="si-LK" sz="3600" b="1" dirty="0" smtClean="0">
                <a:latin typeface="FMAbabld" pitchFamily="2" charset="0"/>
              </a:rPr>
              <a:t>udß;hkag hqfoaõjka tfrysúug fy;=ka</a:t>
            </a:r>
            <a:endParaRPr lang="en-US" sz="3600" b="1" dirty="0">
              <a:solidFill>
                <a:schemeClr val="tx2"/>
              </a:solidFill>
              <a:effectLst>
                <a:outerShdw blurRad="38100" dist="38100" dir="2700000" algn="tl">
                  <a:srgbClr val="000000"/>
                </a:outerShdw>
              </a:effectLst>
              <a:latin typeface="Arial" charset="0"/>
              <a:cs typeface="Geneva" charset="0"/>
            </a:endParaRPr>
          </a:p>
        </p:txBody>
      </p:sp>
      <p:sp>
        <p:nvSpPr>
          <p:cNvPr id="89097" name="Rectangle 9"/>
          <p:cNvSpPr>
            <a:spLocks noGrp="1" noChangeArrowheads="1"/>
          </p:cNvSpPr>
          <p:nvPr>
            <p:ph type="body" idx="1"/>
          </p:nvPr>
        </p:nvSpPr>
        <p:spPr>
          <a:xfrm>
            <a:off x="4267200" y="1371600"/>
            <a:ext cx="4876800" cy="5257800"/>
          </a:xfrm>
        </p:spPr>
        <p:txBody>
          <a:bodyPr/>
          <a:lstStyle/>
          <a:p>
            <a:pPr marL="377825" indent="-377825" eaLnBrk="1" hangingPunct="1">
              <a:lnSpc>
                <a:spcPct val="90000"/>
              </a:lnSpc>
              <a:buFontTx/>
              <a:buNone/>
              <a:defRPr/>
            </a:pPr>
            <a:r>
              <a:rPr lang="si-LK" sz="2400" u="sng" dirty="0" smtClean="0">
                <a:latin typeface="Verdana" charset="0"/>
                <a:ea typeface="ＭＳ Ｐゴシック" charset="0"/>
                <a:cs typeface="ＭＳ Ｐゴシック" charset="0"/>
              </a:rPr>
              <a:t>2 </a:t>
            </a:r>
            <a:r>
              <a:rPr lang="si-LK" sz="2400" u="sng" dirty="0" smtClean="0">
                <a:latin typeface="FMAbabld" pitchFamily="2" charset="0"/>
                <a:ea typeface="ＭＳ Ｐゴシック" charset="0"/>
                <a:cs typeface="ＭＳ Ｐゴシック" charset="0"/>
              </a:rPr>
              <a:t>rdcdj,sh</a:t>
            </a:r>
            <a:r>
              <a:rPr lang="en-US" sz="2400" u="sng" dirty="0" smtClean="0">
                <a:latin typeface="Verdana" charset="0"/>
                <a:ea typeface="ＭＳ Ｐゴシック" charset="0"/>
                <a:cs typeface="ＭＳ Ｐゴシック" charset="0"/>
              </a:rPr>
              <a:t>17:24-33</a:t>
            </a: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ñY% cd;shla ùu</a:t>
            </a:r>
            <a:endParaRPr lang="en-US" sz="2400" dirty="0" smtClean="0">
              <a:latin typeface="Verdana" charset="0"/>
              <a:ea typeface="ＭＳ Ｐゴシック" charset="0"/>
              <a:cs typeface="ＭＳ Ｐゴシック" charset="0"/>
            </a:endParaRP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rEm jeosu</a:t>
            </a:r>
            <a:endParaRPr lang="en-US" sz="2400" dirty="0" smtClean="0">
              <a:latin typeface="Verdana" charset="0"/>
              <a:ea typeface="ＭＳ Ｐゴシック" charset="0"/>
              <a:cs typeface="ＭＳ Ｐゴシック" charset="0"/>
            </a:endParaRP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tiardg tfrys úu</a:t>
            </a:r>
            <a:endParaRPr lang="en-US" sz="2400" dirty="0" smtClean="0">
              <a:latin typeface="Verdana" charset="0"/>
              <a:ea typeface="ＭＳ Ｐゴシック" charset="0"/>
              <a:cs typeface="ＭＳ Ｐゴシック" charset="0"/>
            </a:endParaRP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ixl,kh</a:t>
            </a:r>
            <a:endParaRPr lang="en-US" sz="2400" dirty="0" smtClean="0">
              <a:latin typeface="Verdana" charset="0"/>
              <a:ea typeface="ＭＳ Ｐゴシック" charset="0"/>
              <a:cs typeface="ＭＳ Ｐゴシック" charset="0"/>
            </a:endParaRP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f.risï lkafoa foajud&lt;s.dj</a:t>
            </a:r>
            <a:r>
              <a:rPr lang="en-US" sz="2400" dirty="0" smtClean="0">
                <a:latin typeface="Verdana" charset="0"/>
                <a:ea typeface="ＭＳ Ｐゴシック" charset="0"/>
                <a:cs typeface="ＭＳ Ｐゴシック" charset="0"/>
              </a:rPr>
              <a:t> </a:t>
            </a: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Verdana" charset="0"/>
                <a:ea typeface="ＭＳ Ｐゴシック" charset="0"/>
                <a:cs typeface="ＭＳ Ｐゴシック" charset="0"/>
              </a:rPr>
              <a:t>මිනිස් ඇට යෙර</a:t>
            </a:r>
            <a:r>
              <a:rPr lang="si-LK" sz="2400" dirty="0" smtClean="0">
                <a:latin typeface="FMAbabld" pitchFamily="2" charset="0"/>
                <a:ea typeface="ＭＳ Ｐゴシック" charset="0"/>
                <a:cs typeface="ＭＳ Ｐゴシック" charset="0"/>
              </a:rPr>
              <a:t>ei,ï foajud.hg biSu</a:t>
            </a:r>
            <a:endParaRPr lang="en-US" sz="2400" dirty="0" smtClean="0">
              <a:latin typeface="Verdana" charset="0"/>
              <a:ea typeface="ＭＳ Ｐゴシック" charset="0"/>
              <a:cs typeface="ＭＳ Ｐゴシック" charset="0"/>
            </a:endParaRPr>
          </a:p>
          <a:p>
            <a:pPr marL="377825" indent="-377825" eaLnBrk="1" hangingPunct="1">
              <a:lnSpc>
                <a:spcPct val="90000"/>
              </a:lnSpc>
              <a:buFontTx/>
              <a:buNone/>
              <a:defRPr/>
            </a:pPr>
            <a:r>
              <a:rPr lang="en-US" sz="2400" dirty="0" smtClean="0">
                <a:latin typeface="Verdana" charset="0"/>
                <a:ea typeface="ＭＳ Ｐゴシック" charset="0"/>
                <a:cs typeface="ＭＳ Ｐゴシック" charset="0"/>
              </a:rPr>
              <a:t>•	</a:t>
            </a:r>
            <a:r>
              <a:rPr lang="si-LK" sz="2400" dirty="0" smtClean="0">
                <a:latin typeface="FMAbabld" pitchFamily="2" charset="0"/>
                <a:ea typeface="ＭＳ Ｐゴシック" charset="0"/>
                <a:cs typeface="ＭＳ Ｐゴシック" charset="0"/>
              </a:rPr>
              <a:t>hqfoaõ</a:t>
            </a:r>
            <a:r>
              <a:rPr lang="en-SG" sz="2400" dirty="0" smtClean="0">
                <a:latin typeface="FMAbabld" pitchFamily="2" charset="0"/>
                <a:ea typeface="ＭＳ Ｐゴシック" charset="0"/>
                <a:cs typeface="ＭＳ Ｐゴシック" charset="0"/>
              </a:rPr>
              <a:t> </a:t>
            </a:r>
            <a:r>
              <a:rPr lang="en-SG" sz="2400" dirty="0" err="1" smtClean="0">
                <a:latin typeface="FMAbabld" pitchFamily="2" charset="0"/>
                <a:ea typeface="ＭＳ Ｐゴシック" charset="0"/>
                <a:cs typeface="ＭＳ Ｐゴシック" charset="0"/>
              </a:rPr>
              <a:t>ixpdrlhka</a:t>
            </a:r>
            <a:r>
              <a:rPr lang="en-SG" sz="2400" dirty="0" smtClean="0">
                <a:latin typeface="FMAbabld" pitchFamily="2" charset="0"/>
                <a:ea typeface="ＭＳ Ｐゴシック" charset="0"/>
                <a:cs typeface="ＭＳ Ｐゴシック" charset="0"/>
              </a:rPr>
              <a:t> </a:t>
            </a:r>
            <a:r>
              <a:rPr lang="en-SG" sz="2400" dirty="0" err="1" smtClean="0">
                <a:latin typeface="FMAbabld" pitchFamily="2" charset="0"/>
                <a:ea typeface="ＭＳ Ｐゴシック" charset="0"/>
                <a:cs typeface="ＭＳ Ｐゴシック" charset="0"/>
              </a:rPr>
              <a:t>wl%ukh</a:t>
            </a:r>
            <a:endParaRPr lang="en-US" sz="2400" dirty="0" smtClean="0">
              <a:latin typeface="Verdana" charset="0"/>
              <a:ea typeface="ＭＳ Ｐゴシック" charset="0"/>
              <a:cs typeface="ＭＳ Ｐゴシック" charset="0"/>
            </a:endParaRPr>
          </a:p>
          <a:p>
            <a:pPr marL="277813" indent="-277813" eaLnBrk="1" hangingPunct="1">
              <a:buFont typeface="Wingdings" charset="0"/>
              <a:buNone/>
              <a:defRPr/>
            </a:pPr>
            <a:r>
              <a:rPr lang="en-US" sz="2400" dirty="0" smtClean="0">
                <a:latin typeface="Verdana" charset="0"/>
                <a:ea typeface="ＭＳ Ｐゴシック" charset="0"/>
                <a:cs typeface="ＭＳ Ｐゴシック" charset="0"/>
              </a:rPr>
              <a:t>•</a:t>
            </a:r>
            <a:r>
              <a:rPr lang="en-US" sz="2400" dirty="0">
                <a:latin typeface="Verdana" charset="0"/>
                <a:ea typeface="ＭＳ Ｐゴシック" charset="0"/>
                <a:cs typeface="ＭＳ Ｐゴシック" charset="0"/>
              </a:rPr>
              <a:t>	</a:t>
            </a:r>
            <a:r>
              <a:rPr lang="en-US" sz="2400" dirty="0" err="1" smtClean="0">
                <a:latin typeface="FMAbabld" pitchFamily="2" charset="0"/>
                <a:ea typeface="ＭＳ Ｐゴシック" charset="0"/>
                <a:cs typeface="ＭＳ Ｐゴシック" charset="0"/>
              </a:rPr>
              <a:t>mxpmqia;lh</a:t>
            </a:r>
            <a:r>
              <a:rPr lang="en-US" sz="2400" dirty="0" smtClean="0">
                <a:latin typeface="FMAbabld" pitchFamily="2" charset="0"/>
                <a:ea typeface="ＭＳ Ｐゴシック" charset="0"/>
                <a:cs typeface="ＭＳ Ｐゴシック" charset="0"/>
              </a:rPr>
              <a:t> </a:t>
            </a:r>
            <a:r>
              <a:rPr lang="en-US" sz="2400" dirty="0" err="1" smtClean="0">
                <a:latin typeface="FMAbabld" pitchFamily="2" charset="0"/>
                <a:ea typeface="ＭＳ Ｐゴシック" charset="0"/>
                <a:cs typeface="ＭＳ Ｐゴシック" charset="0"/>
              </a:rPr>
              <a:t>muKla</a:t>
            </a:r>
            <a:r>
              <a:rPr lang="en-US" sz="2400" dirty="0" smtClean="0">
                <a:latin typeface="FMAbabld" pitchFamily="2" charset="0"/>
                <a:ea typeface="ＭＳ Ｐゴシック" charset="0"/>
                <a:cs typeface="ＭＳ Ｐゴシック" charset="0"/>
              </a:rPr>
              <a:t> </a:t>
            </a:r>
            <a:r>
              <a:rPr lang="en-US" sz="2400" dirty="0" err="1" smtClean="0">
                <a:latin typeface="FMAbabld" pitchFamily="2" charset="0"/>
                <a:ea typeface="ＭＳ Ｐゴシック" charset="0"/>
                <a:cs typeface="ＭＳ Ｐゴシック" charset="0"/>
              </a:rPr>
              <a:t>úYAjdi</a:t>
            </a:r>
            <a:r>
              <a:rPr lang="en-US" sz="2400" dirty="0" smtClean="0">
                <a:latin typeface="FMAbabld" pitchFamily="2" charset="0"/>
                <a:ea typeface="ＭＳ Ｐゴシック" charset="0"/>
                <a:cs typeface="ＭＳ Ｐゴシック" charset="0"/>
              </a:rPr>
              <a:t> </a:t>
            </a:r>
            <a:r>
              <a:rPr lang="en-US" sz="2400" dirty="0" err="1" smtClean="0">
                <a:latin typeface="FMAbabld" pitchFamily="2" charset="0"/>
                <a:ea typeface="ＭＳ Ｐゴシック" charset="0"/>
                <a:cs typeface="ＭＳ Ｐゴシック" charset="0"/>
              </a:rPr>
              <a:t>lsßu</a:t>
            </a:r>
            <a:endParaRPr lang="en-US" sz="2400" dirty="0">
              <a:latin typeface="Verdana" charset="0"/>
              <a:ea typeface="ＭＳ Ｐゴシック" charset="0"/>
              <a:cs typeface="ＭＳ Ｐゴシック" charset="0"/>
            </a:endParaRPr>
          </a:p>
        </p:txBody>
      </p:sp>
      <p:sp>
        <p:nvSpPr>
          <p:cNvPr id="92165" name="Text Box 10"/>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5" descr="Discipleship"/>
          <p:cNvPicPr>
            <a:picLocks noChangeAspect="1" noChangeArrowheads="1"/>
          </p:cNvPicPr>
          <p:nvPr/>
        </p:nvPicPr>
        <p:blipFill>
          <a:blip r:embed="rId3" cstate="print">
            <a:lum bright="-36000"/>
            <a:extLst>
              <a:ext uri="{28A0092B-C50C-407E-A947-70E740481C1C}">
                <a14:useLocalDpi xmlns:a14="http://schemas.microsoft.com/office/drawing/2010/main" xmlns=""/>
              </a:ext>
            </a:extLst>
          </a:blip>
          <a:srcRect/>
          <a:stretch>
            <a:fillRect/>
          </a:stretch>
        </p:blipFill>
        <p:spPr bwMode="auto">
          <a:xfrm>
            <a:off x="0" y="1447800"/>
            <a:ext cx="9144000" cy="544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2" descr="Purple mesh"/>
          <p:cNvSpPr>
            <a:spLocks noGrp="1" noRot="1" noChangeArrowheads="1"/>
          </p:cNvSpPr>
          <p:nvPr>
            <p:ph type="title"/>
          </p:nvPr>
        </p:nvSpPr>
        <p:spPr>
          <a:xfrm>
            <a:off x="0" y="549275"/>
            <a:ext cx="9144000" cy="868363"/>
          </a:xfrm>
          <a:blipFill dpi="0" rotWithShape="1">
            <a:blip r:embed="rId4" cstate="print"/>
            <a:srcRect/>
            <a:tile tx="0" ty="0" sx="100000" sy="100000" flip="none" algn="tl"/>
          </a:blipFill>
        </p:spPr>
        <p:txBody>
          <a:bodyPr/>
          <a:lstStyle/>
          <a:p>
            <a:pPr algn="l" eaLnBrk="1" hangingPunct="1"/>
            <a:r>
              <a:rPr lang="si-LK" sz="4000" dirty="0" smtClean="0">
                <a:effectLst/>
                <a:latin typeface="Arial" charset="0"/>
                <a:ea typeface="ＭＳ Ｐゴシック" charset="0"/>
                <a:cs typeface="Arial" charset="0"/>
              </a:rPr>
              <a:t>රබ්බි</a:t>
            </a:r>
            <a:r>
              <a:rPr lang="en-US" sz="4000" dirty="0" smtClean="0">
                <a:effectLst/>
                <a:latin typeface="Arial" charset="0"/>
                <a:ea typeface="ＭＳ Ｐゴシック" charset="0"/>
                <a:cs typeface="Arial" charset="0"/>
              </a:rPr>
              <a:t> </a:t>
            </a:r>
            <a:r>
              <a:rPr lang="en-US" sz="4000" dirty="0">
                <a:effectLst/>
                <a:latin typeface="Arial" charset="0"/>
                <a:ea typeface="ＭＳ Ｐゴシック" charset="0"/>
                <a:cs typeface="Arial" charset="0"/>
              </a:rPr>
              <a:t>• </a:t>
            </a:r>
            <a:r>
              <a:rPr lang="si-LK" sz="4000" dirty="0" smtClean="0">
                <a:solidFill>
                  <a:srgbClr val="FFFF00"/>
                </a:solidFill>
                <a:effectLst/>
                <a:latin typeface="Arial" charset="0"/>
                <a:ea typeface="ＭＳ Ｐゴシック" charset="0"/>
                <a:cs typeface="Arial" charset="0"/>
              </a:rPr>
              <a:t>ගොලත්වය</a:t>
            </a:r>
            <a:r>
              <a:rPr lang="en-US" sz="4000" dirty="0" smtClean="0">
                <a:solidFill>
                  <a:srgbClr val="FFFF00"/>
                </a:solidFill>
                <a:effectLst/>
                <a:latin typeface="Arial" charset="0"/>
                <a:ea typeface="ＭＳ Ｐゴシック" charset="0"/>
                <a:cs typeface="Arial" charset="0"/>
              </a:rPr>
              <a:t> </a:t>
            </a:r>
            <a:r>
              <a:rPr lang="en-US" sz="4000" dirty="0">
                <a:effectLst/>
                <a:latin typeface="Arial" charset="0"/>
                <a:ea typeface="ＭＳ Ｐゴシック" charset="0"/>
                <a:cs typeface="Arial" charset="0"/>
              </a:rPr>
              <a:t>• </a:t>
            </a:r>
            <a:r>
              <a:rPr lang="si-LK" sz="4000" dirty="0" smtClean="0">
                <a:effectLst/>
                <a:latin typeface="Arial" charset="0"/>
                <a:ea typeface="ＭＳ Ｐゴシック" charset="0"/>
                <a:cs typeface="Arial" charset="0"/>
              </a:rPr>
              <a:t>යෙසුස්වහන්සේ</a:t>
            </a:r>
            <a:endParaRPr lang="en-US" sz="4000" dirty="0">
              <a:effectLst/>
              <a:latin typeface="Arial" charset="0"/>
              <a:ea typeface="ＭＳ Ｐゴシック" charset="0"/>
              <a:cs typeface="Arial" charset="0"/>
            </a:endParaRPr>
          </a:p>
        </p:txBody>
      </p:sp>
      <p:sp>
        <p:nvSpPr>
          <p:cNvPr id="79875" name="Rectangle 3"/>
          <p:cNvSpPr>
            <a:spLocks noGrp="1" noChangeArrowheads="1"/>
          </p:cNvSpPr>
          <p:nvPr>
            <p:ph type="body" idx="1"/>
          </p:nvPr>
        </p:nvSpPr>
        <p:spPr>
          <a:xfrm>
            <a:off x="0" y="1600200"/>
            <a:ext cx="4648200" cy="3657600"/>
          </a:xfrm>
        </p:spPr>
        <p:txBody>
          <a:bodyPr/>
          <a:lstStyle/>
          <a:p>
            <a:pPr eaLnBrk="1" hangingPunct="1">
              <a:defRPr/>
            </a:pPr>
            <a:r>
              <a:rPr lang="si-LK" b="1" smtClean="0">
                <a:latin typeface="Arial" charset="0"/>
                <a:ea typeface="ＭＳ Ｐゴシック" charset="0"/>
                <a:cs typeface="Arial" charset="0"/>
              </a:rPr>
              <a:t>තමන් ගැන සැළකිම</a:t>
            </a:r>
            <a:endParaRPr lang="en-US" b="1" dirty="0">
              <a:latin typeface="Arial" charset="0"/>
              <a:ea typeface="ＭＳ Ｐゴシック" charset="0"/>
              <a:cs typeface="Arial" charset="0"/>
            </a:endParaRPr>
          </a:p>
          <a:p>
            <a:pPr eaLnBrk="1" hangingPunct="1">
              <a:defRPr/>
            </a:pPr>
            <a:r>
              <a:rPr lang="si-LK" b="1" dirty="0" smtClean="0">
                <a:latin typeface="Arial" charset="0"/>
                <a:ea typeface="ＭＳ Ｐゴシック" charset="0"/>
                <a:cs typeface="Arial" charset="0"/>
              </a:rPr>
              <a:t>නිතිය</a:t>
            </a:r>
            <a:endParaRPr lang="en-US" b="1" dirty="0">
              <a:latin typeface="Arial" charset="0"/>
              <a:ea typeface="ＭＳ Ｐゴシック" charset="0"/>
              <a:cs typeface="Arial" charset="0"/>
            </a:endParaRPr>
          </a:p>
          <a:p>
            <a:pPr eaLnBrk="1" hangingPunct="1">
              <a:defRPr/>
            </a:pPr>
            <a:r>
              <a:rPr lang="si-LK" b="1" dirty="0" smtClean="0">
                <a:latin typeface="Arial" charset="0"/>
                <a:ea typeface="ＭＳ Ｐゴシック" charset="0"/>
                <a:cs typeface="Arial" charset="0"/>
              </a:rPr>
              <a:t>අන්අය උදාහරණකොට </a:t>
            </a:r>
            <a:endParaRPr lang="en-US" b="1" dirty="0">
              <a:latin typeface="Arial" charset="0"/>
              <a:ea typeface="ＭＳ Ｐゴシック" charset="0"/>
              <a:cs typeface="Arial" charset="0"/>
            </a:endParaRPr>
          </a:p>
          <a:p>
            <a:pPr eaLnBrk="1" hangingPunct="1">
              <a:defRPr/>
            </a:pPr>
            <a:r>
              <a:rPr lang="si-LK" b="1" dirty="0" smtClean="0">
                <a:latin typeface="Arial" charset="0"/>
                <a:ea typeface="ＭＳ Ｐゴシック" charset="0"/>
                <a:cs typeface="Arial" charset="0"/>
              </a:rPr>
              <a:t>තම බලය</a:t>
            </a:r>
            <a:endParaRPr lang="en-US" b="1" dirty="0">
              <a:latin typeface="Arial" charset="0"/>
              <a:ea typeface="ＭＳ Ｐゴシック" charset="0"/>
              <a:cs typeface="Arial" charset="0"/>
            </a:endParaRPr>
          </a:p>
          <a:p>
            <a:pPr eaLnBrk="1" hangingPunct="1">
              <a:buNone/>
              <a:defRPr/>
            </a:pPr>
            <a:r>
              <a:rPr lang="si-LK" b="1" dirty="0" smtClean="0">
                <a:latin typeface="Arial" charset="0"/>
                <a:ea typeface="ＭＳ Ｐゴシック" charset="0"/>
                <a:cs typeface="Arial" charset="0"/>
              </a:rPr>
              <a:t>හේබර්‍ව්</a:t>
            </a:r>
          </a:p>
          <a:p>
            <a:pPr eaLnBrk="1" hangingPunct="1">
              <a:defRPr/>
            </a:pPr>
            <a:r>
              <a:rPr lang="si-LK" b="1" dirty="0" smtClean="0">
                <a:latin typeface="Arial" charset="0"/>
                <a:ea typeface="ＭＳ Ｐゴシック" charset="0"/>
                <a:cs typeface="Arial" charset="0"/>
              </a:rPr>
              <a:t>පුද්ගලික නැත</a:t>
            </a:r>
            <a:endParaRPr lang="en-US" b="1" dirty="0">
              <a:latin typeface="Arial" charset="0"/>
              <a:ea typeface="ＭＳ Ｐゴシック" charset="0"/>
              <a:cs typeface="Arial" charset="0"/>
            </a:endParaRPr>
          </a:p>
        </p:txBody>
      </p:sp>
      <p:sp>
        <p:nvSpPr>
          <p:cNvPr id="79876" name="Rectangle 4"/>
          <p:cNvSpPr>
            <a:spLocks noChangeArrowheads="1"/>
          </p:cNvSpPr>
          <p:nvPr/>
        </p:nvSpPr>
        <p:spPr bwMode="auto">
          <a:xfrm>
            <a:off x="4664075" y="1600200"/>
            <a:ext cx="4479925" cy="3657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si-LK" sz="3200" b="1" dirty="0" smtClean="0">
                <a:effectLst>
                  <a:outerShdw blurRad="38100" dist="38100" dir="2700000" algn="tl">
                    <a:srgbClr val="000000"/>
                  </a:outerShdw>
                </a:effectLst>
                <a:latin typeface="Arial" charset="0"/>
                <a:cs typeface="Arial" charset="0"/>
              </a:rPr>
              <a:t>අන් අය ගැන සැළකිම</a:t>
            </a:r>
            <a:endParaRPr lang="en-US" sz="3200" b="1"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si-LK" sz="3200" b="1" dirty="0" smtClean="0">
                <a:effectLst>
                  <a:outerShdw blurRad="38100" dist="38100" dir="2700000" algn="tl">
                    <a:srgbClr val="000000"/>
                  </a:outerShdw>
                </a:effectLst>
                <a:latin typeface="Arial" charset="0"/>
                <a:cs typeface="Arial" charset="0"/>
              </a:rPr>
              <a:t>අදර්ශය</a:t>
            </a:r>
            <a:endParaRPr lang="en-US" sz="3200" b="1"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si-LK" sz="3200" b="1" dirty="0" smtClean="0">
                <a:effectLst>
                  <a:outerShdw blurRad="38100" dist="38100" dir="2700000" algn="tl">
                    <a:srgbClr val="000000"/>
                  </a:outerShdw>
                </a:effectLst>
                <a:latin typeface="Arial" charset="0"/>
                <a:cs typeface="Arial" charset="0"/>
              </a:rPr>
              <a:t>අධීකාරිත්වය</a:t>
            </a:r>
            <a:endParaRPr lang="en-US" sz="3200" b="1"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defRPr/>
            </a:pPr>
            <a:r>
              <a:rPr lang="si-LK" sz="3200" b="1" dirty="0" smtClean="0">
                <a:effectLst>
                  <a:outerShdw blurRad="38100" dist="38100" dir="2700000" algn="tl">
                    <a:srgbClr val="000000"/>
                  </a:outerShdw>
                </a:effectLst>
                <a:latin typeface="Arial" charset="0"/>
                <a:cs typeface="Arial" charset="0"/>
              </a:rPr>
              <a:t>දෙව අනුගහය</a:t>
            </a:r>
            <a:endParaRPr lang="en-US" sz="3200" b="1"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si-LK" sz="3200" b="1" dirty="0" smtClean="0">
                <a:effectLst>
                  <a:outerShdw blurRad="38100" dist="38100" dir="2700000" algn="tl">
                    <a:srgbClr val="000000"/>
                  </a:outerShdw>
                </a:effectLst>
                <a:latin typeface="Arial" charset="0"/>
                <a:cs typeface="Arial" charset="0"/>
              </a:rPr>
              <a:t>අරමීය</a:t>
            </a:r>
            <a:endParaRPr lang="en-US" sz="3200" b="1"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si-LK" sz="3200" b="1" dirty="0" smtClean="0">
                <a:effectLst>
                  <a:outerShdw blurRad="38100" dist="38100" dir="2700000" algn="tl">
                    <a:srgbClr val="000000"/>
                  </a:outerShdw>
                </a:effectLst>
                <a:latin typeface="Arial" charset="0"/>
                <a:cs typeface="Arial" charset="0"/>
              </a:rPr>
              <a:t>පුද්ගලිකයි</a:t>
            </a:r>
            <a:endParaRPr lang="en-US" sz="3200" b="1" dirty="0">
              <a:effectLst>
                <a:outerShdw blurRad="38100" dist="38100" dir="2700000" algn="tl">
                  <a:srgbClr val="000000"/>
                </a:outerShdw>
              </a:effectLst>
              <a:latin typeface="Arial" charset="0"/>
              <a:cs typeface="Arial" charset="0"/>
            </a:endParaRPr>
          </a:p>
        </p:txBody>
      </p:sp>
      <p:sp>
        <p:nvSpPr>
          <p:cNvPr id="79878" name="Text Box 6"/>
          <p:cNvSpPr txBox="1">
            <a:spLocks noChangeArrowheads="1"/>
          </p:cNvSpPr>
          <p:nvPr/>
        </p:nvSpPr>
        <p:spPr bwMode="auto">
          <a:xfrm>
            <a:off x="8412163"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defRPr/>
            </a:pPr>
            <a:r>
              <a:rPr lang="en-US" b="1" smtClean="0">
                <a:latin typeface="Arial" charset="0"/>
              </a:rPr>
              <a:t>126</a:t>
            </a:r>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87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87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87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8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P spid="7987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a:t>
            </a:r>
            <a:r>
              <a:rPr lang="en-US" sz="2800" b="1" dirty="0" smtClean="0">
                <a:solidFill>
                  <a:srgbClr val="FFFFFF"/>
                </a:solidFill>
                <a:latin typeface="Arial" charset="0"/>
                <a:ea typeface="ＭＳ Ｐゴシック" charset="0"/>
              </a:rPr>
              <a:t>T Backgrounds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si-LK" sz="4000" b="1" dirty="0" smtClean="0">
                <a:solidFill>
                  <a:srgbClr val="FFFFFF"/>
                </a:solidFill>
                <a:latin typeface="Arial" charset="0"/>
                <a:cs typeface="Arial" charset="0"/>
              </a:rPr>
              <a:t>මෙය නොමිළේ ලබා ගන්න</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xmlns=""/>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xmlns=""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xmlns="" val="763905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457200" y="549275"/>
            <a:ext cx="8229600" cy="868363"/>
          </a:xfrm>
          <a:solidFill>
            <a:srgbClr val="660066"/>
          </a:solidFill>
        </p:spPr>
        <p:txBody>
          <a:bodyPr/>
          <a:lstStyle/>
          <a:p>
            <a:pPr eaLnBrk="1" hangingPunct="1"/>
            <a:r>
              <a:rPr lang="si-LK" dirty="0" smtClean="0">
                <a:latin typeface="FMAbabld" pitchFamily="2" charset="0"/>
                <a:ea typeface="ＭＳ Ｐゴシック" charset="0"/>
                <a:cs typeface="ＭＳ Ｐゴシック" charset="0"/>
              </a:rPr>
              <a:t>හැරැනු අය කෙරෙහි</a:t>
            </a:r>
            <a:r>
              <a:rPr lang="en-SG" dirty="0" smtClean="0">
                <a:latin typeface="FMAbabld" pitchFamily="2" charset="0"/>
                <a:ea typeface="ＭＳ Ｐゴシック" charset="0"/>
                <a:cs typeface="ＭＳ Ｐゴシック" charset="0"/>
              </a:rPr>
              <a:t> </a:t>
            </a:r>
            <a:r>
              <a:rPr lang="en-SG" dirty="0" err="1" smtClean="0">
                <a:latin typeface="FMAbabld" pitchFamily="2" charset="0"/>
                <a:ea typeface="ＭＳ Ｐゴシック" charset="0"/>
                <a:cs typeface="ＭＳ Ｐゴシック" charset="0"/>
              </a:rPr>
              <a:t>wúpdr</a:t>
            </a:r>
            <a:r>
              <a:rPr lang="en-SG" dirty="0" smtClean="0">
                <a:latin typeface="FMAbabld" pitchFamily="2" charset="0"/>
                <a:ea typeface="ＭＳ Ｐゴシック" charset="0"/>
                <a:cs typeface="ＭＳ Ｐゴシック" charset="0"/>
              </a:rPr>
              <a:t> </a:t>
            </a:r>
            <a:r>
              <a:rPr lang="en-SG" dirty="0" err="1" smtClean="0">
                <a:latin typeface="FMAbabld" pitchFamily="2" charset="0"/>
                <a:ea typeface="ＭＳ Ｐゴシック" charset="0"/>
                <a:cs typeface="ＭＳ Ｐゴシック" charset="0"/>
              </a:rPr>
              <a:t>yeisßu</a:t>
            </a:r>
            <a:endParaRPr lang="en-US" dirty="0">
              <a:latin typeface="FMAbabld" pitchFamily="2" charset="0"/>
              <a:ea typeface="ＭＳ Ｐゴシック" charset="0"/>
              <a:cs typeface="ＭＳ Ｐゴシック" charset="0"/>
            </a:endParaRPr>
          </a:p>
        </p:txBody>
      </p:sp>
      <p:sp>
        <p:nvSpPr>
          <p:cNvPr id="90115" name="Rectangle 3"/>
          <p:cNvSpPr>
            <a:spLocks noGrp="1" noChangeArrowheads="1"/>
          </p:cNvSpPr>
          <p:nvPr>
            <p:ph type="body" idx="1"/>
          </p:nvPr>
        </p:nvSpPr>
        <p:spPr>
          <a:xfrm>
            <a:off x="228600" y="1600200"/>
            <a:ext cx="8839200" cy="5029200"/>
          </a:xfrm>
        </p:spPr>
        <p:txBody>
          <a:bodyPr/>
          <a:lstStyle/>
          <a:p>
            <a:pPr eaLnBrk="1" hangingPunct="1">
              <a:buNone/>
              <a:defRPr/>
            </a:pPr>
            <a:r>
              <a:rPr lang="si-LK" sz="2800" b="1" dirty="0" smtClean="0">
                <a:latin typeface="Arial"/>
                <a:ea typeface="ＭＳ Ｐゴシック" charset="0"/>
                <a:cs typeface="Arial"/>
              </a:rPr>
              <a:t>ඵරිසින් අන්‍යජාතීකයන්ගේ දිවිය අසීරැ කලා</a:t>
            </a:r>
            <a:r>
              <a:rPr lang="en-US" sz="2800" b="1" dirty="0" smtClean="0">
                <a:latin typeface="Arial"/>
                <a:ea typeface="ＭＳ Ｐゴシック" charset="0"/>
                <a:cs typeface="Arial"/>
              </a:rPr>
              <a:t> </a:t>
            </a:r>
            <a:r>
              <a:rPr lang="en-US" sz="2800" b="1" dirty="0">
                <a:latin typeface="Arial"/>
                <a:ea typeface="ＭＳ Ｐゴシック" charset="0"/>
                <a:cs typeface="Arial"/>
              </a:rPr>
              <a:t>(Matt. 23:15). </a:t>
            </a:r>
          </a:p>
          <a:p>
            <a:pPr eaLnBrk="1" hangingPunct="1">
              <a:defRPr/>
            </a:pPr>
            <a:r>
              <a:rPr lang="si-LK" sz="2800" b="1" dirty="0" smtClean="0">
                <a:latin typeface="Arial"/>
                <a:ea typeface="ＭＳ Ｐゴシック" charset="0"/>
                <a:cs typeface="Arial"/>
              </a:rPr>
              <a:t>හැරැනු අයගේ අන්‍යජාතික පසුබිම නිසා</a:t>
            </a:r>
            <a:r>
              <a:rPr lang="en-US" sz="2800" b="1" dirty="0" smtClean="0">
                <a:latin typeface="Arial"/>
                <a:ea typeface="ＭＳ Ｐゴシック" charset="0"/>
                <a:cs typeface="Arial"/>
              </a:rPr>
              <a:t>.</a:t>
            </a:r>
            <a:endParaRPr lang="en-US" sz="2800" b="1" dirty="0">
              <a:latin typeface="Arial"/>
              <a:ea typeface="ＭＳ Ｐゴシック" charset="0"/>
              <a:cs typeface="Arial"/>
            </a:endParaRPr>
          </a:p>
          <a:p>
            <a:pPr eaLnBrk="1" hangingPunct="1">
              <a:defRPr/>
            </a:pPr>
            <a:r>
              <a:rPr lang="si-LK" sz="2800" b="1" dirty="0" smtClean="0">
                <a:latin typeface="Arial"/>
                <a:ea typeface="ＭＳ Ｐゴシック" charset="0"/>
                <a:cs typeface="Arial"/>
              </a:rPr>
              <a:t>හැරිම ගැන අැති සැකය නිසා</a:t>
            </a:r>
            <a:endParaRPr lang="en-US" sz="2800" b="1" dirty="0">
              <a:latin typeface="Arial"/>
              <a:ea typeface="ＭＳ Ｐゴシック" charset="0"/>
              <a:cs typeface="Arial"/>
            </a:endParaRPr>
          </a:p>
          <a:p>
            <a:pPr eaLnBrk="1" hangingPunct="1">
              <a:defRPr/>
            </a:pPr>
            <a:r>
              <a:rPr lang="si-LK" sz="2800" b="1" dirty="0" smtClean="0">
                <a:latin typeface="Arial"/>
                <a:ea typeface="ＭＳ Ｐゴシック" charset="0"/>
                <a:cs typeface="Arial"/>
              </a:rPr>
              <a:t>යුදේව් නායකත්වයෙන් ඉවත් කිරිම</a:t>
            </a:r>
            <a:r>
              <a:rPr lang="en-US" sz="2800" b="1" dirty="0" smtClean="0">
                <a:latin typeface="Arial"/>
                <a:ea typeface="ＭＳ Ｐゴシック" charset="0"/>
                <a:cs typeface="Arial"/>
              </a:rPr>
              <a:t> </a:t>
            </a:r>
            <a:endParaRPr lang="en-US" sz="2800" b="1" dirty="0">
              <a:latin typeface="Arial"/>
              <a:ea typeface="ＭＳ Ｐゴシック" charset="0"/>
              <a:cs typeface="Arial"/>
            </a:endParaRPr>
          </a:p>
          <a:p>
            <a:pPr eaLnBrk="1" hangingPunct="1">
              <a:defRPr/>
            </a:pPr>
            <a:r>
              <a:rPr lang="si-LK" sz="2800" b="1" dirty="0" smtClean="0">
                <a:latin typeface="Arial"/>
                <a:ea typeface="ＭＳ Ｐゴシック" charset="0"/>
                <a:cs typeface="Arial"/>
              </a:rPr>
              <a:t>යුදෙව්වන් අන්‍යජාතික ස්තීර්‍න් වෛශයන් ලෙස සැලකන ලද අතර හැරෙන්නන් අවජාතක ලෙස සීතිම </a:t>
            </a:r>
            <a:endParaRPr lang="en-US" sz="2800" b="1" dirty="0">
              <a:latin typeface="Arial"/>
              <a:ea typeface="ＭＳ Ｐゴシック" charset="0"/>
              <a:cs typeface="Arial"/>
            </a:endParaRPr>
          </a:p>
        </p:txBody>
      </p:sp>
      <p:sp>
        <p:nvSpPr>
          <p:cNvPr id="90116" name="Text Box 4"/>
          <p:cNvSpPr txBox="1">
            <a:spLocks noChangeArrowheads="1"/>
          </p:cNvSpPr>
          <p:nvPr/>
        </p:nvSpPr>
        <p:spPr bwMode="auto">
          <a:xfrm rot="20928365">
            <a:off x="667606" y="2664978"/>
            <a:ext cx="7645287" cy="1569660"/>
          </a:xfrm>
          <a:prstGeom prst="rect">
            <a:avLst/>
          </a:prstGeom>
          <a:gradFill rotWithShape="1">
            <a:gsLst>
              <a:gs pos="0">
                <a:srgbClr val="5E2F00"/>
              </a:gs>
              <a:gs pos="100000">
                <a:schemeClr val="accent4">
                  <a:lumMod val="10000"/>
                </a:schemeClr>
              </a:gs>
            </a:gsLst>
            <a:lin ang="5400000" scaled="1"/>
          </a:gradFill>
          <a:ln>
            <a:noFill/>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r>
              <a:rPr lang="si-LK" sz="9600" b="1" dirty="0" smtClean="0">
                <a:effectLst>
                  <a:outerShdw blurRad="38100" dist="38100" dir="2700000" algn="tl">
                    <a:srgbClr val="000000">
                      <a:alpha val="43137"/>
                    </a:srgbClr>
                  </a:outerShdw>
                </a:effectLst>
                <a:latin typeface="Arial"/>
                <a:cs typeface="Arial"/>
              </a:rPr>
              <a:t>මතෙව් 23</a:t>
            </a:r>
            <a:r>
              <a:rPr lang="en-US" sz="9600" b="1" dirty="0" smtClean="0">
                <a:effectLst>
                  <a:outerShdw blurRad="38100" dist="38100" dir="2700000" algn="tl">
                    <a:srgbClr val="000000">
                      <a:alpha val="43137"/>
                    </a:srgbClr>
                  </a:outerShdw>
                </a:effectLst>
                <a:latin typeface="Arial"/>
                <a:cs typeface="Arial"/>
              </a:rPr>
              <a:t>:15</a:t>
            </a:r>
          </a:p>
        </p:txBody>
      </p:sp>
      <p:sp>
        <p:nvSpPr>
          <p:cNvPr id="94212" name="Text Box 5"/>
          <p:cNvSpPr txBox="1">
            <a:spLocks noChangeArrowheads="1"/>
          </p:cNvSpPr>
          <p:nvPr/>
        </p:nvSpPr>
        <p:spPr bwMode="auto">
          <a:xfrm>
            <a:off x="1981200" y="6415088"/>
            <a:ext cx="70770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fr-FR" altLang="ja-JP" sz="1800" i="1"/>
              <a:t>'</a:t>
            </a:r>
            <a:r>
              <a:rPr lang="en-US" sz="1800" i="1"/>
              <a:t>s Handbook of Bible Times &amp; Customs</a:t>
            </a:r>
            <a:r>
              <a:rPr lang="en-US" sz="1800"/>
              <a:t>, 254</a:t>
            </a:r>
          </a:p>
        </p:txBody>
      </p:sp>
      <p:sp>
        <p:nvSpPr>
          <p:cNvPr id="94213" name="Text Box 103"/>
          <p:cNvSpPr txBox="1">
            <a:spLocks noChangeArrowheads="1"/>
          </p:cNvSpPr>
          <p:nvPr/>
        </p:nvSpPr>
        <p:spPr bwMode="auto">
          <a:xfrm>
            <a:off x="8247063" y="0"/>
            <a:ext cx="8524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checkerboard(across)">
                                      <p:cBhvr>
                                        <p:cTn id="12" dur="500"/>
                                        <p:tgtEl>
                                          <p:spTgt spid="901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0116"/>
                                        </p:tgtEl>
                                      </p:cBhvr>
                                    </p:animEffect>
                                    <p:set>
                                      <p:cBhvr>
                                        <p:cTn id="17" dur="1" fill="hold">
                                          <p:stCondLst>
                                            <p:cond delay="499"/>
                                          </p:stCondLst>
                                        </p:cTn>
                                        <p:tgtEl>
                                          <p:spTgt spid="90116"/>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90115">
                                            <p:txEl>
                                              <p:pRg st="1" end="1"/>
                                            </p:txEl>
                                          </p:spTgt>
                                        </p:tgtEl>
                                        <p:attrNameLst>
                                          <p:attrName>style.visibility</p:attrName>
                                        </p:attrNameLst>
                                      </p:cBhvr>
                                      <p:to>
                                        <p:strVal val="visible"/>
                                      </p:to>
                                    </p:set>
                                    <p:animEffect transition="in" filter="checkerboard(across)">
                                      <p:cBhvr>
                                        <p:cTn id="20" dur="500"/>
                                        <p:tgtEl>
                                          <p:spTgt spid="9011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0115">
                                            <p:txEl>
                                              <p:pRg st="2" end="2"/>
                                            </p:txEl>
                                          </p:spTgt>
                                        </p:tgtEl>
                                        <p:attrNameLst>
                                          <p:attrName>style.visibility</p:attrName>
                                        </p:attrNameLst>
                                      </p:cBhvr>
                                      <p:to>
                                        <p:strVal val="visible"/>
                                      </p:to>
                                    </p:set>
                                    <p:animEffect transition="in" filter="checkerboard(across)">
                                      <p:cBhvr>
                                        <p:cTn id="25" dur="500"/>
                                        <p:tgtEl>
                                          <p:spTgt spid="9011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0115">
                                            <p:txEl>
                                              <p:pRg st="3" end="3"/>
                                            </p:txEl>
                                          </p:spTgt>
                                        </p:tgtEl>
                                        <p:attrNameLst>
                                          <p:attrName>style.visibility</p:attrName>
                                        </p:attrNameLst>
                                      </p:cBhvr>
                                      <p:to>
                                        <p:strVal val="visible"/>
                                      </p:to>
                                    </p:set>
                                    <p:animEffect transition="in" filter="checkerboard(across)">
                                      <p:cBhvr>
                                        <p:cTn id="30" dur="500"/>
                                        <p:tgtEl>
                                          <p:spTgt spid="9011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0115">
                                            <p:txEl>
                                              <p:pRg st="4" end="4"/>
                                            </p:txEl>
                                          </p:spTgt>
                                        </p:tgtEl>
                                        <p:attrNameLst>
                                          <p:attrName>style.visibility</p:attrName>
                                        </p:attrNameLst>
                                      </p:cBhvr>
                                      <p:to>
                                        <p:strVal val="visible"/>
                                      </p:to>
                                    </p:set>
                                    <p:animEffect transition="in" filter="checkerboard(across)">
                                      <p:cBhvr>
                                        <p:cTn id="35"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90116" grpId="0" animBg="1"/>
      <p:bldP spid="901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2"/>
          <p:cNvSpPr>
            <a:spLocks noGrp="1" noChangeArrowheads="1"/>
          </p:cNvSpPr>
          <p:nvPr>
            <p:ph type="title"/>
          </p:nvPr>
        </p:nvSpPr>
        <p:spPr>
          <a:xfrm>
            <a:off x="457200" y="152400"/>
            <a:ext cx="7427913" cy="712788"/>
          </a:xfrm>
        </p:spPr>
        <p:txBody>
          <a:bodyPr/>
          <a:lstStyle/>
          <a:p>
            <a:pPr eaLnBrk="1" hangingPunct="1"/>
            <a:r>
              <a:rPr lang="si-LK" dirty="0" smtClean="0">
                <a:latin typeface="Arial" charset="0"/>
                <a:ea typeface="ＭＳ Ｐゴシック" charset="0"/>
                <a:cs typeface="ＭＳ Ｐゴシック" charset="0"/>
              </a:rPr>
              <a:t>යුදෙව් සම්ර්‍පදාය</a:t>
            </a:r>
            <a:endParaRPr lang="en-US" dirty="0">
              <a:latin typeface="Arial" charset="0"/>
              <a:ea typeface="ＭＳ Ｐゴシック" charset="0"/>
              <a:cs typeface="ＭＳ Ｐゴシック" charset="0"/>
            </a:endParaRPr>
          </a:p>
        </p:txBody>
      </p:sp>
      <p:sp>
        <p:nvSpPr>
          <p:cNvPr id="96258" name="Rectangle 4"/>
          <p:cNvSpPr>
            <a:spLocks noChangeArrowheads="1"/>
          </p:cNvSpPr>
          <p:nvPr/>
        </p:nvSpPr>
        <p:spPr bwMode="auto">
          <a:xfrm>
            <a:off x="0" y="1847850"/>
            <a:ext cx="1841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2654300" algn="l"/>
                <a:tab pos="3886200" algn="l"/>
                <a:tab pos="4330700" algn="l"/>
                <a:tab pos="4800600" algn="l"/>
                <a:tab pos="5600700" algn="l"/>
                <a:tab pos="5715000" algn="l"/>
              </a:tabLst>
            </a:pPr>
            <a:endParaRPr lang="en-US" sz="3200">
              <a:latin typeface="Arial" charset="0"/>
            </a:endParaRPr>
          </a:p>
        </p:txBody>
      </p:sp>
      <p:graphicFrame>
        <p:nvGraphicFramePr>
          <p:cNvPr id="27756" name="Group 108"/>
          <p:cNvGraphicFramePr>
            <a:graphicFrameLocks noGrp="1"/>
          </p:cNvGraphicFramePr>
          <p:nvPr/>
        </p:nvGraphicFramePr>
        <p:xfrm>
          <a:off x="0" y="1524000"/>
          <a:ext cx="8915400" cy="5334000"/>
        </p:xfrm>
        <a:graphic>
          <a:graphicData uri="http://schemas.openxmlformats.org/drawingml/2006/table">
            <a:tbl>
              <a:tblPr/>
              <a:tblGrid>
                <a:gridCol w="2057400"/>
                <a:gridCol w="3200400"/>
                <a:gridCol w="3657600"/>
              </a:tblGrid>
              <a:tr h="10668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2900" b="1" i="1" u="none" strike="noStrike" cap="none" normalizeH="0" baseline="0" dirty="0" smtClean="0">
                          <a:ln>
                            <a:noFill/>
                          </a:ln>
                          <a:solidFill>
                            <a:srgbClr val="FFFFFF"/>
                          </a:solidFill>
                          <a:effectLst/>
                          <a:latin typeface="Machine" charset="0"/>
                          <a:ea typeface="SimSun" charset="0"/>
                          <a:cs typeface="SimSun" charset="0"/>
                        </a:rPr>
                        <a:t>ප්‍රධාන සම්ප්‍රධායන් </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2900" b="1" i="1" u="none" strike="noStrike" cap="none" normalizeH="0" baseline="0" dirty="0" smtClean="0">
                          <a:ln>
                            <a:noFill/>
                          </a:ln>
                          <a:solidFill>
                            <a:srgbClr val="FFFFFF"/>
                          </a:solidFill>
                          <a:effectLst/>
                          <a:latin typeface="Machine" charset="0"/>
                          <a:ea typeface="SimSun" charset="0"/>
                          <a:cs typeface="SimSun" charset="0"/>
                        </a:rPr>
                        <a:t>වර්ථමාන සමානතා ඇති කණ්ඩායම්</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a.  </a:t>
                      </a:r>
                      <a:r>
                        <a:rPr kumimoji="0" lang="si-LK" altLang="zh-CN" sz="2500" b="1" i="0" u="none" strike="noStrike" cap="none" normalizeH="0" baseline="0" dirty="0" smtClean="0">
                          <a:ln>
                            <a:noFill/>
                          </a:ln>
                          <a:solidFill>
                            <a:schemeClr val="tx1"/>
                          </a:solidFill>
                          <a:effectLst/>
                          <a:latin typeface="Times" charset="0"/>
                          <a:ea typeface="SimSun" charset="0"/>
                          <a:cs typeface="SimSun" charset="0"/>
                        </a:rPr>
                        <a:t>ඵරිසි</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b.  </a:t>
                      </a:r>
                      <a:r>
                        <a:rPr kumimoji="0" lang="si-LK" altLang="zh-CN" sz="2500" b="1" i="0" u="none" strike="noStrike" cap="none" normalizeH="0" baseline="0" dirty="0" smtClean="0">
                          <a:ln>
                            <a:noFill/>
                          </a:ln>
                          <a:solidFill>
                            <a:schemeClr val="tx1"/>
                          </a:solidFill>
                          <a:effectLst/>
                          <a:latin typeface="Times" charset="0"/>
                          <a:ea typeface="SimSun" charset="0"/>
                          <a:cs typeface="SimSun" charset="0"/>
                        </a:rPr>
                        <a:t>සද්දිස</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c.  </a:t>
                      </a:r>
                      <a:r>
                        <a:rPr kumimoji="0" lang="si-LK" altLang="zh-CN" sz="2500" b="1" i="0" u="none" strike="noStrike" cap="none" normalizeH="0" baseline="0" dirty="0" smtClean="0">
                          <a:ln>
                            <a:noFill/>
                          </a:ln>
                          <a:solidFill>
                            <a:schemeClr val="tx1"/>
                          </a:solidFill>
                          <a:effectLst/>
                          <a:latin typeface="Times" charset="0"/>
                          <a:ea typeface="SimSun" charset="0"/>
                          <a:cs typeface="SimSun" charset="0"/>
                        </a:rPr>
                        <a:t>එසෙන්වරැ</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dirty="0">
                          <a:ln>
                            <a:noFill/>
                          </a:ln>
                          <a:solidFill>
                            <a:schemeClr val="tx1"/>
                          </a:solidFill>
                          <a:effectLst/>
                          <a:latin typeface="Times" charset="0"/>
                          <a:ea typeface="SimSun" charset="0"/>
                          <a:cs typeface="SimSun" charset="0"/>
                        </a:rPr>
                        <a:t>d.  </a:t>
                      </a:r>
                      <a:r>
                        <a:rPr kumimoji="0" lang="si-LK" altLang="zh-CN" sz="2500" b="1" i="0" u="none" strike="noStrike" cap="none" normalizeH="0" baseline="0" dirty="0" smtClean="0">
                          <a:ln>
                            <a:noFill/>
                          </a:ln>
                          <a:solidFill>
                            <a:schemeClr val="tx1"/>
                          </a:solidFill>
                          <a:effectLst/>
                          <a:latin typeface="Times" charset="0"/>
                          <a:ea typeface="SimSun" charset="0"/>
                          <a:cs typeface="SimSun" charset="0"/>
                        </a:rPr>
                        <a:t>සෙලට්වරැ</a:t>
                      </a:r>
                      <a:endParaRPr kumimoji="0" lang="en-US" altLang="zh-CN" sz="4000" b="0" i="0" u="none" strike="noStrike" cap="none" normalizeH="0" baseline="0" dirty="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Geneva"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6285" name="Text Box 101"/>
          <p:cNvSpPr txBox="1">
            <a:spLocks noChangeArrowheads="1"/>
          </p:cNvSpPr>
          <p:nvPr/>
        </p:nvSpPr>
        <p:spPr bwMode="auto">
          <a:xfrm>
            <a:off x="685800" y="83820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si-LK" sz="2000" b="1" dirty="0" smtClean="0">
                <a:latin typeface="Arial" charset="0"/>
                <a:cs typeface="Arial" charset="0"/>
              </a:rPr>
              <a:t>ක=ඩා කණ්ඩායම් =යුදේව් කණ්ඩායම් හා වර්ථමාන කණ්ඩායම් සමග සන්සන්දනය කර බලන්න</a:t>
            </a:r>
            <a:r>
              <a:rPr lang="en-US" sz="2000" b="1" dirty="0" smtClean="0">
                <a:latin typeface="Arial" charset="0"/>
                <a:cs typeface="Arial" charset="0"/>
              </a:rPr>
              <a:t> </a:t>
            </a:r>
            <a:endParaRPr lang="en-US" sz="2000" b="1" dirty="0">
              <a:latin typeface="Arial" charset="0"/>
              <a:cs typeface="Arial" charset="0"/>
            </a:endParaRPr>
          </a:p>
        </p:txBody>
      </p:sp>
      <p:sp>
        <p:nvSpPr>
          <p:cNvPr id="96286" name="Text Box 103"/>
          <p:cNvSpPr txBox="1">
            <a:spLocks noChangeArrowheads="1"/>
          </p:cNvSpPr>
          <p:nvPr/>
        </p:nvSpPr>
        <p:spPr bwMode="auto">
          <a:xfrm>
            <a:off x="8388350" y="4445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cs typeface="Arial" charset="0"/>
              </a:rPr>
              <a:t>115</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Globe</Template>
  <TotalTime>8327</TotalTime>
  <Words>3923</Words>
  <Application>Microsoft Office PowerPoint</Application>
  <PresentationFormat>On-screen Show (4:3)</PresentationFormat>
  <Paragraphs>474</Paragraphs>
  <Slides>72</Slides>
  <Notes>71</Notes>
  <HiddenSlides>0</HiddenSlides>
  <MMClips>0</MMClips>
  <ScaleCrop>false</ScaleCrop>
  <HeadingPairs>
    <vt:vector size="4" baseType="variant">
      <vt:variant>
        <vt:lpstr>Theme</vt:lpstr>
      </vt:variant>
      <vt:variant>
        <vt:i4>7</vt:i4>
      </vt:variant>
      <vt:variant>
        <vt:lpstr>Slide Titles</vt:lpstr>
      </vt:variant>
      <vt:variant>
        <vt:i4>72</vt:i4>
      </vt:variant>
    </vt:vector>
  </HeadingPairs>
  <TitlesOfParts>
    <vt:vector size="79" baseType="lpstr">
      <vt:lpstr>Globe</vt:lpstr>
      <vt:lpstr>Capsules</vt:lpstr>
      <vt:lpstr>Stream</vt:lpstr>
      <vt:lpstr>Beam</vt:lpstr>
      <vt:lpstr>Columns</vt:lpstr>
      <vt:lpstr>Orbit</vt:lpstr>
      <vt:lpstr>Default Design</vt:lpstr>
      <vt:lpstr>යුදේව් සම්ප%දායන්</vt:lpstr>
      <vt:lpstr>අනෙත් ධර්මයන්ද ආත්මිකත්වය පිළිබද තර්ක කරයි</vt:lpstr>
      <vt:lpstr>wd;añl;ajh hkq l=ulao@</vt:lpstr>
      <vt:lpstr>ඉශ්රායෙල් ආගමික ජිවිතය</vt:lpstr>
      <vt:lpstr>සමාරිතයන් යුදේව් මුඛ්‍යධාරාවෙන් පිට සිටියි</vt:lpstr>
      <vt:lpstr>iudß;hkag hqfoaõjka tfrysúug fy;=ka</vt:lpstr>
      <vt:lpstr>Slide 7</vt:lpstr>
      <vt:lpstr>හැරැනු අය කෙරෙහි wúpdr yeisßu</vt:lpstr>
      <vt:lpstr>යුදෙව් සම්ර්‍පදාය</vt:lpstr>
      <vt:lpstr>ඵරිසිවරැ</vt:lpstr>
      <vt:lpstr>ස්වාමින්ට ළංවන්න </vt:lpstr>
      <vt:lpstr>යුදේව් සම්ර්‍පදායන්</vt:lpstr>
      <vt:lpstr>යුදේව් සම්ර්‍පදායන්</vt:lpstr>
      <vt:lpstr>ඵරිසිවරැන් </vt:lpstr>
      <vt:lpstr>ඵරිසින් හා   Phylacteries (පසුම්භීයක්)</vt:lpstr>
      <vt:lpstr>ඵරිසි චරිතය(cont'd)</vt:lpstr>
      <vt:lpstr>චීන ඵරිසිවරැන් ?</vt:lpstr>
      <vt:lpstr>සද්දිසිවරැන් </vt:lpstr>
      <vt:lpstr>යුදේව් සම්ර්‍පදායන්</vt:lpstr>
      <vt:lpstr>සද්දිසිවරැන්</vt:lpstr>
      <vt:lpstr>සද්දිසිවරැ යෙරැසලමේ ඔනෑම දොරකින් ඇතල්විය!</vt:lpstr>
      <vt:lpstr>දක්ෂීණ මුල්ල දේවමාළිගා කන්දේ</vt:lpstr>
      <vt:lpstr>නැගෙනහිර බැම්ම දේවමාළිගයේ</vt:lpstr>
      <vt:lpstr>පෙදරෙරැ සැලැස්ම </vt:lpstr>
      <vt:lpstr>උතරැ ගෙට්ටුවහි වූ ද්ත්ව දොරටු මිනිසුන් දක=ණු දොරටුවෙන් ඇතල්ව වමේන් පිටවේ.</vt:lpstr>
      <vt:lpstr>ද්වාරමණ්ඩපය.</vt:lpstr>
      <vt:lpstr>පුජකයන් භාවිත කල තිත්ව දොරටුව</vt:lpstr>
      <vt:lpstr>රාජකීය මලුව (Stoa)</vt:lpstr>
      <vt:lpstr>රාජකීය මළුවේ ඇතලත</vt:lpstr>
      <vt:lpstr>සෙන්හැන්ර්‍ඩන් රැස්විම</vt:lpstr>
      <vt:lpstr>නිතිවිරෙධී හමුව යෙසුස් වහන්සේ අල්ලා ගැනිමට</vt:lpstr>
      <vt:lpstr>යුදේව් වැඩිමහල්ලන් කවුරැදු ?</vt:lpstr>
      <vt:lpstr>සද්දිසිවරැන් හා ඵරිසිවරැන් වීනිත නොවිය</vt:lpstr>
      <vt:lpstr>එසෙන්වරැ</vt:lpstr>
      <vt:lpstr>විනිත යුදේව්වන්</vt:lpstr>
      <vt:lpstr>එසෙන්වරැන් හා සෙලට්වරැන් හැරැනු පසු කන්තාරයේ සිටියේ සත=න් පමණි</vt:lpstr>
      <vt:lpstr>යුදේව් සම්ර්‍පදායන්</vt:lpstr>
      <vt:lpstr>එසෙන්වරැන් </vt:lpstr>
      <vt:lpstr>එසෙන්වරැන්</vt:lpstr>
      <vt:lpstr>හැකිලෙන මළ මුහුද</vt:lpstr>
      <vt:lpstr>මළ මුහුද ඒදා සහ අද</vt:lpstr>
      <vt:lpstr>මළ මුහුද ඒදා සහ අද</vt:lpstr>
      <vt:lpstr>ලුනු (මළ) මුහුද</vt:lpstr>
      <vt:lpstr>සොදොම් කන්ද</vt:lpstr>
      <vt:lpstr>“මළ මුහුදේ කියාවන් ”</vt:lpstr>
      <vt:lpstr>සෙලට්වරැන් </vt:lpstr>
      <vt:lpstr>යුදේව් සම්ර්‍පදායන්</vt:lpstr>
      <vt:lpstr>සෙලට්වරැන්</vt:lpstr>
      <vt:lpstr>සෙලට්වරැන් සම්බන්ද රොම සොයාගැනිමක්</vt:lpstr>
      <vt:lpstr>දේවමාළිගාව සමග වු සෙලට්වරැන්</vt:lpstr>
      <vt:lpstr>සෙලට්වරැන් </vt:lpstr>
      <vt:lpstr>Zealot Loyalty</vt:lpstr>
      <vt:lpstr>Slide 53</vt:lpstr>
      <vt:lpstr>ගොලයො දෙලෛලසTwelve Who Followed Jesus</vt:lpstr>
      <vt:lpstr>Masada Cisterns</vt:lpstr>
      <vt:lpstr>Slide 56</vt:lpstr>
      <vt:lpstr>උත=රැ හෙරොද් ප%දේස</vt:lpstr>
      <vt:lpstr>උතරැ මසඩා මාළිගය</vt:lpstr>
      <vt:lpstr>අතිත මාවත?</vt:lpstr>
      <vt:lpstr>වත්මනේ කන්ද නගින ක%මය?</vt:lpstr>
      <vt:lpstr>රොම අපරාධ</vt:lpstr>
      <vt:lpstr>යුදේව් සම්ර්‍පදායන්</vt:lpstr>
      <vt:lpstr>සිකාර්වරැ සමග හෙරොද්වරැ</vt:lpstr>
      <vt:lpstr>යුදේව් ඩයස්පොරාව</vt:lpstr>
      <vt:lpstr>කොරනෙලියස්</vt:lpstr>
      <vt:lpstr>ඩයස්පොරා යුදෙව්වන්ගේ වෙනස</vt:lpstr>
      <vt:lpstr>ඩයස්පොරා යුදෙව්වන්ගේ වෙනස</vt:lpstr>
      <vt:lpstr> ඩයස්පොරා යුදෙව්වන්ගේ වෙනස</vt:lpstr>
      <vt:lpstr>ඩයස්පොරා යුදෙව්වන්ගේ වෙනස</vt:lpstr>
      <vt:lpstr>රබ්බි • ගොලත්වය • යෙසුස්වහන්සේ</vt:lpstr>
      <vt:lpstr>NT Backgrounds link at BibleStudyDownloads.org</vt:lpstr>
      <vt:lpstr>Black</vt:lpstr>
    </vt:vector>
  </TitlesOfParts>
  <Company>SBC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Sects</dc:title>
  <dc:creator>Rick Griffith</dc:creator>
  <cp:lastModifiedBy>User</cp:lastModifiedBy>
  <cp:revision>279</cp:revision>
  <dcterms:created xsi:type="dcterms:W3CDTF">2009-09-11T06:05:55Z</dcterms:created>
  <dcterms:modified xsi:type="dcterms:W3CDTF">2017-09-08T10:58:37Z</dcterms:modified>
</cp:coreProperties>
</file>