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652" r:id="rId2"/>
    <p:sldId id="400" r:id="rId3"/>
    <p:sldId id="612" r:id="rId4"/>
    <p:sldId id="402" r:id="rId5"/>
    <p:sldId id="520" r:id="rId6"/>
    <p:sldId id="622" r:id="rId7"/>
    <p:sldId id="621" r:id="rId8"/>
    <p:sldId id="632" r:id="rId9"/>
    <p:sldId id="631" r:id="rId10"/>
    <p:sldId id="587" r:id="rId11"/>
    <p:sldId id="634" r:id="rId12"/>
    <p:sldId id="669" r:id="rId13"/>
    <p:sldId id="638" r:id="rId14"/>
    <p:sldId id="408" r:id="rId15"/>
    <p:sldId id="674" r:id="rId16"/>
    <p:sldId id="673" r:id="rId17"/>
    <p:sldId id="630" r:id="rId18"/>
    <p:sldId id="650" r:id="rId19"/>
    <p:sldId id="647" r:id="rId20"/>
    <p:sldId id="521" r:id="rId21"/>
    <p:sldId id="637" r:id="rId22"/>
    <p:sldId id="524" r:id="rId23"/>
    <p:sldId id="527" r:id="rId24"/>
    <p:sldId id="526" r:id="rId25"/>
    <p:sldId id="410" r:id="rId26"/>
    <p:sldId id="411" r:id="rId27"/>
    <p:sldId id="643" r:id="rId28"/>
    <p:sldId id="642" r:id="rId29"/>
    <p:sldId id="440" r:id="rId30"/>
    <p:sldId id="670" r:id="rId31"/>
    <p:sldId id="678" r:id="rId32"/>
    <p:sldId id="646" r:id="rId33"/>
    <p:sldId id="668" r:id="rId34"/>
    <p:sldId id="641" r:id="rId35"/>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FFFF00"/>
    <a:srgbClr val="5A84FC"/>
    <a:srgbClr val="B35A17"/>
    <a:srgbClr val="011A5F"/>
    <a:srgbClr val="FF0000"/>
    <a:srgbClr val="33CC33"/>
    <a:srgbClr val="EBFC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776" y="-112"/>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454DCB16-ACFE-0A40-9E03-FA7C1762FF01}"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939437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91D7E5AE-94F7-E34F-AEFA-D3F3FB7B458B}"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020514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charset="0"/>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pitchFamily="-84" charset="0"/>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0"/>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 </a:t>
            </a:r>
            <a:r>
              <a:rPr lang="en-US" sz="1600" b="1">
                <a:latin typeface="Iskoola Pota" charset="0"/>
                <a:cs typeface="Iskoola Pota" charset="0"/>
              </a:rPr>
              <a:t>බයිබල් ලිපි ගොනුවේ මේ වන විට අප</a:t>
            </a:r>
            <a:r>
              <a:rPr lang="en-AU" sz="1600" b="1">
                <a:latin typeface="Iskoola Pota" charset="0"/>
                <a:cs typeface="Iskoola Pota" charset="0"/>
              </a:rPr>
              <a:t>,</a:t>
            </a:r>
            <a:r>
              <a:rPr lang="en-US" sz="1600" b="1">
                <a:latin typeface="Iskoola Pota" charset="0"/>
                <a:cs typeface="Iskoola Pota" charset="0"/>
              </a:rPr>
              <a:t> මැවීම</a:t>
            </a:r>
            <a:r>
              <a:rPr lang="en-US" sz="1600" b="1">
                <a:latin typeface="Iskoola Pota" charset="0"/>
              </a:rPr>
              <a:t>.....</a:t>
            </a:r>
            <a:r>
              <a:rPr lang="en-US" sz="1600" b="1">
                <a:latin typeface="Iskoola Pota" charset="0"/>
                <a:cs typeface="Iskoola Pota" charset="0"/>
              </a:rPr>
              <a:t>ශ්‍රේෂ්ඨ පුද්ගලයින් </a:t>
            </a:r>
            <a:r>
              <a:rPr lang="en-US" sz="1600" b="1">
                <a:latin typeface="Iskoola Pota" charset="0"/>
              </a:rPr>
              <a:t>4 දෙනා... බයිබලීය පොරොන්දු 4</a:t>
            </a:r>
            <a:r>
              <a:rPr lang="en-US" sz="1600" b="1">
                <a:latin typeface="Iskoola Pota" charset="0"/>
                <a:cs typeface="Iskoola Pota" charset="0"/>
              </a:rPr>
              <a:t> සම්පූර්ණ වන සමාජ ක්‍රම </a:t>
            </a:r>
            <a:r>
              <a:rPr lang="en-US" sz="1600" b="1">
                <a:latin typeface="Iskoola Pota" charset="0"/>
              </a:rPr>
              <a:t>3 පිළිබඳ සාකච්ඡා කොට අවසන්ය. මීළඟට අප යොමු වන්නේ ඇත්ත වශයෙන්ම බයිබලයෙන් පිටත, නමුත් පරණ ගිවිසුම සහ අළුත් ගිවිසුම හා බොහෝ සෙයින් බැඳී ඇති සිදුවීම් කිහිපයක් වෙතය.</a:t>
            </a:r>
          </a:p>
          <a:p>
            <a:r>
              <a:rPr lang="en-US" sz="1600" b="1">
                <a:latin typeface="Iskoola Pota" charset="0"/>
              </a:rPr>
              <a:t>/// අප එය නිහඬ කාලය ලෙසට හඳුන්වමුව.</a:t>
            </a:r>
          </a:p>
          <a:p>
            <a:endParaRPr lang="en-US" sz="1600" b="1">
              <a:latin typeface="Iskoola Pot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ග්‍රික භාෂාව ප්‍රචලිත වනවා සේම</a:t>
            </a:r>
            <a:r>
              <a:rPr lang="en-US" sz="1600" b="1">
                <a:latin typeface="Iskoola Pota" charset="0"/>
              </a:rPr>
              <a:t>...</a:t>
            </a:r>
            <a:r>
              <a:rPr lang="en-US" sz="1600" b="1">
                <a:latin typeface="Iskoola Pota" charset="0"/>
                <a:cs typeface="Iskoola Pota" charset="0"/>
              </a:rPr>
              <a:t>හෙලනිස්තික ක්‍රමයේ අනෙකුත් සියළුම අංගයන් වන ගෘහ නිර්මාණ ශිල්පය සහ ඉංජිනේරු ශිල්පයද ප්‍රචලිත විය</a:t>
            </a:r>
            <a:r>
              <a:rPr lang="en-US" sz="1600" b="1">
                <a:latin typeface="Iskoola Pota" charset="0"/>
              </a:rPr>
              <a:t>. </a:t>
            </a:r>
            <a:r>
              <a:rPr lang="en-US" sz="1600" b="1">
                <a:latin typeface="Iskoola Pota" charset="0"/>
                <a:cs typeface="Iskoola Pota" charset="0"/>
              </a:rPr>
              <a:t>උදාහරණ ලෙස</a:t>
            </a:r>
            <a:r>
              <a:rPr lang="en-US" sz="1600" b="1">
                <a:latin typeface="Iskoola Pota" charset="0"/>
              </a:rPr>
              <a:t>: </a:t>
            </a:r>
            <a:r>
              <a:rPr lang="en-US" sz="1600" b="1">
                <a:latin typeface="Iskoola Pota" charset="0"/>
                <a:cs typeface="Iskoola Pota" charset="0"/>
              </a:rPr>
              <a:t>ඇතන්ස්</a:t>
            </a:r>
            <a:r>
              <a:rPr lang="en-US" sz="1600" b="1">
                <a:latin typeface="Iskoola Pota" charset="0"/>
              </a:rPr>
              <a:t>: </a:t>
            </a:r>
            <a:r>
              <a:rPr lang="en-US" sz="1600" b="1">
                <a:latin typeface="Iskoola Pota" charset="0"/>
                <a:cs typeface="Iskoola Pota" charset="0"/>
              </a:rPr>
              <a:t>පුරාණ ග්‍රිසියේ ප්‍රාසාදය සහ නීකා දෙවඟනගේ දෙවොල</a:t>
            </a:r>
            <a:r>
              <a:rPr lang="en-US" sz="1600" b="1">
                <a:latin typeface="Iskoola Pota" charset="0"/>
              </a:rPr>
              <a:t>. </a:t>
            </a:r>
            <a:r>
              <a:rPr lang="en-US" sz="1600" b="1">
                <a:latin typeface="Iskoola Pota" charset="0"/>
                <a:cs typeface="Iskoola Pota" charset="0"/>
              </a:rPr>
              <a:t>පාවුල් තුමා ජීවත් වූ පුරාණ කොරින්තියේ ඉතිරි වී ඇති ශේෂයන් අද දක්වාමද පවතී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ඇලෙක්සැන්ඩර් අධිරාජ්‍යයා විසින් තමාගේ සීමාව තුළ නගර දුසිම් ගණන් නිර්මාණය කළ අතර</a:t>
            </a:r>
            <a:r>
              <a:rPr lang="en-US" sz="1600" b="1">
                <a:latin typeface="Iskoola Pota" charset="0"/>
              </a:rPr>
              <a:t>, </a:t>
            </a:r>
            <a:r>
              <a:rPr lang="en-US" sz="1600" b="1">
                <a:latin typeface="Iskoola Pota" charset="0"/>
                <a:cs typeface="Iskoola Pota" charset="0"/>
              </a:rPr>
              <a:t>ස්ව ප්‍රසිද්ධිය සඳහාම ඒවා</a:t>
            </a:r>
            <a:r>
              <a:rPr lang="en-AU" sz="1600" b="1">
                <a:latin typeface="Iskoola Pota" charset="0"/>
                <a:cs typeface="Iskoola Pota" charset="0"/>
              </a:rPr>
              <a:t> </a:t>
            </a:r>
            <a:r>
              <a:rPr lang="en-US" sz="1600" b="1">
                <a:latin typeface="Iskoola Pota" charset="0"/>
                <a:cs typeface="Iskoola Pota" charset="0"/>
              </a:rPr>
              <a:t>නම් කළේය</a:t>
            </a:r>
            <a:r>
              <a:rPr lang="en-US" sz="1600" b="1">
                <a:latin typeface="Iskoola Pota" charset="0"/>
              </a:rPr>
              <a:t>.</a:t>
            </a:r>
          </a:p>
          <a:p>
            <a:r>
              <a:rPr lang="en-US" sz="1600" b="1">
                <a:latin typeface="Iskoola Pota" charset="0"/>
              </a:rPr>
              <a:t>/// </a:t>
            </a:r>
            <a:r>
              <a:rPr lang="en-US" sz="1600" b="1">
                <a:latin typeface="Iskoola Pota" charset="0"/>
                <a:cs typeface="Iskoola Pota" charset="0"/>
              </a:rPr>
              <a:t>එයින් එකක් වන්නේ නයිල් ඩෙල්ටාවේ ඉදිකළ ඊජිප්තුවේ අලෙක්සන්ද්‍රියාව</a:t>
            </a:r>
            <a:r>
              <a:rPr lang="en-US" sz="1600" b="1">
                <a:latin typeface="Iskoola Pota" charset="0"/>
              </a:rPr>
              <a:t>.</a:t>
            </a:r>
          </a:p>
          <a:p>
            <a:r>
              <a:rPr lang="en-US" sz="1600" b="1">
                <a:latin typeface="Iskoola Pota" charset="0"/>
              </a:rPr>
              <a:t>/// </a:t>
            </a:r>
            <a:r>
              <a:rPr lang="en-US" sz="1600" b="1">
                <a:latin typeface="Iskoola Pota" charset="0"/>
                <a:cs typeface="Iskoola Pota" charset="0"/>
              </a:rPr>
              <a:t>වර්ථමානයේදි නව අලෙක්සන්ද්‍රියාව පවතී</a:t>
            </a:r>
            <a:r>
              <a:rPr lang="en-US" sz="1600" b="1">
                <a:latin typeface="Iskoola Pota" charset="0"/>
              </a:rPr>
              <a:t>. </a:t>
            </a:r>
            <a:r>
              <a:rPr lang="en-US" sz="1600" b="1">
                <a:latin typeface="Iskoola Pota" charset="0"/>
                <a:cs typeface="Iskoola Pota" charset="0"/>
              </a:rPr>
              <a:t>මධ්‍යධරණීය සීමාවේ ඇති මෙම නුවර වණිජ්‍යයේ සහ අධ්‍යාපනයේ ජාත්‍යන්තර මධ්‍යස්ථානය 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පුරාණ ලේඛන සාක්ෂි දරණ අන්දමට අලෙක්සන්ද්‍රියාවේ පිහිටි උසස් පුස්ථකාලය ඒ වන විට ලෝකයේ තිබූ සියළු දැනුමින් පොහොසත් විය</a:t>
            </a:r>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ව </a:t>
            </a:r>
            <a:r>
              <a:rPr lang="en-US" sz="1600" b="1">
                <a:latin typeface="Iskoola Pota" charset="0"/>
              </a:rPr>
              <a:t>272</a:t>
            </a:r>
            <a:r>
              <a:rPr lang="en-US" sz="1600" b="1">
                <a:latin typeface="Iskoola Pota" charset="0"/>
                <a:cs typeface="Iskoola Pota" charset="0"/>
              </a:rPr>
              <a:t> දී මහත් විනාශයක් විය</a:t>
            </a:r>
            <a:r>
              <a:rPr lang="en-US" sz="1600" b="1">
                <a:latin typeface="Iskoola Pota" charset="0"/>
              </a:rPr>
              <a:t>. </a:t>
            </a:r>
            <a:r>
              <a:rPr lang="en-US" sz="1600" b="1">
                <a:latin typeface="Iskoola Pota" charset="0"/>
                <a:cs typeface="Iskoola Pota" charset="0"/>
              </a:rPr>
              <a:t>බොහෝ ග්‍රීක දාර්ශනිකයන්ගේ නිර්මාණ</a:t>
            </a:r>
            <a:r>
              <a:rPr lang="en-US" sz="1600" b="1">
                <a:latin typeface="Iskoola Pota" charset="0"/>
              </a:rPr>
              <a:t>, </a:t>
            </a:r>
            <a:r>
              <a:rPr lang="en-US" sz="1600" b="1">
                <a:latin typeface="Iskoola Pota" charset="0"/>
                <a:cs typeface="Iskoola Pota" charset="0"/>
              </a:rPr>
              <a:t>නාට්‍යය කෘති ඇතුළු බොහෝ දැනුම සමුහයක් ගිනිගෙන විනාශ විය</a:t>
            </a:r>
            <a:r>
              <a:rPr lang="en-US" sz="1600" b="1">
                <a:latin typeface="Iskoola Pota" charset="0"/>
              </a:rPr>
              <a:t>. </a:t>
            </a:r>
            <a:r>
              <a:rPr lang="en-US" sz="1600" b="1">
                <a:latin typeface="Iskoola Pota" charset="0"/>
                <a:cs typeface="Iskoola Pota" charset="0"/>
              </a:rPr>
              <a:t>නිමකළ නොහැකි වටිනාකමකින් යුත් ලේඛන ලක්ෂ </a:t>
            </a:r>
            <a:r>
              <a:rPr lang="en-US" sz="1600" b="1">
                <a:latin typeface="Iskoola Pota" charset="0"/>
              </a:rPr>
              <a:t>5ක් පමණද විනාශ විය.</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අද දවස දක්වාම මහා ඇලෙක්සැන්ඩර් රජු සම්පූර්ණ</a:t>
            </a:r>
            <a:r>
              <a:rPr lang="en-AU" sz="1600" b="1">
                <a:latin typeface="Iskoola Pota" charset="0"/>
                <a:cs typeface="Iskoola Pota" charset="0"/>
              </a:rPr>
              <a:t> </a:t>
            </a:r>
            <a:r>
              <a:rPr lang="en-US" sz="1600" b="1">
                <a:latin typeface="Iskoola Pota" charset="0"/>
                <a:cs typeface="Iskoola Pota" charset="0"/>
              </a:rPr>
              <a:t>කළ කාරණා ලොව සෑම මහද්වීපයකම සිටින ඉතිහාසය පිළිබඳ ප්‍රවීණයන් පුදුම කරවන්නේය</a:t>
            </a:r>
            <a:r>
              <a:rPr lang="en-US" sz="1600" b="1">
                <a:latin typeface="Iskoola Pota" charset="0"/>
              </a:rPr>
              <a:t>.</a:t>
            </a:r>
          </a:p>
          <a:p>
            <a:r>
              <a:rPr lang="en-US" sz="1600" b="1">
                <a:latin typeface="Iskoola Pota" charset="0"/>
              </a:rPr>
              <a:t>/// </a:t>
            </a:r>
            <a:r>
              <a:rPr lang="en-US" sz="1600" b="1">
                <a:latin typeface="Iskoola Pota" charset="0"/>
                <a:cs typeface="Iskoola Pota" charset="0"/>
              </a:rPr>
              <a:t>ගිවිසුම් අතර තුර කාලයේදි සිදුවීම් හටගත් වේදිකාව දෙස බලන විට </a:t>
            </a:r>
            <a:r>
              <a:rPr lang="en-US" sz="1600" b="1">
                <a:latin typeface="Iskoola Pota" charset="0"/>
              </a:rPr>
              <a:t>- </a:t>
            </a:r>
            <a:r>
              <a:rPr lang="en-US" sz="1600" b="1">
                <a:latin typeface="Iskoola Pota" charset="0"/>
                <a:cs typeface="Iskoola Pota" charset="0"/>
              </a:rPr>
              <a:t>අධ්‍යයන උපකාරක </a:t>
            </a:r>
            <a:r>
              <a:rPr lang="en-US" sz="1600" b="1">
                <a:latin typeface="Iskoola Pota" charset="0"/>
              </a:rPr>
              <a:t>#05</a:t>
            </a:r>
            <a:r>
              <a:rPr lang="en-US" sz="1600" b="1">
                <a:latin typeface="Iskoola Pota" charset="0"/>
                <a:cs typeface="Iskoola Pota" charset="0"/>
              </a:rPr>
              <a:t> සමග </a:t>
            </a:r>
            <a:r>
              <a:rPr lang="en-US" sz="1600" b="1">
                <a:latin typeface="Iskoola Pota" charset="0"/>
              </a:rPr>
              <a:t>-  </a:t>
            </a:r>
            <a:r>
              <a:rPr lang="en-US" sz="1600" b="1">
                <a:latin typeface="Iskoola Pota" charset="0"/>
                <a:cs typeface="Iskoola Pota" charset="0"/>
              </a:rPr>
              <a:t>ස්වාමිවූ යේසුස් ක්‍රිස්තුස්වහන්සේගේ පැමිණීම සඳහා මෙන්ම වර්ථමාන ලෝකයේ ඉතිහාසය සඳහා මධ්‍යධරණීය  ලෝකය සූදානම් කිරීමට මෙම තනි පුද්ගලයා වැදගත්ම කොටස ඉටුකළ බව ඔබට තේරුම්ගැනීමට හැකියාව ලැබේ</a:t>
            </a:r>
            <a:r>
              <a:rPr lang="en-US" sz="1600" b="1">
                <a:latin typeface="Iskoola Pota" charset="0"/>
              </a:rPr>
              <a:t>.</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300 දි, ඇලෙක්සැන්ඩර් වයස 33දි මිය ගියේය.</a:t>
            </a:r>
          </a:p>
          <a:p>
            <a:r>
              <a:rPr lang="en-US" sz="1600" b="1">
                <a:latin typeface="Iskoola Pota" charset="0"/>
              </a:rPr>
              <a:t>/// ඔහුගේ කැමැත්ත වූ පරිදි රාජධානිය තම සමීපතම සෙනවියන් හතර දෙනා අතර බෙදා දෙන ලදී</a:t>
            </a:r>
          </a:p>
          <a:p>
            <a:r>
              <a:rPr lang="en-US" sz="1600" b="1">
                <a:latin typeface="Iskoola Pota" charset="0"/>
                <a:cs typeface="Iskoola Pota" charset="0"/>
              </a:rPr>
              <a:t>     මධ්‍යධරණීය මුහුදේ නැගෙනහිර සීමාව වටා වූ මෙම දේශයන් අතර</a:t>
            </a:r>
            <a:endParaRPr lang="en-US" sz="1600" b="1">
              <a:latin typeface="Iskoola Pota" charset="0"/>
            </a:endParaRPr>
          </a:p>
          <a:p>
            <a:r>
              <a:rPr lang="en-US" sz="1600" b="1">
                <a:latin typeface="Iskoola Pota" charset="0"/>
              </a:rPr>
              <a:t>/// </a:t>
            </a:r>
            <a:r>
              <a:rPr lang="en-US" sz="1600" b="1">
                <a:latin typeface="Iskoola Pota" charset="0"/>
                <a:cs typeface="Iskoola Pota" charset="0"/>
              </a:rPr>
              <a:t>ග්‍රිසිය</a:t>
            </a:r>
            <a:endParaRPr lang="en-US" sz="1600" b="1">
              <a:latin typeface="Iskoola Pota" charset="0"/>
            </a:endParaRPr>
          </a:p>
          <a:p>
            <a:r>
              <a:rPr lang="en-US" sz="1600" b="1">
                <a:latin typeface="Iskoola Pota" charset="0"/>
              </a:rPr>
              <a:t>/// සුළු ආසියාව</a:t>
            </a:r>
          </a:p>
          <a:p>
            <a:r>
              <a:rPr lang="en-US" sz="1600" b="1">
                <a:latin typeface="Iskoola Pota" charset="0"/>
              </a:rPr>
              <a:t>/// සිරියාව, සහ</a:t>
            </a:r>
          </a:p>
          <a:p>
            <a:r>
              <a:rPr lang="en-US" sz="1600" b="1">
                <a:latin typeface="Iskoola Pota" charset="0"/>
              </a:rPr>
              <a:t>/// ඊජිප්තුව</a:t>
            </a:r>
            <a:endParaRPr lang="en-AU" sz="1600" b="1">
              <a:latin typeface="Iskoola Pota" charset="0"/>
            </a:endParaRPr>
          </a:p>
          <a:p>
            <a:r>
              <a:rPr lang="en-US" sz="1600" b="1">
                <a:latin typeface="Iskoola Pota" charset="0"/>
              </a:rPr>
              <a:t>ඇලෙක්සඇන්ඩර් සතුව තිබූ, </a:t>
            </a:r>
            <a:r>
              <a:rPr lang="en-US" sz="1600" b="1">
                <a:latin typeface="Iskoola Pota" charset="0"/>
                <a:cs typeface="Iskoola Pota" charset="0"/>
              </a:rPr>
              <a:t>මධ්‍යධරණිය මුහුද එක් අන්තයක් වූ මෙම දේශයන් ඔහුගෙන් පසුව</a:t>
            </a:r>
            <a:r>
              <a:rPr lang="en-US" sz="1600" b="1">
                <a:latin typeface="Iskoola Pota" charset="0"/>
              </a:rPr>
              <a:t>.....</a:t>
            </a:r>
          </a:p>
          <a:p>
            <a:r>
              <a:rPr lang="en-US" sz="1600" b="1">
                <a:latin typeface="Iskoola Pota" charset="0"/>
              </a:rPr>
              <a:t>/// </a:t>
            </a:r>
            <a:r>
              <a:rPr lang="en-US" sz="1600" b="1">
                <a:latin typeface="Iskoola Pota" charset="0"/>
                <a:cs typeface="Iskoola Pota" charset="0"/>
              </a:rPr>
              <a:t>ග්‍රිසිය සේනාධිපති</a:t>
            </a:r>
            <a:r>
              <a:rPr lang="en-AU" sz="1600" b="1">
                <a:latin typeface="Iskoola Pota" charset="0"/>
                <a:cs typeface="Iskoola Pota" charset="0"/>
              </a:rPr>
              <a:t>  </a:t>
            </a:r>
            <a:r>
              <a:rPr lang="en-US" sz="1600" b="1">
                <a:latin typeface="Iskoola Pota" charset="0"/>
                <a:cs typeface="Iskoola Pota" charset="0"/>
              </a:rPr>
              <a:t>කැස්සන්ඩර්ට</a:t>
            </a:r>
            <a:endParaRPr lang="en-US" sz="1600" b="1">
              <a:latin typeface="Iskoola Pota" charset="0"/>
            </a:endParaRPr>
          </a:p>
          <a:p>
            <a:r>
              <a:rPr lang="en-US" sz="1600" b="1">
                <a:latin typeface="Iskoola Pota" charset="0"/>
              </a:rPr>
              <a:t>/// සුළු ආසියාව සේනාධිපති ලිසිමකස්ට</a:t>
            </a:r>
          </a:p>
          <a:p>
            <a:r>
              <a:rPr lang="en-US" sz="1600" b="1">
                <a:latin typeface="Iskoola Pota" charset="0"/>
              </a:rPr>
              <a:t>/// සිරියාව සේනාධිපති සෙලියුසස්ට</a:t>
            </a:r>
          </a:p>
          <a:p>
            <a:r>
              <a:rPr lang="en-US" sz="1600" b="1">
                <a:latin typeface="Iskoola Pota" charset="0"/>
              </a:rPr>
              <a:t>/// ඊජිප්තුව සේනාධිපති ටොලමිට  බෙදා දෙන ලදී</a:t>
            </a:r>
          </a:p>
          <a:p>
            <a:r>
              <a:rPr lang="en-US" sz="1600" b="1">
                <a:latin typeface="Iskoola Pota" charset="0"/>
              </a:rPr>
              <a:t> </a:t>
            </a:r>
            <a:endParaRPr lang="en-AU" sz="1600" b="1">
              <a:latin typeface="Iskoola Pot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මෙම සියල්ල මධ්‍යයට වන්නට ඉශ්‍රායෙලය පිහිටා තිබුණි</a:t>
            </a:r>
            <a:r>
              <a:rPr lang="en-US" sz="1600" b="1">
                <a:latin typeface="Iskoola Pota" charset="0"/>
              </a:rPr>
              <a:t>. </a:t>
            </a:r>
            <a:r>
              <a:rPr lang="en-US" sz="1600" b="1">
                <a:latin typeface="Iskoola Pota" charset="0"/>
                <a:cs typeface="Iskoola Pota" charset="0"/>
              </a:rPr>
              <a:t>පුරාණයේ පටන්ම පොලෝ තළයේ නාභිය ලෙස හැඳින්වූ මෙම ප්‍රදේශය අදටද එකසේ වැදගත්ය</a:t>
            </a:r>
            <a:r>
              <a:rPr lang="en-US" sz="1600" b="1">
                <a:latin typeface="Iskoola Pota" charset="0"/>
              </a:rPr>
              <a:t>. </a:t>
            </a:r>
            <a:r>
              <a:rPr lang="en-US" sz="1600" b="1">
                <a:latin typeface="Iskoola Pota" charset="0"/>
                <a:cs typeface="Iskoola Pota" charset="0"/>
              </a:rPr>
              <a:t>අපගේ මුළු ලෝක ඉතිහාසයේම තීරණාත්මක කෙන්ද්‍රීය ස්ථානය මෙය වේ</a:t>
            </a:r>
            <a:r>
              <a:rPr lang="en-US" sz="1600" b="1">
                <a:latin typeface="Iskoola Pota" charset="0"/>
              </a:rPr>
              <a:t>.</a:t>
            </a:r>
          </a:p>
          <a:p>
            <a:r>
              <a:rPr lang="en-US" sz="1600" b="1">
                <a:latin typeface="Iskoola Pota" charset="0"/>
              </a:rPr>
              <a:t>/// </a:t>
            </a:r>
            <a:r>
              <a:rPr lang="en-US" sz="1600" b="1">
                <a:latin typeface="Iskoola Pota" charset="0"/>
                <a:cs typeface="Iskoola Pota" charset="0"/>
              </a:rPr>
              <a:t>සිරියාවේ දුෂ්ඨ සෙලුසිඩ්</a:t>
            </a:r>
            <a:r>
              <a:rPr lang="en-AU" sz="1600" b="1">
                <a:latin typeface="Iskoola Pota" charset="0"/>
                <a:cs typeface="Iskoola Pota" charset="0"/>
              </a:rPr>
              <a:t> </a:t>
            </a:r>
            <a:r>
              <a:rPr lang="en-US" sz="1600" b="1">
                <a:latin typeface="Iskoola Pota" charset="0"/>
                <a:cs typeface="Iskoola Pota" charset="0"/>
              </a:rPr>
              <a:t>අධිරාජ්‍යයන්ගේ</a:t>
            </a:r>
            <a:r>
              <a:rPr lang="en-AU" sz="1600" b="1">
                <a:latin typeface="Iskoola Pota" charset="0"/>
                <a:cs typeface="Iskoola Pota" charset="0"/>
              </a:rPr>
              <a:t> </a:t>
            </a:r>
            <a:r>
              <a:rPr lang="en-US" sz="1600" b="1">
                <a:latin typeface="Iskoola Pota" charset="0"/>
              </a:rPr>
              <a:t>පාළනය </a:t>
            </a:r>
          </a:p>
          <a:p>
            <a:r>
              <a:rPr lang="en-US" sz="1600" b="1">
                <a:latin typeface="Iskoola Pota" charset="0"/>
              </a:rPr>
              <a:t>/// ඊජිප්තුවේ  ටොලමික්</a:t>
            </a:r>
            <a:r>
              <a:rPr lang="en-AU" sz="1600" b="1">
                <a:latin typeface="Iskoola Pota" charset="0"/>
              </a:rPr>
              <a:t> </a:t>
            </a:r>
            <a:r>
              <a:rPr lang="en-US" sz="1600" b="1">
                <a:latin typeface="Iskoola Pota" charset="0"/>
              </a:rPr>
              <a:t>පාරාවෝගේ පාළනය, මෙතුළින්</a:t>
            </a:r>
            <a:r>
              <a:rPr lang="en-AU" sz="1600" b="1">
                <a:latin typeface="Iskoola Pota" charset="0"/>
              </a:rPr>
              <a:t> </a:t>
            </a:r>
            <a:r>
              <a:rPr lang="en-US" sz="1600" b="1">
                <a:latin typeface="Iskoola Pota" charset="0"/>
                <a:cs typeface="Iskoola Pota" charset="0"/>
              </a:rPr>
              <a:t>පසු කාලිනව පැමිණි ක්ලියොපැට්‍රා ඉතා ප්‍රසිද්ධම රැජිණ විය</a:t>
            </a:r>
            <a:r>
              <a:rPr lang="en-US" sz="1600" b="1">
                <a:latin typeface="Iskoola Pota" charset="0"/>
              </a:rPr>
              <a:t>.</a:t>
            </a:r>
          </a:p>
          <a:p>
            <a:r>
              <a:rPr lang="en-US" sz="1600" b="1">
                <a:latin typeface="Iskoola Pota" charset="0"/>
              </a:rPr>
              <a:t>මේ සියල්ල මෙයින් ආරම්භ විය</a:t>
            </a:r>
          </a:p>
          <a:p>
            <a:endParaRPr lang="en-US" sz="1600" b="1">
              <a:latin typeface="Iskoola Pota" charset="0"/>
            </a:endParaRPr>
          </a:p>
          <a:p>
            <a:r>
              <a:rPr lang="en-US" sz="1600" b="1">
                <a:latin typeface="Iskoola Pota" charset="0"/>
              </a:rPr>
              <a:t>මෙම වංශ දෙක පසු කාලීනව යුදෙව්වන්ට අතිශයින් පීඩා කළ කණ්ඩායම් විය. ඉදිරියේදි මෙය ඉතා වැදගත් වේ.</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solidFill>
                  <a:srgbClr val="000000"/>
                </a:solidFill>
                <a:latin typeface="Iskoola Pota" charset="0"/>
              </a:rPr>
              <a:t>පරණ ගිවිසුම සහ අලුත් ගිවිසුම අතර තුර මෙම අවුරුදු 400ක පමණ කාලයේදි....</a:t>
            </a:r>
          </a:p>
          <a:p>
            <a:r>
              <a:rPr lang="en-US" sz="1600" b="1">
                <a:solidFill>
                  <a:srgbClr val="000000"/>
                </a:solidFill>
                <a:latin typeface="Iskoola Pota" charset="0"/>
              </a:rPr>
              <a:t>/// </a:t>
            </a:r>
            <a:r>
              <a:rPr lang="en-US" sz="1600" b="1">
                <a:solidFill>
                  <a:srgbClr val="000000"/>
                </a:solidFill>
                <a:latin typeface="Iskoola Pota" charset="0"/>
                <a:cs typeface="Iskoola Pota" charset="0"/>
              </a:rPr>
              <a:t>ඇපොක්‍රිපා හී පොත් </a:t>
            </a:r>
            <a:r>
              <a:rPr lang="en-US" sz="1600" b="1">
                <a:solidFill>
                  <a:srgbClr val="000000"/>
                </a:solidFill>
                <a:latin typeface="Iskoola Pota" charset="0"/>
              </a:rPr>
              <a:t>15</a:t>
            </a:r>
            <a:r>
              <a:rPr lang="en-US" sz="1600" b="1">
                <a:solidFill>
                  <a:srgbClr val="000000"/>
                </a:solidFill>
                <a:latin typeface="Iskoola Pota" charset="0"/>
                <a:cs typeface="Iskoola Pota" charset="0"/>
              </a:rPr>
              <a:t> ලියවී තිබේ</a:t>
            </a:r>
            <a:r>
              <a:rPr lang="en-US" sz="1600" b="1">
                <a:solidFill>
                  <a:srgbClr val="000000"/>
                </a:solidFill>
                <a:latin typeface="Iskoola Pota" charset="0"/>
              </a:rPr>
              <a:t>. </a:t>
            </a:r>
            <a:r>
              <a:rPr lang="en-US" sz="1600" b="1">
                <a:solidFill>
                  <a:srgbClr val="000000"/>
                </a:solidFill>
                <a:latin typeface="Iskoola Pota" charset="0"/>
                <a:cs typeface="Iskoola Pota" charset="0"/>
              </a:rPr>
              <a:t>කෙසේ නමුත් වැදගත් මෙන්ම සත්‍ය‍ය තොරතුරු මෙම පොත් හී සඳහන් වී තිබේ</a:t>
            </a:r>
            <a:r>
              <a:rPr lang="en-US" sz="1600" b="1">
                <a:solidFill>
                  <a:srgbClr val="000000"/>
                </a:solidFill>
                <a:latin typeface="Iskoola Pota" charset="0"/>
              </a:rPr>
              <a:t>.</a:t>
            </a:r>
          </a:p>
          <a:p>
            <a:r>
              <a:rPr lang="en-US" sz="1600" b="1">
                <a:solidFill>
                  <a:srgbClr val="000000"/>
                </a:solidFill>
                <a:latin typeface="Iskoola Pota" charset="0"/>
              </a:rPr>
              <a:t>/// </a:t>
            </a:r>
            <a:r>
              <a:rPr lang="en-US" sz="1600" b="1">
                <a:solidFill>
                  <a:srgbClr val="000000"/>
                </a:solidFill>
                <a:latin typeface="Iskoola Pota" charset="0"/>
                <a:cs typeface="Iskoola Pota" charset="0"/>
              </a:rPr>
              <a:t>කිතුණු ඇදහිල්ලේ සිටන ප්‍රොතෙස්තන්ත කණ්ඩායම් මෙම පොත් තම බයිබලයට එකතු නොකර සිටී</a:t>
            </a:r>
            <a:r>
              <a:rPr lang="en-US" sz="1600" b="1">
                <a:solidFill>
                  <a:srgbClr val="000000"/>
                </a:solidFill>
                <a:latin typeface="Iskoola Pota" charset="0"/>
              </a:rPr>
              <a:t>. </a:t>
            </a:r>
            <a:r>
              <a:rPr lang="en-US" sz="1600" b="1">
                <a:solidFill>
                  <a:srgbClr val="000000"/>
                </a:solidFill>
                <a:latin typeface="Iskoola Pota" charset="0"/>
                <a:cs typeface="Iskoola Pota" charset="0"/>
              </a:rPr>
              <a:t>එහි දිව්‍යයමය එලිදරව් කිරීමක් නැතිබව ඔවුන්ගේ අදහසයි</a:t>
            </a:r>
            <a:r>
              <a:rPr lang="en-US" sz="1600" b="1">
                <a:solidFill>
                  <a:srgbClr val="000000"/>
                </a:solidFill>
                <a:latin typeface="Iskoola Pota" charset="0"/>
              </a:rPr>
              <a:t>.</a:t>
            </a:r>
          </a:p>
          <a:p>
            <a:r>
              <a:rPr lang="en-US" sz="1600" b="1">
                <a:solidFill>
                  <a:srgbClr val="000000"/>
                </a:solidFill>
                <a:latin typeface="Iskoola Pota" charset="0"/>
              </a:rPr>
              <a:t>/// රෝමානු කතෝලික සභාව 17 වැනි සියවසේදී පමණ මින් පොත 7ක් පමණක් තම බයිබලයට ඇතුළත් කොට ගෙන තිබේ.</a:t>
            </a:r>
          </a:p>
          <a:p>
            <a:endParaRPr lang="en-US" sz="1600" b="1">
              <a:solidFill>
                <a:srgbClr val="000000"/>
              </a:solidFill>
              <a:latin typeface="Iskoola Pot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ඇපොක්‍රිපා හී පොත් </a:t>
            </a:r>
            <a:r>
              <a:rPr lang="en-US" sz="1600" b="1">
                <a:latin typeface="Iskoola Pota" charset="0"/>
              </a:rPr>
              <a:t>15 හී නම් මෙහි වේ. මේ අතරින් දෙකක් විශෙෂ අවධානයක් ලබාගනී. පළවන සහ දෙවන මකබීස් ඒ අතර වේ.</a:t>
            </a:r>
          </a:p>
          <a:p>
            <a:r>
              <a:rPr lang="en-US" sz="1600" b="1">
                <a:latin typeface="Iskoola Pota" charset="0"/>
              </a:rPr>
              <a:t>/// මේ අතරින් පළවන මඛබි</a:t>
            </a:r>
            <a:r>
              <a:rPr lang="en-AU" sz="1600" b="1">
                <a:latin typeface="Iskoola Pota" charset="0"/>
              </a:rPr>
              <a:t> </a:t>
            </a:r>
            <a:r>
              <a:rPr lang="en-US" sz="1600" b="1">
                <a:latin typeface="Iskoola Pota" charset="0"/>
              </a:rPr>
              <a:t>පොත  නිහඬ කාලය පිළිබඳ ඉතිහාස තොරතුරු අපට සපයයි.</a:t>
            </a:r>
          </a:p>
          <a:p>
            <a:endParaRPr lang="en-US" sz="1600" b="1">
              <a:latin typeface="Iskoola Pot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ඉතින්, </a:t>
            </a:r>
            <a:r>
              <a:rPr lang="en-US" sz="1600" b="1">
                <a:latin typeface="Iskoola Pota" charset="0"/>
                <a:cs typeface="Iskoola Pota" charset="0"/>
              </a:rPr>
              <a:t>නිහඬ කාලය පිළිබඳව සාම්ප්‍රදායික සහ ඉතිහාසගත තොරතුරු අපට පළවන මඛබි</a:t>
            </a:r>
            <a:endParaRPr lang="en-US" sz="1600" b="1">
              <a:latin typeface="Iskoola Pota" charset="0"/>
            </a:endParaRPr>
          </a:p>
          <a:p>
            <a:r>
              <a:rPr lang="en-US" sz="1600" b="1">
                <a:latin typeface="Iskoola Pota" charset="0"/>
              </a:rPr>
              <a:t> සහ යෝසපස්ගේ ලියමන්</a:t>
            </a:r>
          </a:p>
          <a:p>
            <a:r>
              <a:rPr lang="en-US" sz="1600" b="1">
                <a:latin typeface="Iskoola Pota" charset="0"/>
              </a:rPr>
              <a:t>තුළින් ලබා ගත හැකිය. මෙම පොත් දෙක සපයන්නාවූ තොරතුරු මඟින් ලෝකය ගැලවුම්කරුගේ පැමිණීමට සූදානම් වූ ආකාරය තේරුම්ගත හැකිය.</a:t>
            </a:r>
          </a:p>
          <a:p>
            <a:endParaRPr lang="en-US" sz="1600" b="1">
              <a:latin typeface="Iskoola Pot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මහා ඇලෙක්සැන්ඩර් රජුගේ කාලයෙන් සහ ඉන් පසුව නිහඬ කාලයේදි සිදුවූ සිදුවීම සහ සොයාගැනීම් කිහිපයක්...</a:t>
            </a:r>
          </a:p>
          <a:p>
            <a:r>
              <a:rPr lang="en-US" sz="1600" b="1">
                <a:latin typeface="Iskoola Pota" charset="0"/>
              </a:rPr>
              <a:t>මහා ඇලෙක්සැන්ඩර් සහ ඔහුගෙන් පසු කාලීනව නිහඬ කාලය තුළදී ලෝකයට දායද වූ දේවල් පහත වේ...</a:t>
            </a:r>
          </a:p>
          <a:p>
            <a:r>
              <a:rPr lang="en-US" sz="1600" b="1">
                <a:latin typeface="Iskoola Pota" charset="0"/>
              </a:rPr>
              <a:t>///ඇරිස්ටෝටල්: ඇලෙක්සැන්ඩර්ගේ ගුරුවරයා</a:t>
            </a:r>
          </a:p>
          <a:p>
            <a:r>
              <a:rPr lang="en-US" sz="1600" b="1">
                <a:latin typeface="Iskoola Pota" charset="0"/>
              </a:rPr>
              <a:t>///ඇරිස්ටෝටල්: සංගීත මූලධර්ම</a:t>
            </a:r>
          </a:p>
          <a:p>
            <a:r>
              <a:rPr lang="en-US" sz="1600" b="1">
                <a:latin typeface="Iskoola Pota" charset="0"/>
              </a:rPr>
              <a:t>///</a:t>
            </a:r>
            <a:r>
              <a:rPr lang="en-US" sz="1600" b="1">
                <a:latin typeface="Iskoola Pota" charset="0"/>
                <a:cs typeface="Iskoola Pota" charset="0"/>
              </a:rPr>
              <a:t>චීන මහා ප්‍රාකාරය</a:t>
            </a:r>
            <a:endParaRPr lang="en-US" sz="1600" b="1">
              <a:latin typeface="Iskoola Pota" charset="0"/>
            </a:endParaRPr>
          </a:p>
          <a:p>
            <a:r>
              <a:rPr lang="en-US" sz="1600" b="1">
                <a:latin typeface="Iskoola Pota" charset="0"/>
              </a:rPr>
              <a:t>///චීනයේ ලෝහ භාවිතාකරන ලදී</a:t>
            </a:r>
          </a:p>
          <a:p>
            <a:r>
              <a:rPr lang="en-US" sz="1600" b="1">
                <a:latin typeface="Iskoola Pota" charset="0"/>
              </a:rPr>
              <a:t>///</a:t>
            </a:r>
            <a:r>
              <a:rPr lang="en-US" sz="1600" b="1">
                <a:latin typeface="Iskoola Pota" charset="0"/>
                <a:cs typeface="Iskoola Pota" charset="0"/>
              </a:rPr>
              <a:t>අලෙක්සන්ද්‍රියාව</a:t>
            </a:r>
            <a:r>
              <a:rPr lang="en-US" sz="1600" b="1">
                <a:latin typeface="Iskoola Pota" charset="0"/>
              </a:rPr>
              <a:t>:</a:t>
            </a:r>
          </a:p>
          <a:p>
            <a:r>
              <a:rPr lang="en-US" sz="1600" b="1">
                <a:latin typeface="Iskoola Pota" charset="0"/>
              </a:rPr>
              <a:t>///</a:t>
            </a:r>
            <a:r>
              <a:rPr lang="en-US" sz="1600" b="1">
                <a:latin typeface="Iskoola Pota" charset="0"/>
                <a:cs typeface="Iskoola Pota" charset="0"/>
              </a:rPr>
              <a:t>ග්‍රීක් භාෂාව ඉගෙනුම් මධ්‍යස්ථානය</a:t>
            </a:r>
            <a:endParaRPr lang="en-US" sz="1600" b="1">
              <a:latin typeface="Iskoola Pota" charset="0"/>
            </a:endParaRPr>
          </a:p>
          <a:p>
            <a:r>
              <a:rPr lang="en-US" sz="1600" b="1">
                <a:latin typeface="Iskoola Pota" charset="0"/>
              </a:rPr>
              <a:t>‍///</a:t>
            </a:r>
            <a:r>
              <a:rPr lang="en-US" sz="1600" b="1">
                <a:latin typeface="Iskoola Pota" charset="0"/>
                <a:cs typeface="Iskoola Pota" charset="0"/>
              </a:rPr>
              <a:t>ය්‍යුක්ලිඩ්ගේ රේඛගණිත ශාස්ත්‍රය</a:t>
            </a:r>
            <a:endParaRPr lang="en-US" sz="1600" b="1">
              <a:latin typeface="Iskoola Pota" charset="0"/>
            </a:endParaRPr>
          </a:p>
          <a:p>
            <a:r>
              <a:rPr lang="en-US" sz="1600" b="1">
                <a:latin typeface="Iskoola Pota" charset="0"/>
              </a:rPr>
              <a:t>///පළමු රෝම කාසිය</a:t>
            </a:r>
          </a:p>
          <a:p>
            <a:r>
              <a:rPr lang="en-US" sz="1600" b="1">
                <a:latin typeface="Iskoola Pota" charset="0"/>
              </a:rPr>
              <a:t>///</a:t>
            </a:r>
            <a:r>
              <a:rPr lang="en-US" sz="1600" b="1">
                <a:latin typeface="Iskoola Pota" charset="0"/>
                <a:cs typeface="Iskoola Pota" charset="0"/>
              </a:rPr>
              <a:t>කොරින්තිය වෙළඳ මධ්‍යස්ථානය විය</a:t>
            </a:r>
            <a:endParaRPr lang="en-US" sz="1600" b="1">
              <a:latin typeface="Iskoola Pota" charset="0"/>
            </a:endParaRPr>
          </a:p>
          <a:p>
            <a:r>
              <a:rPr lang="en-US" sz="1600" b="1">
                <a:latin typeface="Iskoola Pota" charset="0"/>
              </a:rPr>
              <a:t>///</a:t>
            </a:r>
            <a:r>
              <a:rPr lang="en-US" sz="1600" b="1">
                <a:latin typeface="Iskoola Pota" charset="0"/>
                <a:cs typeface="Iskoola Pota" charset="0"/>
              </a:rPr>
              <a:t>ඊජිප්තුවේ යුදෙව් වෙළඳ මධ්‍යස්ථාන</a:t>
            </a:r>
            <a:endParaRPr lang="en-US" sz="1600" b="1">
              <a:latin typeface="Iskoola Pota" charset="0"/>
            </a:endParaRPr>
          </a:p>
          <a:p>
            <a:r>
              <a:rPr lang="en-US" sz="1600" b="1">
                <a:latin typeface="Iskoola Pota" charset="0"/>
              </a:rPr>
              <a:t>///</a:t>
            </a:r>
            <a:r>
              <a:rPr lang="en-US" sz="1600" b="1">
                <a:latin typeface="Iskoola Pota" charset="0"/>
                <a:cs typeface="Iskoola Pota" charset="0"/>
              </a:rPr>
              <a:t>හෙලනිස්තික ක්‍රමය සහ ග්‍රීක නගර</a:t>
            </a:r>
            <a:endParaRPr lang="en-US" sz="1600" b="1">
              <a:latin typeface="Iskoola Pota" charset="0"/>
            </a:endParaRPr>
          </a:p>
          <a:p>
            <a:r>
              <a:rPr lang="en-US" sz="1600" b="1">
                <a:latin typeface="Iskoola Pota" charset="0"/>
              </a:rPr>
              <a:t>///</a:t>
            </a:r>
            <a:r>
              <a:rPr lang="en-US" sz="1600" b="1">
                <a:latin typeface="Iskoola Pota" charset="0"/>
                <a:cs typeface="Iskoola Pota" charset="0"/>
              </a:rPr>
              <a:t>ග්‍රීක ජීවන රටාව</a:t>
            </a:r>
            <a:endParaRPr lang="en-US" sz="1600" b="1">
              <a:latin typeface="Iskoola Pota" charset="0"/>
            </a:endParaRPr>
          </a:p>
          <a:p>
            <a:r>
              <a:rPr lang="en-US" sz="1600" b="1">
                <a:latin typeface="Iskoola Pota" charset="0"/>
              </a:rPr>
              <a:t>/// </a:t>
            </a:r>
            <a:r>
              <a:rPr lang="en-US" sz="1600" b="1">
                <a:latin typeface="Iskoola Pota" charset="0"/>
                <a:cs typeface="Iskoola Pota" charset="0"/>
              </a:rPr>
              <a:t>ග්‍රීක් භාෂාව</a:t>
            </a:r>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මෙම අවස්ථාවේදී,  </a:t>
            </a:r>
            <a:r>
              <a:rPr lang="en-US" sz="1600" b="1">
                <a:latin typeface="Iskoola Pota" charset="0"/>
                <a:cs typeface="Iskoola Pota" charset="0"/>
              </a:rPr>
              <a:t>කාලරාමුව ක්‍රි</a:t>
            </a:r>
            <a:r>
              <a:rPr lang="en-US" sz="1600" b="1">
                <a:latin typeface="Iskoola Pota" charset="0"/>
              </a:rPr>
              <a:t>.</a:t>
            </a:r>
            <a:r>
              <a:rPr lang="en-US" sz="1600" b="1">
                <a:latin typeface="Iskoola Pota" charset="0"/>
                <a:cs typeface="Iskoola Pota" charset="0"/>
              </a:rPr>
              <a:t>පූ </a:t>
            </a:r>
            <a:r>
              <a:rPr lang="en-US" sz="1600" b="1">
                <a:latin typeface="Iskoola Pota" charset="0"/>
              </a:rPr>
              <a:t>500 පවතී. අනාගත සිදුවීම් වලට අවැසි වේදිකාව සකසන මෙම කාලය ඉතිහාසයේ</a:t>
            </a:r>
            <a:r>
              <a:rPr lang="en-AU" sz="1600" b="1">
                <a:latin typeface="Iskoola Pota" charset="0"/>
              </a:rPr>
              <a:t> </a:t>
            </a:r>
            <a:r>
              <a:rPr lang="en-US" sz="1600" b="1">
                <a:latin typeface="Iskoola Pota" charset="0"/>
              </a:rPr>
              <a:t>ඉතාමත් මනහර අවධියකි. තවත් සියවස් ගණනකින් ගැලවුම්කරුවාණන්ගේ පැමිණීම උදෙසා ලෝකය සූදානම් වෙමින් පවති. මෙහිදී සිදුවන සිදුවීම් මාර්ගය සාදනු ඇත්ද? </a:t>
            </a:r>
            <a:r>
              <a:rPr lang="en-US" sz="1600" b="1">
                <a:latin typeface="Iskoola Pota" charset="0"/>
                <a:cs typeface="Iskoola Pota" charset="0"/>
              </a:rPr>
              <a:t>ඔව් සත්‍යවශයෙන්ම පුදුමාකාර ලෙසට</a:t>
            </a:r>
            <a:r>
              <a:rPr lang="en-US" sz="1600" b="1">
                <a:latin typeface="Iskoola Pota" charset="0"/>
              </a:rPr>
              <a:t>. </a:t>
            </a:r>
            <a:r>
              <a:rPr lang="en-US" sz="1600" b="1">
                <a:latin typeface="Iskoola Pota" charset="0"/>
                <a:cs typeface="Iskoola Pota" charset="0"/>
              </a:rPr>
              <a:t>එම සිදුවීම සියල්ල දිගහැරෙන ආකාරය ඉදිරියේදි බලාගන්න</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තව දුරටත් </a:t>
            </a:r>
            <a:r>
              <a:rPr lang="en-US" sz="1600" b="1">
                <a:latin typeface="Iskoola Pota" charset="0"/>
              </a:rPr>
              <a:t>"</a:t>
            </a:r>
            <a:r>
              <a:rPr lang="en-US" sz="1600" b="1">
                <a:latin typeface="Iskoola Pota" charset="0"/>
                <a:cs typeface="Iskoola Pota" charset="0"/>
              </a:rPr>
              <a:t>නිහඬ කාලය</a:t>
            </a:r>
            <a:r>
              <a:rPr lang="en-US" sz="1600" b="1">
                <a:latin typeface="Iskoola Pota" charset="0"/>
              </a:rPr>
              <a:t>" </a:t>
            </a:r>
            <a:r>
              <a:rPr lang="en-US" sz="1600" b="1">
                <a:latin typeface="Iskoola Pota" charset="0"/>
                <a:cs typeface="Iskoola Pota" charset="0"/>
              </a:rPr>
              <a:t>ලිපි ගොනුවේ සිටින විට ක්‍රි</a:t>
            </a:r>
            <a:r>
              <a:rPr lang="en-US" sz="1600" b="1">
                <a:latin typeface="Iskoola Pota" charset="0"/>
              </a:rPr>
              <a:t>.</a:t>
            </a:r>
            <a:r>
              <a:rPr lang="en-US" sz="1600" b="1">
                <a:latin typeface="Iskoola Pota" charset="0"/>
                <a:cs typeface="Iskoola Pota" charset="0"/>
              </a:rPr>
              <a:t>පූ </a:t>
            </a:r>
            <a:r>
              <a:rPr lang="en-US" sz="1600" b="1">
                <a:latin typeface="Iskoola Pota" charset="0"/>
              </a:rPr>
              <a:t>500</a:t>
            </a:r>
            <a:r>
              <a:rPr lang="en-US" sz="1600" b="1">
                <a:latin typeface="Iskoola Pota" charset="0"/>
                <a:cs typeface="Iskoola Pota" charset="0"/>
              </a:rPr>
              <a:t>ට ආසන්න කාලයේ ඇලෙක්සැන්ඩර්ගෙන් පසුව රෝම අධිරාජ්‍යය විසින් </a:t>
            </a:r>
            <a:r>
              <a:rPr lang="en-US" sz="1600" b="1">
                <a:latin typeface="Iskoola Pota" charset="0"/>
              </a:rPr>
              <a:t>"</a:t>
            </a:r>
            <a:r>
              <a:rPr lang="en-US" sz="1600" b="1">
                <a:latin typeface="Iskoola Pota" charset="0"/>
                <a:cs typeface="Iskoola Pota" charset="0"/>
              </a:rPr>
              <a:t>රෝම ක්‍රමය</a:t>
            </a:r>
            <a:r>
              <a:rPr lang="en-US" sz="1600" b="1">
                <a:latin typeface="Iskoola Pota" charset="0"/>
              </a:rPr>
              <a:t>" </a:t>
            </a:r>
            <a:r>
              <a:rPr lang="en-US" sz="1600" b="1">
                <a:latin typeface="Iskoola Pota" charset="0"/>
                <a:cs typeface="Iskoola Pota" charset="0"/>
              </a:rPr>
              <a:t>ලෝකයට හඳුන්වා දෙන ලදී</a:t>
            </a:r>
            <a:r>
              <a:rPr lang="en-US" sz="1600" b="1">
                <a:latin typeface="Iskoola Pota" charset="0"/>
              </a:rPr>
              <a:t>. </a:t>
            </a:r>
            <a:r>
              <a:rPr lang="en-US" sz="1600" b="1">
                <a:latin typeface="Iskoola Pota" charset="0"/>
                <a:cs typeface="Iskoola Pota" charset="0"/>
              </a:rPr>
              <a:t>ඒ අතර</a:t>
            </a:r>
            <a:r>
              <a:rPr lang="en-US" sz="1600" b="1">
                <a:latin typeface="Iskoola Pota" charset="0"/>
              </a:rPr>
              <a:t>....</a:t>
            </a:r>
          </a:p>
          <a:p>
            <a:r>
              <a:rPr lang="en-US" sz="1600" b="1">
                <a:latin typeface="Iskoola Pota" charset="0"/>
              </a:rPr>
              <a:t>/// සිවිල් සහ හමුදා පරිපාලනය</a:t>
            </a:r>
          </a:p>
          <a:p>
            <a:r>
              <a:rPr lang="en-US" sz="1600" b="1">
                <a:latin typeface="Iskoola Pota" charset="0"/>
              </a:rPr>
              <a:t>/// නීතිය</a:t>
            </a:r>
          </a:p>
          <a:p>
            <a:r>
              <a:rPr lang="en-US" sz="1600" b="1">
                <a:latin typeface="Iskoola Pota" charset="0"/>
              </a:rPr>
              <a:t>/// සංනිවේදනය</a:t>
            </a:r>
          </a:p>
          <a:p>
            <a:r>
              <a:rPr lang="en-US" sz="1600" b="1">
                <a:latin typeface="Iskoola Pota" charset="0"/>
              </a:rPr>
              <a:t>/// </a:t>
            </a:r>
            <a:r>
              <a:rPr lang="en-US" sz="1600" b="1">
                <a:latin typeface="Iskoola Pota" charset="0"/>
                <a:cs typeface="Iskoola Pota" charset="0"/>
              </a:rPr>
              <a:t>ප්‍රවහානය</a:t>
            </a:r>
            <a:endParaRPr lang="en-US" sz="1600" b="1">
              <a:latin typeface="Iskoola Pota" charset="0"/>
            </a:endParaRPr>
          </a:p>
          <a:p>
            <a:r>
              <a:rPr lang="en-US" sz="1600" b="1">
                <a:latin typeface="Iskoola Pota" charset="0"/>
              </a:rPr>
              <a:t>/// </a:t>
            </a:r>
            <a:r>
              <a:rPr lang="en-US" sz="1600" b="1">
                <a:latin typeface="Iskoola Pota" charset="0"/>
                <a:cs typeface="Iskoola Pota" charset="0"/>
              </a:rPr>
              <a:t>බැංකු ක්‍රමය සහ බදු අයකිරීම</a:t>
            </a:r>
            <a:endParaRPr lang="en-AU" sz="1600" b="1">
              <a:latin typeface="Iskoola Pota" charset="0"/>
            </a:endParaRPr>
          </a:p>
          <a:p>
            <a:r>
              <a:rPr lang="en-US" sz="1600" b="1">
                <a:latin typeface="Iskoola Pota" charset="0"/>
              </a:rPr>
              <a:t>/// </a:t>
            </a:r>
            <a:r>
              <a:rPr lang="en-US" sz="1600" b="1">
                <a:latin typeface="Iskoola Pota" charset="0"/>
                <a:cs typeface="Iskoola Pota" charset="0"/>
              </a:rPr>
              <a:t>රෝමයේ ප්‍රසිද්ධ </a:t>
            </a:r>
            <a:r>
              <a:rPr lang="en-US" sz="1600" b="1">
                <a:latin typeface="Iskoola Pota" charset="0"/>
              </a:rPr>
              <a:t>"</a:t>
            </a:r>
            <a:r>
              <a:rPr lang="en-US" sz="1600" b="1">
                <a:latin typeface="Iskoola Pota" charset="0"/>
                <a:cs typeface="Iskoola Pota" charset="0"/>
              </a:rPr>
              <a:t>පැක්ස් රොමානා</a:t>
            </a:r>
            <a:r>
              <a:rPr lang="en-US" sz="1600" b="1">
                <a:latin typeface="Iskoola Pota" charset="0"/>
              </a:rPr>
              <a:t>" , රෝමයේ සාමය,  එය එක්තරා අතකින් කුරිරු වුවද මුළු මහද්වීපය පුරාම පැතිරී ගියේය.</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රෝම අධිරාජ්‍යයේ සීමාව එංගලන්තයේ සිට උතුරු අරාබිය දක්වාද</a:t>
            </a:r>
            <a:r>
              <a:rPr lang="en-US" sz="1600" b="1">
                <a:latin typeface="Iskoola Pota" charset="0"/>
              </a:rPr>
              <a:t>,</a:t>
            </a:r>
          </a:p>
          <a:p>
            <a:r>
              <a:rPr lang="en-US" sz="1600" b="1">
                <a:latin typeface="Iskoola Pota" charset="0"/>
              </a:rPr>
              <a:t>/// </a:t>
            </a:r>
            <a:r>
              <a:rPr lang="en-US" sz="1600" b="1">
                <a:latin typeface="Iskoola Pota" charset="0"/>
                <a:cs typeface="Iskoola Pota" charset="0"/>
              </a:rPr>
              <a:t>උතුරු අප්‍රිකාවේ සිට වර්ථමාන දකුණු රුසියාව දක්වාද විය</a:t>
            </a:r>
            <a:r>
              <a:rPr lang="en-US" sz="1600" b="1">
                <a:latin typeface="Iskoola Pota" charset="0"/>
              </a:rPr>
              <a:t>. </a:t>
            </a:r>
            <a:r>
              <a:rPr lang="en-US" sz="1600" b="1">
                <a:latin typeface="Iskoola Pota" charset="0"/>
                <a:cs typeface="Iskoola Pota" charset="0"/>
              </a:rPr>
              <a:t>ඉතා දක්ෂ අශ්වයෙකු මතින් ගියහොත් රෝම අගනුවර සිට අධිරාජ්‍යයේ කෙළවර දක්වා සති දෙකකින් ළඟා විය හැකි බවට පුරාණ මතයක්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තව දුරටත් එම සීමාව තුළම ප්‍රශ්නකාරි කුඩා පලස්තීනයද 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අප සිටින්නේ රෝම ඉංජිනේරුවන් සහ එම ජයග්‍රාහී හමුදාව  විසින් ඉදිකරන ලද විශ්මයජනක ඉදිකිරීම් මධ්‍යයේය</a:t>
            </a:r>
            <a:r>
              <a:rPr lang="en-US" sz="1600" b="1">
                <a:latin typeface="Iskoola Pota" charset="0"/>
              </a:rPr>
              <a:t>. </a:t>
            </a:r>
            <a:r>
              <a:rPr lang="en-US" sz="1600" b="1">
                <a:latin typeface="Iskoola Pota" charset="0"/>
                <a:cs typeface="Iskoola Pota" charset="0"/>
              </a:rPr>
              <a:t>රෝමයේ සිටි ප්‍රථම ක්‍රිස්තියානි අධිරාජ්‍යයවාදියා වන කොන්ස්තන්තීන් විසින් ඉදිකල මෙම සුවිශාල ඉදිකිරීම අදටත් රෝමයේ දක්නට ඇත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රෝමානු පරිපාලනය යටතේ සංවර්ධනය වූ මානව ශිෂ්ඨාචාරය සහ දේශපාලනය  පිළිබඳ ප්‍රබල සාක්ෂි පැහැදිළිව මෙහි දැක්වේ</a:t>
            </a:r>
            <a:endParaRPr lang="en-US" sz="1600" b="1">
              <a:latin typeface="Iskoola Pota" charset="0"/>
            </a:endParaRPr>
          </a:p>
          <a:p>
            <a:r>
              <a:rPr lang="en-US" sz="1600" b="1">
                <a:latin typeface="Iskoola Pota" charset="0"/>
              </a:rPr>
              <a:t>/// මෙහි දැක්වෙන කුඩා ගුහාව, ජුලියස් සීසර්ගේ ඝාතනය සිදු වූ ස්ථානය වේ.</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වසර 2000කට පසුවත් තවමත් පවතින මෙවැනි ඉදිකිරීම් තුළින්, රෝම පාලනය යටතේ බිහිවූ, </a:t>
            </a:r>
            <a:r>
              <a:rPr lang="en-US" sz="1600" b="1">
                <a:latin typeface="Iskoola Pota" charset="0"/>
                <a:cs typeface="Iskoola Pota" charset="0"/>
              </a:rPr>
              <a:t>විද්‍යාත්මක</a:t>
            </a:r>
            <a:r>
              <a:rPr lang="en-US" sz="1600" b="1">
                <a:latin typeface="Iskoola Pota" charset="0"/>
              </a:rPr>
              <a:t>, ගෘහ නිර්මාණාත්මක, තාක්ෂණික සහ සමාජ පරිපාලනය පිළිබඳ බලවත් සාක්ෂි සපයනු ලැබේ. මේ සියල්ල තුළින් පෙනී යන්නේ, මීට ශත වර්ෂ කිහිපයකට කළින් පැවති මූළික සරළ ජීවන රටාව තුළින් ලෝකය මෙතරම්ම වෙනස් වීම් වලට භාජනය වූ බවය.</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අධිරාජ්‍යය පුරාම මෙන්ම එම සිමාවට එපිටින්ද රෝම ක්‍රමය මධ්‍යධරණීය  සහ යුරෝපීය ලෝකය වෙනස් කරමින් සිටියේය</a:t>
            </a:r>
            <a:r>
              <a:rPr lang="en-US" sz="1600" b="1">
                <a:latin typeface="Iskoola Pota" charset="0"/>
              </a:rPr>
              <a:t>. </a:t>
            </a:r>
            <a:r>
              <a:rPr lang="en-US" sz="1600" b="1">
                <a:latin typeface="Iskoola Pota" charset="0"/>
                <a:cs typeface="Iskoola Pota" charset="0"/>
              </a:rPr>
              <a:t>යෙරුසලමෙන් කැණීම් කරන්නන් විසින්</a:t>
            </a:r>
            <a:r>
              <a:rPr lang="en-US" sz="1600" b="1">
                <a:latin typeface="Iskoola Pota" charset="0"/>
              </a:rPr>
              <a:t>, </a:t>
            </a:r>
            <a:r>
              <a:rPr lang="en-US" sz="1600" b="1">
                <a:latin typeface="Iskoola Pota" charset="0"/>
                <a:cs typeface="Iskoola Pota" charset="0"/>
              </a:rPr>
              <a:t>රෝම ඉදිකිරිමක් වන බයිබලයේ යොහාන් ශුභාරංචියේදි අපට හමුවන බෙතෙස්දා පොකුණෙහි නටබුන් සොයාගෙන ඇත</a:t>
            </a:r>
            <a:r>
              <a:rPr lang="en-US" sz="1600" b="1">
                <a:latin typeface="Iskoola Pota" charset="0"/>
              </a:rPr>
              <a:t>.( </a:t>
            </a:r>
            <a:r>
              <a:rPr lang="en-US" sz="1600" b="1">
                <a:latin typeface="Iskoola Pota" charset="0"/>
                <a:cs typeface="Iskoola Pota" charset="0"/>
              </a:rPr>
              <a:t>යොහාන් </a:t>
            </a:r>
            <a:r>
              <a:rPr lang="en-US" sz="1600" b="1">
                <a:latin typeface="Iskoola Pota" charset="0"/>
              </a:rPr>
              <a:t>5:2)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වර්ථමානයේදි තුර්කිය ලෙස හැඳින්වෙන ඈත අතීතයේ එපීසයේ සිට පැවත එන මෙම රංගපීඨය තවමත් පවතී. අපෝස්තළු පාවුල් තුමන් විසින් ඩයනා දෙවඟනගේ පිළිම</a:t>
            </a:r>
            <a:r>
              <a:rPr lang="en-AU" sz="1600" b="1">
                <a:latin typeface="Iskoola Pota" charset="0"/>
                <a:cs typeface="Iskoola Pota" charset="0"/>
              </a:rPr>
              <a:t> </a:t>
            </a:r>
            <a:r>
              <a:rPr lang="en-US" sz="1600" b="1">
                <a:latin typeface="Iskoola Pota" charset="0"/>
                <a:cs typeface="Iskoola Pota" charset="0"/>
              </a:rPr>
              <a:t>සෑදු නිර්මානකරුවට එදිරි වූයේ මෙහිදිය.</a:t>
            </a:r>
          </a:p>
          <a:p>
            <a:endParaRPr lang="en-US" sz="1600" b="1">
              <a:latin typeface="Iskoola Pota" charset="0"/>
              <a:cs typeface="Iskoola Pota" charset="0"/>
            </a:endParaRPr>
          </a:p>
          <a:p>
            <a:r>
              <a:rPr lang="en-US" sz="1600" b="1">
                <a:latin typeface="Iskoola Pota" charset="0"/>
                <a:cs typeface="Iskoola Pota" charset="0"/>
              </a:rPr>
              <a:t>/// වර්ථමානයේදී රොන් මඩ පිරී ඇතිමුත් අතීතයේදි පාවුල් තුමන් මෙම මාවත දිගේ ජලතීරය දෙසට ගමන් කර ඇතිව තිබීමට සම්භාවිතාවක් පවතී.</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ඉශ්‍රායෙලයේ මධ්‍යධරණීය මුහුදු වෙරළේ මෙම පුදුමාකාර සැතපුම් 22ක් දිගැති ද්විත්ව තීරු දිය මං පාලම අදටත් පවතී. රෝම ඉංජිනේරුවන් මෙය ඉදිකළේ ගලීලයේ පිහිටි කඳු අතරේ සිට කායිසාරිය ලෙස රෝම අධිරාජ්‍යය වාදියාගේ නමින් ඉදිකල නගරයට ජලය ගෙන ඒමටය.</a:t>
            </a:r>
          </a:p>
          <a:p>
            <a:endParaRPr lang="en-US" sz="1600" b="1">
              <a:latin typeface="Iskoola Pota" charset="0"/>
              <a:cs typeface="Iskoola Pot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මෙය, මළ මුහුදට ඉහළ ප්‍රදේශයේ පිහිටි, මහා හෙරොද් රජුගේ බලකොටුවය. රෝමයට විරුද්ධව යෙරුසළමේ කැරළි ඇති වූ කාලයේදි මෙය පැවතියේය. රෝම පාලන</a:t>
            </a:r>
            <a:r>
              <a:rPr lang="en-AU" sz="1600" b="1">
                <a:latin typeface="Iskoola Pota" charset="0"/>
                <a:cs typeface="Iskoola Pota" charset="0"/>
              </a:rPr>
              <a:t> </a:t>
            </a:r>
            <a:r>
              <a:rPr lang="en-US" sz="1600" b="1">
                <a:latin typeface="Iskoola Pota" charset="0"/>
                <a:cs typeface="Iskoola Pota" charset="0"/>
              </a:rPr>
              <a:t>වියගහට යටත් වී සිටීමට වඩා ජීවිතය දීම හොඳයැයි සිතු ඉශ්‍රායෙල</a:t>
            </a:r>
            <a:r>
              <a:rPr lang="en-AU" sz="1600" b="1">
                <a:latin typeface="Iskoola Pota" charset="0"/>
                <a:cs typeface="Iskoola Pota" charset="0"/>
              </a:rPr>
              <a:t> </a:t>
            </a:r>
            <a:r>
              <a:rPr lang="en-US" sz="1600" b="1">
                <a:latin typeface="Iskoola Pota" charset="0"/>
                <a:cs typeface="Iskoola Pota" charset="0"/>
              </a:rPr>
              <a:t>ජාතිකයන් 900 දෙනෙකුගේ ජීවිත මෙහිදී පුදකරනු ලැබීය</a:t>
            </a:r>
            <a:r>
              <a:rPr lang="en-AU" sz="1600" b="1">
                <a:latin typeface="Iskoola Pota" charset="0"/>
                <a:cs typeface="Iskoola Pota" charset="0"/>
              </a:rPr>
              <a:t>.</a:t>
            </a:r>
            <a:r>
              <a:rPr lang="en-US" sz="1600" b="1">
                <a:latin typeface="Iskoola Pota" charset="0"/>
                <a:cs typeface="Iskoola Pota" charset="0"/>
              </a:rPr>
              <a:t> වර්ථමානයේදීද නවක සෙබළුන් ඉශ්‍රායෙල හමුදාවට බැඳෙන</a:t>
            </a:r>
            <a:r>
              <a:rPr lang="en-AU" sz="1600" b="1">
                <a:latin typeface="Iskoola Pota" charset="0"/>
                <a:cs typeface="Iskoola Pota" charset="0"/>
              </a:rPr>
              <a:t> </a:t>
            </a:r>
            <a:r>
              <a:rPr lang="en-US" sz="1600" b="1">
                <a:latin typeface="Iskoola Pota" charset="0"/>
                <a:cs typeface="Iskoola Pota" charset="0"/>
              </a:rPr>
              <a:t>විට දිවුරුම් දෙන්නේ මෙහිදීය. එහිදී ඔවුන් " නැවත එවනි තත්වයක් කිසිදිනක නොවේ" යන්නට දිවුරුම් දේ.</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solidFill>
                  <a:srgbClr val="FFFFFF"/>
                </a:solidFill>
                <a:latin typeface="Iskoola Pota" charset="0"/>
                <a:cs typeface="Iskoola Pota" charset="0"/>
              </a:rPr>
              <a:t>නිහඬ කාලය තුළ රෝමයේ පැවති අතිමහත් තාක්ෂණයන් දෙස බලමු. මෙම සොයාගැනීම සහ</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සිදුවීම් මුළු ලෝකයම වෙනස් කළේය.</a:t>
            </a:r>
            <a:endParaRPr lang="en-AU" sz="1600" b="1">
              <a:solidFill>
                <a:srgbClr val="FFFFFF"/>
              </a:solidFill>
              <a:latin typeface="Iskoola Pota" charset="0"/>
              <a:cs typeface="Iskoola Pota" charset="0"/>
            </a:endParaRPr>
          </a:p>
          <a:p>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ක්‍රියාකාරි රාජ්‍යය සහ සමාජීය පරිපාලනය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ගියර භාවිතය සහ ජලරෝදය</a:t>
            </a:r>
          </a:p>
          <a:p>
            <a:r>
              <a:rPr lang="en-US" sz="1600" b="1">
                <a:solidFill>
                  <a:srgbClr val="FFFFFF"/>
                </a:solidFill>
                <a:latin typeface="Iskoola Pota" charset="0"/>
                <a:cs typeface="Iskoola Pota" charset="0"/>
              </a:rPr>
              <a:t>/// </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ත්‍රිකෝණමිතියේ දියුණුව</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ජල ඔරලෝසුව</a:t>
            </a:r>
          </a:p>
          <a:p>
            <a:r>
              <a:rPr lang="en-US" sz="1600" b="1">
                <a:solidFill>
                  <a:srgbClr val="FFFFFF"/>
                </a:solidFill>
                <a:latin typeface="Iskoola Pota" charset="0"/>
                <a:cs typeface="Iskoola Pota" charset="0"/>
              </a:rPr>
              <a:t>/// </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රෝස පාෂාණ භාවිතය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රෝම බැංකු ක්‍රමය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ඉදිකිරීමේ නව ක්‍රම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ජල සහ කසළ කාණු ක්‍රමය...කොන්ක්‍රීට්</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කොටස් වෙළඳපළ සහ ආයෝජන</a:t>
            </a:r>
            <a:endParaRPr lang="en-AU" sz="1600" b="1">
              <a:solidFill>
                <a:srgbClr val="FFFFFF"/>
              </a:solidFill>
              <a:latin typeface="Iskoola Pota" charset="0"/>
              <a:cs typeface="Iskoola Pota" charset="0"/>
            </a:endParaRPr>
          </a:p>
          <a:p>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අධිරාජ්‍යය පුරා ඉදිකළ මහා මාර්ග පද්ධතිය</a:t>
            </a:r>
          </a:p>
          <a:p>
            <a:r>
              <a:rPr lang="en-US" sz="1600" b="1">
                <a:solidFill>
                  <a:srgbClr val="FFFFFF"/>
                </a:solidFill>
                <a:latin typeface="Iskoola Pota" charset="0"/>
                <a:cs typeface="Iskoola Pota" charset="0"/>
              </a:rPr>
              <a:t>/// </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දින 365ක් වසරක් ලෙස පිළිගැනීම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විශ්වීය ලෙස ලතින් භාවිතා කිරීම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උපක්‍රමශීලි හමුදා සංවිධානය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රාජ්‍ය සාමය</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හඳුන්වාදීම සහ ඉදිරියට පවත්වාගෙන යාම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රෝමය විසින් පලස්තීනය යටත් කර ගැනීම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බයිබලීය නිහඬ කාලය ලෙස හඳුන්වන කාලපරිච්ඡේදය මෙය වේ. C7SJ  හී S අකුරින් මෙය හඳුනා ගැනේ.</a:t>
            </a:r>
          </a:p>
          <a:p>
            <a:r>
              <a:rPr lang="en-US" sz="1600" b="1">
                <a:latin typeface="Iskoola Pota" charset="0"/>
              </a:rPr>
              <a:t>/// පරණ ගිවිසුම සහ අලුත් ගිවිසුම අතර වසර 400ක පමණ අඩුව පුරවන මෙහිදී ඉතා වැදගත් සිදුවීම් සහ වෙනස්කම් රැසක් සිදුවිය.</a:t>
            </a:r>
          </a:p>
          <a:p>
            <a:r>
              <a:rPr lang="en-US" sz="1600" b="1">
                <a:latin typeface="Iskoola Pota" charset="0"/>
              </a:rPr>
              <a:t>/// </a:t>
            </a:r>
            <a:r>
              <a:rPr lang="en-US" sz="1600" b="1">
                <a:latin typeface="Iskoola Pota" charset="0"/>
                <a:cs typeface="Iskoola Pota" charset="0"/>
              </a:rPr>
              <a:t>මෙම කාලය තුල දෙවියන්වහන්සේ නව යමක් එළිදරව් කළ බවට රෙපරමාදු </a:t>
            </a:r>
            <a:r>
              <a:rPr lang="en-US" sz="1600" b="1">
                <a:latin typeface="Iskoola Pota" charset="0"/>
              </a:rPr>
              <a:t>(</a:t>
            </a:r>
            <a:r>
              <a:rPr lang="en-US" sz="1600" b="1">
                <a:latin typeface="Iskoola Pota" charset="0"/>
                <a:cs typeface="Iskoola Pota" charset="0"/>
              </a:rPr>
              <a:t>ප්‍රොතෙස්තන්ත </a:t>
            </a:r>
            <a:r>
              <a:rPr lang="en-US" sz="1600" b="1">
                <a:latin typeface="Iskoola Pota" charset="0"/>
              </a:rPr>
              <a:t>) </a:t>
            </a:r>
            <a:r>
              <a:rPr lang="en-US" sz="1600" b="1">
                <a:latin typeface="Iskoola Pota" charset="0"/>
                <a:cs typeface="Iskoola Pota" charset="0"/>
              </a:rPr>
              <a:t>බයිබලයේ කිසිදු සටහනක් නොමැත</a:t>
            </a:r>
            <a:r>
              <a:rPr lang="en-US" sz="1600" b="1">
                <a:latin typeface="Iskoola Pota" charset="0"/>
              </a:rPr>
              <a:t>. </a:t>
            </a:r>
            <a:r>
              <a:rPr lang="en-US" sz="1600" b="1">
                <a:latin typeface="Iskoola Pota" charset="0"/>
                <a:cs typeface="Iskoola Pota" charset="0"/>
              </a:rPr>
              <a:t>අලුත් ගිවිසුමේ මතෙව් සුභාරංචියට ළඟා වන තුරුම කිසිදු වාර්ථාවක් අපගේ බයිබලයේ නොමැත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solidFill>
                  <a:srgbClr val="000000"/>
                </a:solidFill>
                <a:latin typeface="Iskoola Pota" charset="0"/>
                <a:cs typeface="Iskoola Pota" charset="0"/>
              </a:rPr>
              <a:t>දැන්...ග්‍රීසියේ මුල් කාලයේ සහ රෝමයේ පසුකාලීනව ඇති වු තාක්ෂණික සංවර්ධනය පෙළගස්වමු. මෙම කොටස් දෙක සමගාමීව සළකාබලන විට ඉතා වැදගත් කරුණක් මතුවේ.</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solidFill>
                  <a:srgbClr val="000000"/>
                </a:solidFill>
                <a:latin typeface="Iskoola Pota" charset="0"/>
                <a:cs typeface="Iskoola Pota" charset="0"/>
              </a:rPr>
              <a:t>එනම්...</a:t>
            </a:r>
            <a:r>
              <a:rPr lang="en-AU" sz="1600" b="1">
                <a:solidFill>
                  <a:srgbClr val="000000"/>
                </a:solidFill>
                <a:latin typeface="Iskoola Pota" charset="0"/>
                <a:cs typeface="Iskoola Pota" charset="0"/>
              </a:rPr>
              <a:t> </a:t>
            </a:r>
            <a:r>
              <a:rPr lang="en-US" sz="1600" b="1">
                <a:solidFill>
                  <a:srgbClr val="000000"/>
                </a:solidFill>
                <a:latin typeface="Iskoola Pota" charset="0"/>
                <a:cs typeface="Iskoola Pota" charset="0"/>
              </a:rPr>
              <a:t>පරණ ගිවිසුමෙන් පසු වසර 400ක කාලයක් තුළදී ලෝකය අතිමහත් ලෙස වෙනස් විය</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solidFill>
                  <a:srgbClr val="000000"/>
                </a:solidFill>
                <a:latin typeface="Iskoola Pota" charset="0"/>
                <a:cs typeface="Iskoola Pota" charset="0"/>
              </a:rPr>
              <a:t>අධ්‍යයන උපකාරක 6 සමඟ: පරණ ගිවිසුමේ මලාකි සහ අළුත් ගිවිසුමේ මතෙව් පොත් අතර- මෙසියස් වහන්සේගේ පැමිණීමට සෘජුව බලපාන ප්‍රධාන කරුණු හතරක් සම්පූර්ණ විය. දේව වචනය සම්බන්ධ දෙකක් සහ ඉතිහාසය සම්බන්ධ කරුණු දෙකක්...</a:t>
            </a:r>
            <a:endParaRPr lang="en-AU" sz="1600" b="1">
              <a:solidFill>
                <a:srgbClr val="000000"/>
              </a:solidFill>
              <a:latin typeface="Iskoola Pota" charset="0"/>
              <a:cs typeface="Iskoola Pota" charset="0"/>
            </a:endParaRPr>
          </a:p>
          <a:p>
            <a:r>
              <a:rPr lang="en-US" sz="1600" b="1">
                <a:solidFill>
                  <a:srgbClr val="000000"/>
                </a:solidFill>
                <a:latin typeface="Iskoola Pota" charset="0"/>
                <a:cs typeface="Iskoola Pota" charset="0"/>
              </a:rPr>
              <a:t>/// පළමුව, නිහඬ කාලය තුලදී යුදෙව්වන් තම හේබ්‍රෙව් කැනන් සම්පූර්ණ කළේය...එනම් පරණ ගිවිසුමේ පිළිගත් පොත් එකතුවයි. </a:t>
            </a:r>
          </a:p>
          <a:p>
            <a:r>
              <a:rPr lang="en-US" sz="1600" b="1">
                <a:solidFill>
                  <a:srgbClr val="000000"/>
                </a:solidFill>
                <a:latin typeface="Iskoola Pota" charset="0"/>
                <a:cs typeface="Iskoola Pota" charset="0"/>
              </a:rPr>
              <a:t>/// දෙවනුව, පළමු වතාවට හේබ්‍රෙව් පරණ ගිවිසුම ග්‍රීක්වලට පරිවර්ථනය කරන ලදී. වර්ථමානය දක්වාම සියළුම බයිබල් පරිවර්ථන වලට පදනම වූයේ එයයි. එය බොහෝ දුරට සෙප්තුවාජින්ට් ලෙස හඳුනා ගන්නා ලදී. තව දුරටත් එය රෝම ඉලක්කම්</a:t>
            </a:r>
            <a:r>
              <a:rPr lang="en-AU" sz="1600" b="1">
                <a:solidFill>
                  <a:srgbClr val="000000"/>
                </a:solidFill>
                <a:latin typeface="Iskoola Pota" charset="0"/>
                <a:cs typeface="Iskoola Pota" charset="0"/>
              </a:rPr>
              <a:t> LXX </a:t>
            </a:r>
            <a:r>
              <a:rPr lang="en-US" sz="1600" b="1">
                <a:solidFill>
                  <a:srgbClr val="000000"/>
                </a:solidFill>
                <a:latin typeface="Iskoola Pota" charset="0"/>
                <a:cs typeface="Iskoola Pota" charset="0"/>
              </a:rPr>
              <a:t>වලින් හඳුන්වයි. ඉන් සංඛේතවත් වන්නේ එය පරිවර්ථනය කිරීමට දායක වූ ඇලෙක්සැන්ඩ්‍රියාවේ සිටි විශාරදයන් 70 දෙනාවයි.</a:t>
            </a:r>
            <a:endParaRPr lang="en-AU" sz="1600" b="1">
              <a:solidFill>
                <a:srgbClr val="000000"/>
              </a:solidFill>
              <a:latin typeface="Iskoola Pota" charset="0"/>
              <a:cs typeface="Iskoola Pota" charset="0"/>
            </a:endParaRPr>
          </a:p>
          <a:p>
            <a:r>
              <a:rPr lang="en-US" sz="1600" b="1">
                <a:solidFill>
                  <a:srgbClr val="000000"/>
                </a:solidFill>
                <a:latin typeface="Iskoola Pota" charset="0"/>
                <a:cs typeface="Iskoola Pota" charset="0"/>
              </a:rPr>
              <a:t>/// තෙවනුව ඉතිහාසගතව, මහා ඇලෙක්සැන්ඩර් රජු විසින් තමන්ගේ භාෂාවද ඇතුළත්ව ග්‍රීක ක්‍රමය මධ්‍යධරණීය කළාපයේ මෙන්ම ඉන් පිටතටත් ව්‍යාප්ත කරන ලදී.</a:t>
            </a:r>
          </a:p>
          <a:p>
            <a:r>
              <a:rPr lang="en-US" sz="1600" b="1">
                <a:solidFill>
                  <a:srgbClr val="000000"/>
                </a:solidFill>
                <a:latin typeface="Iskoola Pota" charset="0"/>
                <a:cs typeface="Iskoola Pota" charset="0"/>
              </a:rPr>
              <a:t>/// හතරවනුව සහ අවසාන ලෙසට රෝමය විසින් ඉශ්‍රායෙලය</a:t>
            </a:r>
            <a:r>
              <a:rPr lang="en-AU" sz="1600" b="1">
                <a:solidFill>
                  <a:srgbClr val="000000"/>
                </a:solidFill>
                <a:latin typeface="Iskoola Pota" charset="0"/>
                <a:cs typeface="Iskoola Pota" charset="0"/>
              </a:rPr>
              <a:t> </a:t>
            </a:r>
            <a:r>
              <a:rPr lang="en-US" sz="1600" b="1">
                <a:solidFill>
                  <a:srgbClr val="000000"/>
                </a:solidFill>
                <a:latin typeface="Iskoola Pota" charset="0"/>
                <a:cs typeface="Iskoola Pota" charset="0"/>
              </a:rPr>
              <a:t>යටත්කරගන්නා ලදුව දියුණු තාක්ෂනයක් මෙන්ම කුරිරු සාමයක්ද ඇතිකරන ලදී.</a:t>
            </a:r>
          </a:p>
          <a:p>
            <a:r>
              <a:rPr lang="en-US" sz="1600" b="1">
                <a:solidFill>
                  <a:srgbClr val="000000"/>
                </a:solidFill>
                <a:latin typeface="Iskoola Pota" charset="0"/>
                <a:cs typeface="Iskoola Pota" charset="0"/>
              </a:rPr>
              <a:t>/// සියල්ල එකට ගත්කළ මෙම සිදුවීම්, දෙවියන් වහන්සේ ආබ්‍රහම්ට වූ පොරොන්දුවේ අවසානයට අවශ්‍යය වේදිකාව සකසයි. එනම් මෙසියස් වහන්සේගේ ප්‍රකාශ වීම</a:t>
            </a:r>
            <a:r>
              <a:rPr lang="en-AU" sz="1600" b="1">
                <a:solidFill>
                  <a:srgbClr val="000000"/>
                </a:solidFill>
                <a:latin typeface="Iskoola Pota" charset="0"/>
                <a:cs typeface="Iskoola Pota" charset="0"/>
              </a:rPr>
              <a:t>, </a:t>
            </a:r>
            <a:r>
              <a:rPr lang="en-US" sz="1600" b="1">
                <a:solidFill>
                  <a:srgbClr val="000000"/>
                </a:solidFill>
                <a:latin typeface="Iskoola Pota" charset="0"/>
                <a:cs typeface="Iskoola Pota" charset="0"/>
              </a:rPr>
              <a:t>යේසුස් ක්‍රිස්තුස්වහන්සේ.</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අප දැන් මෙහිය...සියල්ල සැළසුම්ගතව සිදුවේ..</a:t>
            </a:r>
          </a:p>
          <a:p>
            <a:r>
              <a:rPr lang="en-US" sz="1600" b="1">
                <a:latin typeface="Iskoola Pota" charset="0"/>
                <a:cs typeface="Iskoola Pota" charset="0"/>
              </a:rPr>
              <a:t>මැවීම..පුද්ගලයින් හතරදෙනා...සමාජ ක්‍රම තුන</a:t>
            </a:r>
          </a:p>
          <a:p>
            <a:r>
              <a:rPr lang="en-US" sz="1600" b="1">
                <a:latin typeface="Iskoola Pota" charset="0"/>
                <a:cs typeface="Iskoola Pota" charset="0"/>
              </a:rPr>
              <a:t>/// ඒ සමඟම බයිබලීය ගිවිසුම් හතර, ආබ්‍රහමීය සහ එය සනාථවන අනෙක් තුන... දේශය, දාවිත් සහ නව ගිවිසුම.</a:t>
            </a:r>
          </a:p>
          <a:p>
            <a:r>
              <a:rPr lang="en-US" sz="1600" b="1">
                <a:latin typeface="Iskoola Pota" charset="0"/>
                <a:cs typeface="Iskoola Pota" charset="0"/>
              </a:rPr>
              <a:t>/// ඉන් පසුව මහා ඇලෙක්සැන්ඩර් රජු විසින් සිදුකළ සංස්කෘතික බලපෑම සහ රෝම අධිරාජ්‍යය විසින් ඇතිකළ අතිමහත් සමාජ බලපෑම.</a:t>
            </a:r>
          </a:p>
          <a:p>
            <a:r>
              <a:rPr lang="en-US" sz="1600" b="1">
                <a:latin typeface="Iskoola Pota" charset="0"/>
                <a:cs typeface="Iskoola Pota" charset="0"/>
              </a:rPr>
              <a:t>/// බයිබලීය ලිපි ගොනුවේ දසවන මෙන්ම අවසාන ලිපිගොනුවට අප දැන් පැමිණ සිටිමුව. එනම් මෙසියස්වහන්සේ, බයිබලය පුරාවටම පරණ සහ අලුත්</a:t>
            </a:r>
            <a:r>
              <a:rPr lang="en-AU" sz="1600" b="1">
                <a:latin typeface="Iskoola Pota" charset="0"/>
                <a:cs typeface="Iskoola Pota" charset="0"/>
              </a:rPr>
              <a:t> </a:t>
            </a:r>
            <a:r>
              <a:rPr lang="en-US" sz="1600" b="1">
                <a:latin typeface="Iskoola Pota" charset="0"/>
                <a:cs typeface="Iskoola Pota" charset="0"/>
              </a:rPr>
              <a:t>ගිවිසුම් හී</a:t>
            </a:r>
            <a:r>
              <a:rPr lang="en-AU" sz="1600" b="1">
                <a:latin typeface="Iskoola Pota" charset="0"/>
                <a:cs typeface="Iskoola Pota" charset="0"/>
              </a:rPr>
              <a:t> </a:t>
            </a:r>
            <a:r>
              <a:rPr lang="en-US" sz="1600" b="1">
                <a:latin typeface="Iskoola Pota" charset="0"/>
                <a:cs typeface="Iskoola Pota" charset="0"/>
              </a:rPr>
              <a:t>සඳහන්වන මහිමයේ බලාපොරොත්තුව</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බයිබල් ලිපිගොනුව තුළ </a:t>
            </a:r>
            <a:r>
              <a:rPr lang="en-US" sz="1600" b="1">
                <a:latin typeface="Iskoola Pota" charset="0"/>
              </a:rPr>
              <a:t>"</a:t>
            </a:r>
            <a:r>
              <a:rPr lang="en-US" sz="1600" b="1">
                <a:latin typeface="Iskoola Pota" charset="0"/>
                <a:cs typeface="Iskoola Pota" charset="0"/>
              </a:rPr>
              <a:t>නිහඬකාලය</a:t>
            </a:r>
            <a:r>
              <a:rPr lang="en-US" sz="1600" b="1">
                <a:latin typeface="Iskoola Pota" charset="0"/>
              </a:rPr>
              <a:t>" </a:t>
            </a:r>
            <a:r>
              <a:rPr lang="en-US" sz="1600" b="1">
                <a:latin typeface="Iskoola Pota" charset="0"/>
                <a:cs typeface="Iskoola Pota" charset="0"/>
              </a:rPr>
              <a:t>ලිපි ගොනුවට හිමි ස්ථානය මෙහිදී ඔබට දැකගත හැකිය</a:t>
            </a:r>
            <a:r>
              <a:rPr lang="en-US" sz="1600" b="1">
                <a:latin typeface="Iskoola Pota" charset="0"/>
              </a:rPr>
              <a:t>. </a:t>
            </a:r>
            <a:r>
              <a:rPr lang="en-US" sz="1600" b="1">
                <a:latin typeface="Iskoola Pota" charset="0"/>
                <a:cs typeface="Iskoola Pota" charset="0"/>
              </a:rPr>
              <a:t>සාම්ප්‍රදායිකව බයිබලානුකූලව ගිවිසුම් අතර මෙම කාලය </a:t>
            </a:r>
            <a:r>
              <a:rPr lang="en-US" sz="1600" b="1">
                <a:latin typeface="Iskoola Pota" charset="0"/>
              </a:rPr>
              <a:t>"</a:t>
            </a:r>
            <a:r>
              <a:rPr lang="en-US" sz="1600" b="1">
                <a:latin typeface="Iskoola Pota" charset="0"/>
                <a:cs typeface="Iskoola Pota" charset="0"/>
              </a:rPr>
              <a:t>නිහඬ කාලය</a:t>
            </a:r>
            <a:r>
              <a:rPr lang="en-US" sz="1600" b="1">
                <a:latin typeface="Iskoola Pota" charset="0"/>
              </a:rPr>
              <a:t>" </a:t>
            </a:r>
            <a:r>
              <a:rPr lang="en-US" sz="1600" b="1">
                <a:latin typeface="Iskoola Pota" charset="0"/>
                <a:cs typeface="Iskoola Pota" charset="0"/>
              </a:rPr>
              <a:t>ලෙස හැඳින්වුවද ලෝක ඉතිහාසය නිහඬ එකක් නොවීය</a:t>
            </a:r>
            <a:r>
              <a:rPr lang="en-US" sz="1600" b="1">
                <a:latin typeface="Iskoola Pota" charset="0"/>
              </a:rPr>
              <a:t>.</a:t>
            </a:r>
          </a:p>
          <a:p>
            <a:r>
              <a:rPr lang="en-US" sz="1600" b="1">
                <a:latin typeface="Iskoola Pota" charset="0"/>
              </a:rPr>
              <a:t>///  "නිහඬ කාලය" ලිපි ගොනුව බයිබලයේ, පරණ ගිවිසුම සහ ...</a:t>
            </a:r>
          </a:p>
          <a:p>
            <a:r>
              <a:rPr lang="en-US" sz="1600" b="1">
                <a:latin typeface="Iskoola Pota" charset="0"/>
              </a:rPr>
              <a:t>///  අලුත් ගිවිසුම අතර බෙදීම ඇතිකරනු ලබයි.</a:t>
            </a:r>
          </a:p>
          <a:p>
            <a:endParaRPr lang="en-US" sz="1600" b="1">
              <a:latin typeface="Iskoola Pot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ක්‍රි.පූ 500 දී පමණ අප මෙම කථා කරනු ලබන නිහඬ කාලය තුළදී, බයිබලීය සිදුවීම් තේරුම්ගැනීමට අප දැනගත යුතු තීරණාත්මක මෙන්ම ඉතා වැදගත් සිදුවීම් දෙකක් සිදුවිය.</a:t>
            </a:r>
          </a:p>
          <a:p>
            <a:r>
              <a:rPr lang="en-US" sz="1600" b="1">
                <a:latin typeface="Iskoola Pota" charset="0"/>
                <a:cs typeface="Iskoola Pota" charset="0"/>
              </a:rPr>
              <a:t>/// පළමුවෙන්ම ග්‍රීක් හී ඇලෙක්ස්, මෙයට තේරුම ඔබ ඉදිරියේදී දැනගන්නවා ඇත.</a:t>
            </a:r>
          </a:p>
          <a:p>
            <a:endParaRPr lang="en-US" sz="1600" b="1">
              <a:latin typeface="Iskoola Pota" charset="0"/>
              <a:cs typeface="Iskoola Pota" charset="0"/>
            </a:endParaRPr>
          </a:p>
          <a:p>
            <a:endParaRPr lang="en-US" sz="1600" b="1">
              <a:latin typeface="Iskoola Pota" charset="0"/>
              <a:cs typeface="Iskoola Pot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ලෝක ඉතිහාසය වෙනස් කළ අයෙකු ලෙසද,  </a:t>
            </a:r>
            <a:r>
              <a:rPr lang="en-US" sz="1600" b="1">
                <a:latin typeface="Iskoola Pota" charset="0"/>
                <a:cs typeface="Iskoola Pota" charset="0"/>
              </a:rPr>
              <a:t>සාර්ථක රණ ශූර සෙන්පතියෙකු‍ලෙස මහා ඇලෙක්සැන්ඩර් රජු හඳුනාගැනේ</a:t>
            </a:r>
            <a:r>
              <a:rPr lang="en-US" sz="1600" b="1">
                <a:latin typeface="Iskoola Pota"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තරුණ ඇලෙක්සැන්ඩර් පිළිබඳව තොරතුරු </a:t>
            </a:r>
            <a:r>
              <a:rPr lang="en-US" sz="1600" b="1">
                <a:latin typeface="Iskoola Pota" charset="0"/>
              </a:rPr>
              <a:t>: </a:t>
            </a:r>
            <a:r>
              <a:rPr lang="en-US" sz="1600" b="1">
                <a:latin typeface="Iskoola Pota" charset="0"/>
                <a:cs typeface="Iskoola Pota" charset="0"/>
              </a:rPr>
              <a:t>ඇරිස්ටොටල් වෙතින් ඔහු අධ්‍යාපන ලැබුවේය</a:t>
            </a:r>
            <a:r>
              <a:rPr lang="en-US" sz="1600" b="1">
                <a:latin typeface="Iskoola Pota" charset="0"/>
              </a:rPr>
              <a:t>. </a:t>
            </a:r>
            <a:r>
              <a:rPr lang="en-US" sz="1600" b="1">
                <a:latin typeface="Iskoola Pota" charset="0"/>
                <a:cs typeface="Iskoola Pota" charset="0"/>
              </a:rPr>
              <a:t>ඔහු ඇතිකළ බුසෙපල්ස් අශ්වයා මතින් ගොස් ඔහු බොහෝ යුධ ජයග්‍රහණ ලැබුවේය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යේසුස් වහන්සේ ඉපදීමට වසර 300</a:t>
            </a:r>
            <a:r>
              <a:rPr lang="en-US" sz="1600" b="1">
                <a:latin typeface="Iskoola Pota" charset="0"/>
                <a:cs typeface="Iskoola Pota" charset="0"/>
              </a:rPr>
              <a:t>කට ප්‍රථමව මකිදෝනියේදි ඇලෙක්සැන්ඩර් උපත ලැබීය</a:t>
            </a:r>
            <a:endParaRPr lang="en-US" sz="1600" b="1">
              <a:latin typeface="Iskoola Pota" charset="0"/>
            </a:endParaRPr>
          </a:p>
          <a:p>
            <a:r>
              <a:rPr lang="en-US" sz="1600" b="1">
                <a:latin typeface="Iskoola Pota" charset="0"/>
              </a:rPr>
              <a:t>/// පුරාණ නගරයක් වූ පිලිප්පියේදි පිලිප් රජුට දාව ඔහු උපන්නේය. ඔහුට පෙර සහ පසුව බිහි වූ කිහිපදෙනෙකුට පමණක් හැකි වූ ආකාරයේ බලපෑමක් ලෝක ඉතිහාසයට ඔහුද එකතුකළේය.</a:t>
            </a:r>
            <a:endParaRPr lang="en-AU" sz="1600" b="1">
              <a:latin typeface="Iskoola Pota" charset="0"/>
            </a:endParaRPr>
          </a:p>
          <a:p>
            <a:endParaRPr lang="en-AU" sz="1600" b="1">
              <a:latin typeface="Iskoola Pota" charset="0"/>
            </a:endParaRPr>
          </a:p>
          <a:p>
            <a:r>
              <a:rPr lang="en-US" sz="1600" b="1">
                <a:latin typeface="Iskoola Pota" charset="0"/>
              </a:rPr>
              <a:t>/// වයස 33</a:t>
            </a:r>
            <a:r>
              <a:rPr lang="en-US" sz="1600" b="1">
                <a:latin typeface="Iskoola Pota" charset="0"/>
                <a:cs typeface="Iskoola Pota" charset="0"/>
              </a:rPr>
              <a:t>දී ඇලෙක්සැන්ඩර් මිය යන විට ආසියාවේ සහ යුරෝපයේ ඉතා විශාල ප්‍රදේශයක් තම යටතට අත්පත්කරගෙන පැවතියේය</a:t>
            </a:r>
            <a:r>
              <a:rPr lang="en-US" sz="1600" b="1">
                <a:latin typeface="Iskoola Pota" charset="0"/>
              </a:rPr>
              <a:t>. </a:t>
            </a:r>
            <a:r>
              <a:rPr lang="en-US" sz="1600" b="1">
                <a:latin typeface="Iskoola Pota" charset="0"/>
                <a:cs typeface="Iskoola Pota" charset="0"/>
              </a:rPr>
              <a:t>උතුරු අප්‍රිකාවේ සිට වර්ථමාන තුර්කිය දක්වාද</a:t>
            </a:r>
            <a:r>
              <a:rPr lang="en-US" sz="1600" b="1">
                <a:latin typeface="Iskoola Pota" charset="0"/>
              </a:rPr>
              <a:t>, </a:t>
            </a:r>
            <a:r>
              <a:rPr lang="en-US" sz="1600" b="1">
                <a:latin typeface="Iskoola Pota" charset="0"/>
                <a:cs typeface="Iskoola Pota" charset="0"/>
              </a:rPr>
              <a:t>වර්ථමාන උතුරු ග්‍රීසියේ සිට ඉන්දියාව දක්වාද භුමිය ඒ අතර වේ</a:t>
            </a:r>
            <a:r>
              <a:rPr lang="en-US" sz="1600" b="1">
                <a:latin typeface="Iskoola Pota" charset="0"/>
              </a:rPr>
              <a:t>. </a:t>
            </a:r>
            <a:r>
              <a:rPr lang="en-US" sz="1600" b="1">
                <a:latin typeface="Iskoola Pota" charset="0"/>
                <a:cs typeface="Iskoola Pota" charset="0"/>
              </a:rPr>
              <a:t>සත්‍යවශයෙන්ම කිසිවෙකුටත් සමකළ නොහැකි ඓතිහාසික වශයෙන් </a:t>
            </a:r>
            <a:r>
              <a:rPr lang="en-AU" sz="1600" b="1">
                <a:latin typeface="Iskoola Pota" charset="0"/>
              </a:rPr>
              <a:t> </a:t>
            </a:r>
            <a:r>
              <a:rPr lang="en-US" sz="1600" b="1">
                <a:latin typeface="Iskoola Pota" charset="0"/>
              </a:rPr>
              <a:t>වැදගත් කමක් ඇති චරිතයකි.</a:t>
            </a:r>
            <a:endParaRPr lang="en-AU" sz="1600" b="1">
              <a:latin typeface="Iskoola Pota" charset="0"/>
            </a:endParaRPr>
          </a:p>
          <a:p>
            <a:endParaRPr lang="en-AU" sz="1600" b="1">
              <a:latin typeface="Iskoola Pota" charset="0"/>
            </a:endParaRPr>
          </a:p>
          <a:p>
            <a:r>
              <a:rPr lang="en-US" sz="1600" b="1">
                <a:latin typeface="Iskoola Pota" charset="0"/>
              </a:rPr>
              <a:t>/// </a:t>
            </a:r>
            <a:r>
              <a:rPr lang="en-US" sz="1600" b="1">
                <a:latin typeface="Iskoola Pota" charset="0"/>
                <a:cs typeface="Iskoola Pota" charset="0"/>
              </a:rPr>
              <a:t>පසු කාලීනව රෝම පාලන සමයේ පලස්තීනය ලෙස හැඳින් වූ කුඩා නමුත් බලවත් දේශයක් වූ ඉශ්‍රායෙලය</a:t>
            </a:r>
            <a:r>
              <a:rPr lang="en-US" sz="1600" b="1">
                <a:latin typeface="Iskoola Pota" charset="0"/>
              </a:rPr>
              <a:t>, </a:t>
            </a:r>
            <a:r>
              <a:rPr lang="en-US" sz="1600" b="1">
                <a:latin typeface="Iskoola Pota" charset="0"/>
                <a:cs typeface="Iskoola Pota" charset="0"/>
              </a:rPr>
              <a:t>ඇලෙක්සැන්ඩර් විසින් යටත් කරගත් ප්‍රදේශයේ මධ්‍යයට වන්නට පිහිටා තිබුණි</a:t>
            </a:r>
            <a:r>
              <a:rPr lang="en-US" sz="1600" b="1">
                <a:latin typeface="Iskoola Pota" charset="0"/>
              </a:rPr>
              <a:t>. </a:t>
            </a:r>
            <a:r>
              <a:rPr lang="en-US" sz="1600" b="1">
                <a:latin typeface="Iskoola Pota" charset="0"/>
                <a:cs typeface="Iskoola Pota" charset="0"/>
              </a:rPr>
              <a:t>ඇලෙක්සැන්ඩර් විසින් සිදුකළ බලපෑම් ආබ්‍රහම්ගේ උරුමය කොට දුන් දේශයටද තදින් බලපෑවේය</a:t>
            </a:r>
            <a:r>
              <a:rPr lang="en-US" sz="1600" b="1">
                <a:latin typeface="Iskoola Pota" charset="0"/>
              </a:rPr>
              <a:t>.</a:t>
            </a:r>
            <a:endParaRPr lang="en-AU" sz="1600" b="1">
              <a:latin typeface="Iskoola Pota" charset="0"/>
            </a:endParaRPr>
          </a:p>
          <a:p>
            <a:r>
              <a:rPr lang="en-AU" sz="1600" b="1">
                <a:latin typeface="Iskoola Pota" charset="0"/>
              </a:rPr>
              <a:t>/// </a:t>
            </a:r>
            <a:r>
              <a:rPr lang="en-US" sz="1600" b="1">
                <a:latin typeface="Iskoola Pota" charset="0"/>
                <a:cs typeface="Iskoola Pota" charset="0"/>
              </a:rPr>
              <a:t>ඇලෙක්සැන්ඩර් ගිය සෑම තැනකම හෙලනිස්තික ක්‍රමයේ සංස්කෘතික බලපෑම සමාජය අතරට මුසු කළේය</a:t>
            </a:r>
            <a:r>
              <a:rPr lang="en-US" sz="1600" b="1">
                <a:latin typeface="Iskoola Pota" charset="0"/>
              </a:rPr>
              <a:t>. </a:t>
            </a:r>
            <a:r>
              <a:rPr lang="en-US" sz="1600" b="1">
                <a:latin typeface="Iskoola Pota" charset="0"/>
                <a:cs typeface="Iskoola Pota" charset="0"/>
              </a:rPr>
              <a:t>එහි තේරුම වන්නේ කාරණාවන් ග්‍රීක ක්‍රමයට කිරීම වේ</a:t>
            </a:r>
            <a:r>
              <a:rPr lang="en-US" sz="1600" b="1">
                <a:latin typeface="Iskoola Pota" charset="0"/>
              </a:rPr>
              <a:t>. </a:t>
            </a:r>
            <a:r>
              <a:rPr lang="en-US" sz="1600" b="1">
                <a:latin typeface="Iskoola Pota" charset="0"/>
                <a:cs typeface="Iskoola Pota" charset="0"/>
              </a:rPr>
              <a:t>මේ සියල්ලට වඩා ඔහු විසින් අත්පත්කරගත් දේශයන් තුළ ප්‍රචලිත කළ වඩාත්ම වැදගත් සංස්කෘතික දායාදය වන්නේ</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ග්‍රීක භාෂාව වේ</a:t>
            </a:r>
            <a:r>
              <a:rPr lang="en-US" sz="1600" b="1">
                <a:latin typeface="Iskoola Pota" charset="0"/>
              </a:rPr>
              <a:t>: </a:t>
            </a:r>
            <a:r>
              <a:rPr lang="en-US" sz="1600" b="1">
                <a:latin typeface="Iskoola Pota" charset="0"/>
                <a:cs typeface="Iskoola Pota" charset="0"/>
              </a:rPr>
              <a:t>එය තවදුරටත්</a:t>
            </a:r>
            <a:r>
              <a:rPr lang="en-AU" sz="1600" b="1">
                <a:latin typeface="Iskoola Pota" charset="0"/>
                <a:cs typeface="Iskoola Pota" charset="0"/>
              </a:rPr>
              <a:t> </a:t>
            </a:r>
            <a:r>
              <a:rPr lang="en-US" sz="1600" b="1">
                <a:latin typeface="Iskoola Pota" charset="0"/>
                <a:cs typeface="Iskoola Pota" charset="0"/>
              </a:rPr>
              <a:t>වීදි ග්‍රීක හෝ "කොයින්-අයි" ලෙසට හැඳින්වේ.</a:t>
            </a:r>
            <a:endParaRPr lang="en-US" sz="1600" b="1">
              <a:latin typeface="Iskoola Pot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බයිබල් ලිපි ගොනුවේ </a:t>
            </a:r>
            <a:r>
              <a:rPr lang="en-US" sz="1600" b="1">
                <a:latin typeface="Iskoola Pota" charset="0"/>
              </a:rPr>
              <a:t>"</a:t>
            </a:r>
            <a:r>
              <a:rPr lang="en-US" sz="1600" b="1">
                <a:latin typeface="Iskoola Pota" charset="0"/>
                <a:cs typeface="Iskoola Pota" charset="0"/>
              </a:rPr>
              <a:t>ග්‍රීක් හී ඇලෙක්සැන්ඩර්</a:t>
            </a:r>
            <a:r>
              <a:rPr lang="en-US" sz="1600" b="1">
                <a:latin typeface="Iskoola Pota" charset="0"/>
              </a:rPr>
              <a:t>" </a:t>
            </a:r>
            <a:r>
              <a:rPr lang="en-US" sz="1600" b="1">
                <a:latin typeface="Iskoola Pota" charset="0"/>
                <a:cs typeface="Iskoola Pota" charset="0"/>
              </a:rPr>
              <a:t>ලෙස ඔහුව නම් කර ඇත්තේ මේ කාරණාව හේතුවෙනි</a:t>
            </a:r>
            <a:r>
              <a:rPr lang="en-US" sz="1600" b="1">
                <a:latin typeface="Iskoola Pota" charset="0"/>
              </a:rPr>
              <a:t>. </a:t>
            </a:r>
            <a:r>
              <a:rPr lang="en-US" sz="1600" b="1">
                <a:latin typeface="Iskoola Pota" charset="0"/>
                <a:cs typeface="Iskoola Pota" charset="0"/>
              </a:rPr>
              <a:t>මේ ආකාරයෙන් මධ්‍යධරණීය මුහුද වටා ඇති ප්‍රදේශවල ග්‍රීක භාෂාව ප්‍රචලිත වූ නිසා පසු කාලීනව පාවුල් තුමා එම දුර බැහැර ප්‍රදේශවලට ධර්මදූත ගමන් යාමේදි සම්බන්ධතා ගොඩනැගීමට එය මහත් සේ උපකාරි විය</a:t>
            </a:r>
            <a:r>
              <a:rPr lang="en-US" sz="1600" b="1">
                <a:latin typeface="Iskoola Pota" charset="0"/>
              </a:rPr>
              <a:t>.</a:t>
            </a:r>
          </a:p>
          <a:p>
            <a:r>
              <a:rPr lang="en-US" sz="1600" b="1">
                <a:latin typeface="Iskoola Pota" charset="0"/>
              </a:rPr>
              <a:t>/// තව එක දෙයක් අප මෙහිදී මතක තබා ගනිමු,</a:t>
            </a:r>
            <a:r>
              <a:rPr lang="en-US" sz="1600" b="1">
                <a:latin typeface="Iskoola Pota" charset="0"/>
                <a:cs typeface="Iskoola Pota" charset="0"/>
              </a:rPr>
              <a:t>ග්‍රීක් වරුන් සතුව තිබූ බුද්ධිමය දක්ෂකම අමතක නොකරන්න</a:t>
            </a:r>
            <a:r>
              <a:rPr lang="en-US" sz="1600" b="1">
                <a:latin typeface="Iskoola Pota" charset="0"/>
              </a:rPr>
              <a:t>.</a:t>
            </a:r>
          </a:p>
          <a:p>
            <a:r>
              <a:rPr lang="en-US" sz="1600" b="1">
                <a:latin typeface="Iskoola Pota" charset="0"/>
                <a:cs typeface="Iskoola Pota" charset="0"/>
              </a:rPr>
              <a:t> පාවුල් තුමා එසේ නොකළේය </a:t>
            </a:r>
            <a:r>
              <a:rPr lang="en-US" sz="1600" b="1">
                <a:latin typeface="Iskoola Pota" charset="0"/>
              </a:rPr>
              <a:t>! </a:t>
            </a:r>
            <a:r>
              <a:rPr lang="en-US" sz="1600" b="1">
                <a:latin typeface="Iskoola Pota" charset="0"/>
                <a:cs typeface="Iskoola Pota" charset="0"/>
              </a:rPr>
              <a:t>ක්‍රියා පොත කියවීමෙන් වුවද එතුමා</a:t>
            </a:r>
            <a:r>
              <a:rPr lang="en-US" sz="1600" b="1">
                <a:latin typeface="Iskoola Pota" charset="0"/>
              </a:rPr>
              <a:t>, </a:t>
            </a:r>
            <a:r>
              <a:rPr lang="en-US" sz="1600" b="1">
                <a:latin typeface="Iskoola Pota" charset="0"/>
                <a:cs typeface="Iskoola Pota" charset="0"/>
              </a:rPr>
              <a:t>ආත්මික ආන්ධකාරයෙන් සහ අන් දෙවිවරුන් පිළිබඳ දර්ශනයන්ගෙන් පිරී තිබුනද බුද්ධිමය දක්ෂතාවයන්ගෙන් නිපුණ ග්‍රීක මනසට ගරු කළ ආකාරය පැහැදිලි වේ</a:t>
            </a:r>
            <a:r>
              <a:rPr lang="en-US" sz="1600" b="1">
                <a:latin typeface="Iskoola Pota" charset="0"/>
              </a:rPr>
              <a:t>.</a:t>
            </a:r>
          </a:p>
          <a:p>
            <a:endParaRPr lang="en-US" sz="1600" b="1">
              <a:latin typeface="Iskoola Pota" charset="0"/>
            </a:endParaRPr>
          </a:p>
          <a:p>
            <a:endParaRPr lang="en-US" sz="1600" b="1">
              <a:latin typeface="Iskoola Pot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2452471875"/>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953280621"/>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42956730"/>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840102404"/>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2093971785"/>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82205955"/>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777603836"/>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3832724437"/>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15238"/>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17006138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013136314"/>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cs typeface="MS PGothic"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a:ex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84" charset="0"/>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cs typeface="MS PGothic"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png"/><Relationship Id="rId5" Type="http://schemas.openxmlformats.org/officeDocument/2006/relationships/image" Target="../media/image13.emf"/><Relationship Id="rId6" Type="http://schemas.openxmlformats.org/officeDocument/2006/relationships/image" Target="../media/image1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Layout" Target="../slideLayouts/slideLayout7.xml"/><Relationship Id="rId6" Type="http://schemas.openxmlformats.org/officeDocument/2006/relationships/notesSlide" Target="../notesSlides/notesSlide20.xml"/><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 Id="rId1" Type="http://schemas.openxmlformats.org/officeDocument/2006/relationships/tags" Target="../tags/tag2.xml"/><Relationship Id="rId2"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6.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8.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tags" Target="../tags/tag8.xml"/><Relationship Id="rId2" Type="http://schemas.openxmlformats.org/officeDocument/2006/relationships/tags" Target="../tags/tag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7.xml"/><Relationship Id="rId5" Type="http://schemas.openxmlformats.org/officeDocument/2006/relationships/notesSlide" Target="../notesSlides/notesSlide29.xml"/><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1" Type="http://schemas.openxmlformats.org/officeDocument/2006/relationships/tags" Target="../tags/tag11.xml"/><Relationship Id="rId2" Type="http://schemas.openxmlformats.org/officeDocument/2006/relationships/tags" Target="../tags/tag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hyperlink" Target="file://localhost/Macintosh%20HD/Desktop%20Folder/TBB%20BIG%20SHOW%207.0/7.0.03E-JES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130675" y="519113"/>
            <a:ext cx="3922713" cy="5789612"/>
            <a:chOff x="2602" y="327"/>
            <a:chExt cx="2471" cy="3647"/>
          </a:xfrm>
        </p:grpSpPr>
        <p:grpSp>
          <p:nvGrpSpPr>
            <p:cNvPr id="4257" name="Group 3"/>
            <p:cNvGrpSpPr>
              <a:grpSpLocks/>
            </p:cNvGrpSpPr>
            <p:nvPr/>
          </p:nvGrpSpPr>
          <p:grpSpPr bwMode="auto">
            <a:xfrm>
              <a:off x="2602" y="327"/>
              <a:ext cx="1226" cy="3647"/>
              <a:chOff x="2602" y="327"/>
              <a:chExt cx="1226" cy="3647"/>
            </a:xfrm>
          </p:grpSpPr>
          <p:sp>
            <p:nvSpPr>
              <p:cNvPr id="4313"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315"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16"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17"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8"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9"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20"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21" name="Freeform 12"/>
              <p:cNvSpPr>
                <a:spLocks/>
              </p:cNvSpPr>
              <p:nvPr/>
            </p:nvSpPr>
            <p:spPr bwMode="auto">
              <a:xfrm>
                <a:off x="3036" y="2223"/>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22"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23"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24"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25"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26"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27"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28"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29"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30"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31"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332"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33"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34"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35"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36"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37" name="Freeform 28"/>
              <p:cNvSpPr>
                <a:spLocks/>
              </p:cNvSpPr>
              <p:nvPr/>
            </p:nvSpPr>
            <p:spPr bwMode="auto">
              <a:xfrm>
                <a:off x="3038" y="3621"/>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38"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39"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40"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41"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980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343"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4"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5"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6"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7"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8"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9" name="Rectangle 40"/>
              <p:cNvSpPr>
                <a:spLocks noChangeArrowheads="1"/>
              </p:cNvSpPr>
              <p:nvPr/>
            </p:nvSpPr>
            <p:spPr bwMode="auto">
              <a:xfrm>
                <a:off x="2741" y="538"/>
                <a:ext cx="4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පාපය</a:t>
                </a:r>
              </a:p>
            </p:txBody>
          </p:sp>
          <p:sp>
            <p:nvSpPr>
              <p:cNvPr id="4350" name="Rectangle 41"/>
              <p:cNvSpPr>
                <a:spLocks noChangeArrowheads="1"/>
              </p:cNvSpPr>
              <p:nvPr/>
            </p:nvSpPr>
            <p:spPr bwMode="auto">
              <a:xfrm>
                <a:off x="2690" y="634"/>
                <a:ext cx="5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සුභාරංචිය</a:t>
                </a:r>
              </a:p>
            </p:txBody>
          </p:sp>
          <p:sp>
            <p:nvSpPr>
              <p:cNvPr id="4351" name="Rectangle 42"/>
              <p:cNvSpPr>
                <a:spLocks noChangeArrowheads="1"/>
              </p:cNvSpPr>
              <p:nvPr/>
            </p:nvSpPr>
            <p:spPr bwMode="auto">
              <a:xfrm>
                <a:off x="2695" y="738"/>
                <a:ext cx="4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පවුල</a:t>
                </a:r>
              </a:p>
            </p:txBody>
          </p:sp>
          <p:sp>
            <p:nvSpPr>
              <p:cNvPr id="4352" name="Rectangle 43"/>
              <p:cNvSpPr>
                <a:spLocks noChangeArrowheads="1"/>
              </p:cNvSpPr>
              <p:nvPr/>
            </p:nvSpPr>
            <p:spPr bwMode="auto">
              <a:xfrm>
                <a:off x="2690" y="842"/>
                <a:ext cx="5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මිනීමැරුම</a:t>
                </a:r>
              </a:p>
            </p:txBody>
          </p:sp>
          <p:sp>
            <p:nvSpPr>
              <p:cNvPr id="4353" name="Rectangle 44"/>
              <p:cNvSpPr>
                <a:spLocks noChangeArrowheads="1"/>
              </p:cNvSpPr>
              <p:nvPr/>
            </p:nvSpPr>
            <p:spPr bwMode="auto">
              <a:xfrm>
                <a:off x="2627" y="938"/>
                <a:ext cx="6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ජලගැල්ම\ දෙදුන්න</a:t>
                </a:r>
              </a:p>
            </p:txBody>
          </p:sp>
          <p:sp>
            <p:nvSpPr>
              <p:cNvPr id="4354" name="Rectangle 45"/>
              <p:cNvSpPr>
                <a:spLocks noChangeArrowheads="1"/>
              </p:cNvSpPr>
              <p:nvPr/>
            </p:nvSpPr>
            <p:spPr bwMode="auto">
              <a:xfrm>
                <a:off x="2781" y="1042"/>
                <a:ext cx="2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කොත</a:t>
                </a:r>
              </a:p>
            </p:txBody>
          </p:sp>
          <p:sp>
            <p:nvSpPr>
              <p:cNvPr id="4355" name="Rectangle 46"/>
              <p:cNvSpPr>
                <a:spLocks noChangeArrowheads="1"/>
              </p:cNvSpPr>
              <p:nvPr/>
            </p:nvSpPr>
            <p:spPr bwMode="auto">
              <a:xfrm>
                <a:off x="2607" y="344"/>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මැවිල්ල</a:t>
                </a:r>
              </a:p>
            </p:txBody>
          </p:sp>
          <p:sp>
            <p:nvSpPr>
              <p:cNvPr id="4356" name="Rectangle 47"/>
              <p:cNvSpPr>
                <a:spLocks noChangeArrowheads="1"/>
              </p:cNvSpPr>
              <p:nvPr/>
            </p:nvSpPr>
            <p:spPr bwMode="auto">
              <a:xfrm>
                <a:off x="2602" y="458"/>
                <a:ext cx="7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මිනිසා සහ ගැහැණිය</a:t>
                </a:r>
              </a:p>
            </p:txBody>
          </p:sp>
          <p:sp>
            <p:nvSpPr>
              <p:cNvPr id="4357"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8"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9"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60"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4361"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4362"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4363" name="Rectangle 54"/>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කැඳවීම</a:t>
                </a:r>
              </a:p>
            </p:txBody>
          </p:sp>
          <p:sp>
            <p:nvSpPr>
              <p:cNvPr id="4364" name="Rectangle 55"/>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ආබ්‍රහම්</a:t>
                </a:r>
              </a:p>
            </p:txBody>
          </p:sp>
          <p:sp>
            <p:nvSpPr>
              <p:cNvPr id="4365"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4366"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7"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8" name="Rectangle 59"/>
              <p:cNvSpPr>
                <a:spLocks noChangeArrowheads="1"/>
              </p:cNvSpPr>
              <p:nvPr/>
            </p:nvSpPr>
            <p:spPr bwMode="auto">
              <a:xfrm>
                <a:off x="2694" y="2152"/>
                <a:ext cx="36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යොසෙප්</a:t>
                </a:r>
              </a:p>
            </p:txBody>
          </p:sp>
          <p:sp>
            <p:nvSpPr>
              <p:cNvPr id="4369" name="Rectangle 60"/>
              <p:cNvSpPr>
                <a:spLocks noChangeArrowheads="1"/>
              </p:cNvSpPr>
              <p:nvPr/>
            </p:nvSpPr>
            <p:spPr bwMode="auto">
              <a:xfrm>
                <a:off x="2724" y="2301"/>
                <a:ext cx="4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වහල්කම</a:t>
                </a:r>
              </a:p>
            </p:txBody>
          </p:sp>
          <p:sp>
            <p:nvSpPr>
              <p:cNvPr id="4370"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4371"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2"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3"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4"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5"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6"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7"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8"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9" name="Rectangle 70"/>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මෝසෙස්</a:t>
                </a:r>
              </a:p>
            </p:txBody>
          </p:sp>
          <p:sp>
            <p:nvSpPr>
              <p:cNvPr id="4380" name="Rectangle 71"/>
              <p:cNvSpPr>
                <a:spLocks noChangeArrowheads="1"/>
              </p:cNvSpPr>
              <p:nvPr/>
            </p:nvSpPr>
            <p:spPr bwMode="auto">
              <a:xfrm>
                <a:off x="2802" y="2934"/>
                <a:ext cx="2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සීනයි</a:t>
                </a:r>
              </a:p>
            </p:txBody>
          </p:sp>
          <p:sp>
            <p:nvSpPr>
              <p:cNvPr id="4381"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4382" name="Rectangle 73"/>
              <p:cNvSpPr>
                <a:spLocks noChangeArrowheads="1"/>
              </p:cNvSpPr>
              <p:nvPr/>
            </p:nvSpPr>
            <p:spPr bwMode="auto">
              <a:xfrm>
                <a:off x="2648" y="3158"/>
                <a:ext cx="58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කාදේශ් බාර්නියා</a:t>
                </a:r>
              </a:p>
            </p:txBody>
          </p:sp>
          <p:sp>
            <p:nvSpPr>
              <p:cNvPr id="4383"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4384" name="Rectangle 75"/>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දේශනා 5</a:t>
                </a:r>
              </a:p>
            </p:txBody>
          </p:sp>
          <p:sp>
            <p:nvSpPr>
              <p:cNvPr id="4385"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6" name="Rectangle 77"/>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නික්මයාම</a:t>
                </a:r>
              </a:p>
            </p:txBody>
          </p:sp>
          <p:sp>
            <p:nvSpPr>
              <p:cNvPr id="4387"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8"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9"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90" name="Rectangle 81"/>
              <p:cNvSpPr>
                <a:spLocks noChangeArrowheads="1"/>
              </p:cNvSpPr>
              <p:nvPr/>
            </p:nvSpPr>
            <p:spPr bwMode="auto">
              <a:xfrm>
                <a:off x="2697" y="3550"/>
                <a:ext cx="35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යොෂුවා </a:t>
                </a:r>
              </a:p>
            </p:txBody>
          </p:sp>
          <p:sp>
            <p:nvSpPr>
              <p:cNvPr id="4391" name="Rectangle 82"/>
              <p:cNvSpPr>
                <a:spLocks noChangeArrowheads="1"/>
              </p:cNvSpPr>
              <p:nvPr/>
            </p:nvSpPr>
            <p:spPr bwMode="auto">
              <a:xfrm>
                <a:off x="2738" y="3686"/>
                <a:ext cx="42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යෙරිකෝව</a:t>
                </a:r>
              </a:p>
            </p:txBody>
          </p:sp>
          <p:sp>
            <p:nvSpPr>
              <p:cNvPr id="4392" name="Rectangle 83"/>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දේශය බෙදීම</a:t>
                </a:r>
              </a:p>
            </p:txBody>
          </p:sp>
        </p:grpSp>
        <p:grpSp>
          <p:nvGrpSpPr>
            <p:cNvPr id="4258" name="Group 84"/>
            <p:cNvGrpSpPr>
              <a:grpSpLocks/>
            </p:cNvGrpSpPr>
            <p:nvPr/>
          </p:nvGrpSpPr>
          <p:grpSpPr bwMode="auto">
            <a:xfrm>
              <a:off x="4105" y="352"/>
              <a:ext cx="968" cy="2370"/>
              <a:chOff x="4105" y="352"/>
              <a:chExt cx="968" cy="2370"/>
            </a:xfrm>
          </p:grpSpPr>
          <p:sp>
            <p:nvSpPr>
              <p:cNvPr id="4259"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0"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1"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2"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63"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4"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65"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4266"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7"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68"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69"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0"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1"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72"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3"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74"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9877"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4276"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7"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8"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4279" name="Rectangle 105"/>
              <p:cNvSpPr>
                <a:spLocks noChangeArrowheads="1"/>
              </p:cNvSpPr>
              <p:nvPr/>
            </p:nvSpPr>
            <p:spPr bwMode="auto">
              <a:xfrm>
                <a:off x="4143" y="473"/>
                <a:ext cx="63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විනිශ්චයකාරයන්</a:t>
                </a:r>
              </a:p>
            </p:txBody>
          </p:sp>
          <p:sp>
            <p:nvSpPr>
              <p:cNvPr id="4280" name="Rectangle 106"/>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sp>
            <p:nvSpPr>
              <p:cNvPr id="4281"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2"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3"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86" name="Rectangle 110"/>
              <p:cNvSpPr>
                <a:spLocks noChangeArrowheads="1"/>
              </p:cNvSpPr>
              <p:nvPr/>
            </p:nvSpPr>
            <p:spPr bwMode="auto">
              <a:xfrm>
                <a:off x="4191" y="1008"/>
                <a:ext cx="502"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cs typeface="MS PGothic" charset="0"/>
                  </a:rPr>
                  <a:t> ••• බෙදීම••• </a:t>
                </a:r>
              </a:p>
            </p:txBody>
          </p:sp>
          <p:sp>
            <p:nvSpPr>
              <p:cNvPr id="4285" name="Rectangle 111"/>
              <p:cNvSpPr>
                <a:spLocks noChangeArrowheads="1"/>
              </p:cNvSpPr>
              <p:nvPr/>
            </p:nvSpPr>
            <p:spPr bwMode="auto">
              <a:xfrm>
                <a:off x="4151" y="1246"/>
                <a:ext cx="3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700">
                    <a:solidFill>
                      <a:srgbClr val="000000"/>
                    </a:solidFill>
                    <a:latin typeface="Helvetica" charset="0"/>
                  </a:rPr>
                  <a:t>ඉශ්‍රායෙලයේ</a:t>
                </a:r>
              </a:p>
            </p:txBody>
          </p:sp>
          <p:sp>
            <p:nvSpPr>
              <p:cNvPr id="4286"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4287"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4288"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4289" name="Rectangle 115"/>
              <p:cNvSpPr>
                <a:spLocks noChangeArrowheads="1"/>
              </p:cNvSpPr>
              <p:nvPr/>
            </p:nvSpPr>
            <p:spPr bwMode="auto">
              <a:xfrm>
                <a:off x="4119" y="1798"/>
                <a:ext cx="6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අෂූර්</a:t>
                </a:r>
                <a:r>
                  <a:rPr lang="en-AU" sz="800">
                    <a:solidFill>
                      <a:srgbClr val="000000"/>
                    </a:solidFill>
                    <a:latin typeface="Helvetica" charset="0"/>
                  </a:rPr>
                  <a:t>       </a:t>
                </a:r>
                <a:r>
                  <a:rPr lang="en-US" sz="800">
                    <a:solidFill>
                      <a:srgbClr val="000000"/>
                    </a:solidFill>
                    <a:latin typeface="Helvetica" charset="0"/>
                  </a:rPr>
                  <a:t>   බබිලොනිය</a:t>
                </a:r>
              </a:p>
            </p:txBody>
          </p:sp>
          <p:sp>
            <p:nvSpPr>
              <p:cNvPr id="4290"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1" name="Rectangle 117"/>
              <p:cNvSpPr>
                <a:spLocks noChangeArrowheads="1"/>
              </p:cNvSpPr>
              <p:nvPr/>
            </p:nvSpPr>
            <p:spPr bwMode="auto">
              <a:xfrm>
                <a:off x="4169" y="1134"/>
                <a:ext cx="5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උතුර </a:t>
                </a:r>
                <a:r>
                  <a:rPr lang="en-AU" sz="800">
                    <a:solidFill>
                      <a:srgbClr val="000000"/>
                    </a:solidFill>
                    <a:latin typeface="Helvetica" charset="0"/>
                  </a:rPr>
                  <a:t>         </a:t>
                </a:r>
                <a:r>
                  <a:rPr lang="en-US" sz="800">
                    <a:solidFill>
                      <a:srgbClr val="000000"/>
                    </a:solidFill>
                    <a:latin typeface="Helvetica" charset="0"/>
                  </a:rPr>
                  <a:t>දකුණ</a:t>
                </a:r>
              </a:p>
            </p:txBody>
          </p:sp>
          <p:sp>
            <p:nvSpPr>
              <p:cNvPr id="4292"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3"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96" name="Rectangle 120"/>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4295"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6"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4297"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8"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0" name="Rectangle 126"/>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රාජකීය</a:t>
                </a:r>
              </a:p>
            </p:txBody>
          </p:sp>
          <p:sp>
            <p:nvSpPr>
              <p:cNvPr id="4301"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යූදා</a:t>
                </a:r>
              </a:p>
            </p:txBody>
          </p:sp>
          <p:sp>
            <p:nvSpPr>
              <p:cNvPr id="4302"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 name="Rectangle 131"/>
              <p:cNvSpPr>
                <a:spLocks noChangeArrowheads="1"/>
              </p:cNvSpPr>
              <p:nvPr/>
            </p:nvSpPr>
            <p:spPr bwMode="auto">
              <a:xfrm>
                <a:off x="4241" y="2302"/>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කොටස් 3</a:t>
                </a:r>
              </a:p>
            </p:txBody>
          </p:sp>
          <p:sp>
            <p:nvSpPr>
              <p:cNvPr id="4306"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වසර 100/ 50,000</a:t>
                </a:r>
              </a:p>
            </p:txBody>
          </p:sp>
          <p:sp>
            <p:nvSpPr>
              <p:cNvPr id="4307"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4308" name="Rectangle 134"/>
              <p:cNvSpPr>
                <a:spLocks noChangeArrowheads="1"/>
              </p:cNvSpPr>
              <p:nvPr/>
            </p:nvSpPr>
            <p:spPr bwMode="auto">
              <a:xfrm>
                <a:off x="4105" y="2030"/>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විප්‍රවාස</a:t>
                </a:r>
              </a:p>
            </p:txBody>
          </p:sp>
          <p:sp>
            <p:nvSpPr>
              <p:cNvPr id="4309" name="Rectangle 135"/>
              <p:cNvSpPr>
                <a:spLocks noChangeArrowheads="1"/>
              </p:cNvSpPr>
              <p:nvPr/>
            </p:nvSpPr>
            <p:spPr bwMode="auto">
              <a:xfrm>
                <a:off x="4214" y="2190"/>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වසර 70</a:t>
                </a:r>
              </a:p>
            </p:txBody>
          </p:sp>
          <p:sp>
            <p:nvSpPr>
              <p:cNvPr id="4310"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098"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099"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5"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7"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9"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0"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1"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2"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3"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4"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5"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7"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8"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414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2"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3"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4"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5997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pitchFamily="-107" charset="0"/>
                <a:ea typeface="+mn-ea"/>
                <a:cs typeface="+mn-cs"/>
              </a:rPr>
              <a:t>C 7 S J </a:t>
            </a:r>
          </a:p>
        </p:txBody>
      </p:sp>
      <p:sp>
        <p:nvSpPr>
          <p:cNvPr id="45998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cs typeface="+mn-cs"/>
              </a:rPr>
              <a:t>7 = 4 + 3 </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5998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160"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5" name="Text Box 209"/>
          <p:cNvSpPr txBox="1">
            <a:spLocks noChangeArrowheads="1"/>
          </p:cNvSpPr>
          <p:nvPr/>
        </p:nvSpPr>
        <p:spPr bwMode="auto">
          <a:xfrm rot="-5400000">
            <a:off x="4560094" y="2158206"/>
            <a:ext cx="32353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EEFF4B"/>
                </a:solidFill>
                <a:latin typeface="Times" charset="0"/>
              </a:rPr>
              <a:t>සමාජ විධි 3</a:t>
            </a:r>
          </a:p>
        </p:txBody>
      </p:sp>
      <p:sp>
        <p:nvSpPr>
          <p:cNvPr id="4162"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8" name="Text Box 212"/>
          <p:cNvSpPr txBox="1">
            <a:spLocks noChangeArrowheads="1"/>
          </p:cNvSpPr>
          <p:nvPr/>
        </p:nvSpPr>
        <p:spPr bwMode="auto">
          <a:xfrm rot="-5385664">
            <a:off x="600551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S</a:t>
            </a:r>
          </a:p>
        </p:txBody>
      </p:sp>
      <p:sp>
        <p:nvSpPr>
          <p:cNvPr id="459989" name="Text Box 213"/>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J</a:t>
            </a:r>
          </a:p>
        </p:txBody>
      </p:sp>
      <p:sp>
        <p:nvSpPr>
          <p:cNvPr id="4166" name="Rectangle 214"/>
          <p:cNvSpPr>
            <a:spLocks noChangeArrowheads="1"/>
          </p:cNvSpPr>
          <p:nvPr/>
        </p:nvSpPr>
        <p:spPr bwMode="auto">
          <a:xfrm>
            <a:off x="3494088" y="2032000"/>
            <a:ext cx="511175" cy="43180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1" name="Text Box 215"/>
          <p:cNvSpPr txBox="1">
            <a:spLocks noChangeArrowheads="1"/>
          </p:cNvSpPr>
          <p:nvPr/>
        </p:nvSpPr>
        <p:spPr bwMode="auto">
          <a:xfrm rot="16211464">
            <a:off x="1858169" y="3917156"/>
            <a:ext cx="3690938"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dirty="0" err="1" smtClean="0">
                <a:solidFill>
                  <a:srgbClr val="EEFF4B"/>
                </a:solidFill>
                <a:latin typeface="Times" charset="0"/>
              </a:rPr>
              <a:t>පුද්ගලයින්</a:t>
            </a:r>
            <a:r>
              <a:rPr lang="en-US" sz="2800" dirty="0" smtClean="0">
                <a:solidFill>
                  <a:srgbClr val="EEFF4B"/>
                </a:solidFill>
                <a:latin typeface="Times" charset="0"/>
              </a:rPr>
              <a:t> 4 </a:t>
            </a:r>
            <a:r>
              <a:rPr lang="en-US" sz="2800" dirty="0" err="1" smtClean="0">
                <a:solidFill>
                  <a:srgbClr val="EEFF4B"/>
                </a:solidFill>
                <a:latin typeface="Times" charset="0"/>
              </a:rPr>
              <a:t>දෙනා</a:t>
            </a:r>
            <a:endParaRPr lang="en-US" sz="2800" dirty="0" smtClean="0">
              <a:solidFill>
                <a:srgbClr val="EEFF4B"/>
              </a:solidFill>
              <a:latin typeface="Times" charset="0"/>
            </a:endParaRPr>
          </a:p>
        </p:txBody>
      </p:sp>
      <p:sp>
        <p:nvSpPr>
          <p:cNvPr id="4168"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6" name="Text Box 220"/>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C</a:t>
            </a:r>
          </a:p>
        </p:txBody>
      </p:sp>
      <p:sp>
        <p:nvSpPr>
          <p:cNvPr id="4170"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9998" name="Rectangle 22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59999" name="Rectangle 22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(500 B.C.)</a:t>
            </a:r>
          </a:p>
        </p:txBody>
      </p:sp>
      <p:sp>
        <p:nvSpPr>
          <p:cNvPr id="46000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4174"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5"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4176" name="Group 227"/>
          <p:cNvGrpSpPr>
            <a:grpSpLocks/>
          </p:cNvGrpSpPr>
          <p:nvPr/>
        </p:nvGrpSpPr>
        <p:grpSpPr bwMode="auto">
          <a:xfrm>
            <a:off x="6591300" y="4418013"/>
            <a:ext cx="952500" cy="527050"/>
            <a:chOff x="4152" y="2783"/>
            <a:chExt cx="600" cy="332"/>
          </a:xfrm>
        </p:grpSpPr>
        <p:sp>
          <p:nvSpPr>
            <p:cNvPr id="4254"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55"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56"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77"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8"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9" name="Rectangle 233"/>
          <p:cNvSpPr>
            <a:spLocks noChangeArrowheads="1"/>
          </p:cNvSpPr>
          <p:nvPr/>
        </p:nvSpPr>
        <p:spPr bwMode="auto">
          <a:xfrm>
            <a:off x="6599238" y="4394200"/>
            <a:ext cx="714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නිහඬකාලය</a:t>
            </a:r>
          </a:p>
        </p:txBody>
      </p:sp>
      <p:sp>
        <p:nvSpPr>
          <p:cNvPr id="4180"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1"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82" name="Rectangle 23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30303"/>
                </a:solidFill>
                <a:latin typeface="Helvetica" charset="0"/>
              </a:rPr>
              <a:t>යේසුස්</a:t>
            </a:r>
          </a:p>
        </p:txBody>
      </p:sp>
      <p:sp>
        <p:nvSpPr>
          <p:cNvPr id="4183"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4"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smtClean="0">
                <a:solidFill>
                  <a:schemeClr val="tx1"/>
                </a:solidFill>
              </a:rPr>
              <a:t>උත්පත්ති සිට එස්තර් දක්වා</a:t>
            </a:r>
          </a:p>
        </p:txBody>
      </p:sp>
      <p:sp>
        <p:nvSpPr>
          <p:cNvPr id="4194"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01</a:t>
            </a:r>
          </a:p>
        </p:txBody>
      </p:sp>
      <p:grpSp>
        <p:nvGrpSpPr>
          <p:cNvPr id="4200" name="Group 260"/>
          <p:cNvGrpSpPr>
            <a:grpSpLocks/>
          </p:cNvGrpSpPr>
          <p:nvPr/>
        </p:nvGrpSpPr>
        <p:grpSpPr bwMode="auto">
          <a:xfrm>
            <a:off x="5251450" y="1423988"/>
            <a:ext cx="2760663" cy="4311650"/>
            <a:chOff x="3289" y="879"/>
            <a:chExt cx="1739" cy="2716"/>
          </a:xfrm>
        </p:grpSpPr>
        <p:grpSp>
          <p:nvGrpSpPr>
            <p:cNvPr id="4210" name="Group 261"/>
            <p:cNvGrpSpPr>
              <a:grpSpLocks/>
            </p:cNvGrpSpPr>
            <p:nvPr/>
          </p:nvGrpSpPr>
          <p:grpSpPr bwMode="auto">
            <a:xfrm>
              <a:off x="3289" y="1430"/>
              <a:ext cx="247" cy="260"/>
              <a:chOff x="1609" y="1232"/>
              <a:chExt cx="247" cy="260"/>
            </a:xfrm>
          </p:grpSpPr>
          <p:grpSp>
            <p:nvGrpSpPr>
              <p:cNvPr id="4244" name="Group 262"/>
              <p:cNvGrpSpPr>
                <a:grpSpLocks/>
              </p:cNvGrpSpPr>
              <p:nvPr/>
            </p:nvGrpSpPr>
            <p:grpSpPr bwMode="auto">
              <a:xfrm>
                <a:off x="1620" y="1232"/>
                <a:ext cx="236" cy="260"/>
                <a:chOff x="1557" y="1007"/>
                <a:chExt cx="2105" cy="1949"/>
              </a:xfrm>
            </p:grpSpPr>
            <p:grpSp>
              <p:nvGrpSpPr>
                <p:cNvPr id="4246" name="Group 264"/>
                <p:cNvGrpSpPr>
                  <a:grpSpLocks/>
                </p:cNvGrpSpPr>
                <p:nvPr/>
              </p:nvGrpSpPr>
              <p:grpSpPr bwMode="auto">
                <a:xfrm>
                  <a:off x="1557" y="1209"/>
                  <a:ext cx="2105" cy="1421"/>
                  <a:chOff x="578" y="2316"/>
                  <a:chExt cx="2105" cy="1421"/>
                </a:xfrm>
              </p:grpSpPr>
              <p:sp>
                <p:nvSpPr>
                  <p:cNvPr id="4252" name="Freeform 26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3" name="Freeform 26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47" name="Freeform 268"/>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269"/>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9" name="Freeform 270"/>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0" name="Freeform 271"/>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1" name="Freeform 272"/>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45"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1" name="Group 274"/>
            <p:cNvGrpSpPr>
              <a:grpSpLocks/>
            </p:cNvGrpSpPr>
            <p:nvPr/>
          </p:nvGrpSpPr>
          <p:grpSpPr bwMode="auto">
            <a:xfrm>
              <a:off x="3292" y="3335"/>
              <a:ext cx="247" cy="260"/>
              <a:chOff x="1609" y="1232"/>
              <a:chExt cx="247" cy="260"/>
            </a:xfrm>
          </p:grpSpPr>
          <p:grpSp>
            <p:nvGrpSpPr>
              <p:cNvPr id="4234" name="Group 275"/>
              <p:cNvGrpSpPr>
                <a:grpSpLocks/>
              </p:cNvGrpSpPr>
              <p:nvPr/>
            </p:nvGrpSpPr>
            <p:grpSpPr bwMode="auto">
              <a:xfrm>
                <a:off x="1620" y="1232"/>
                <a:ext cx="236" cy="260"/>
                <a:chOff x="1557" y="1007"/>
                <a:chExt cx="2105" cy="1949"/>
              </a:xfrm>
            </p:grpSpPr>
            <p:grpSp>
              <p:nvGrpSpPr>
                <p:cNvPr id="4236" name="Group 277"/>
                <p:cNvGrpSpPr>
                  <a:grpSpLocks/>
                </p:cNvGrpSpPr>
                <p:nvPr/>
              </p:nvGrpSpPr>
              <p:grpSpPr bwMode="auto">
                <a:xfrm>
                  <a:off x="1557" y="1209"/>
                  <a:ext cx="2105" cy="1421"/>
                  <a:chOff x="578" y="2316"/>
                  <a:chExt cx="2105" cy="1421"/>
                </a:xfrm>
              </p:grpSpPr>
              <p:sp>
                <p:nvSpPr>
                  <p:cNvPr id="4242" name="Freeform 27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43" name="Freeform 27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37" name="Freeform 281"/>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8" name="Freeform 282"/>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9" name="Freeform 283"/>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0" name="Freeform 284"/>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1" name="Freeform 285"/>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5"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2" name="Group 287"/>
            <p:cNvGrpSpPr>
              <a:grpSpLocks/>
            </p:cNvGrpSpPr>
            <p:nvPr/>
          </p:nvGrpSpPr>
          <p:grpSpPr bwMode="auto">
            <a:xfrm>
              <a:off x="4781" y="879"/>
              <a:ext cx="247" cy="260"/>
              <a:chOff x="1609" y="1232"/>
              <a:chExt cx="247" cy="260"/>
            </a:xfrm>
          </p:grpSpPr>
          <p:grpSp>
            <p:nvGrpSpPr>
              <p:cNvPr id="4224" name="Group 288"/>
              <p:cNvGrpSpPr>
                <a:grpSpLocks/>
              </p:cNvGrpSpPr>
              <p:nvPr/>
            </p:nvGrpSpPr>
            <p:grpSpPr bwMode="auto">
              <a:xfrm>
                <a:off x="1620" y="1232"/>
                <a:ext cx="236" cy="260"/>
                <a:chOff x="1557" y="1007"/>
                <a:chExt cx="2105" cy="1949"/>
              </a:xfrm>
            </p:grpSpPr>
            <p:grpSp>
              <p:nvGrpSpPr>
                <p:cNvPr id="4226" name="Group 290"/>
                <p:cNvGrpSpPr>
                  <a:grpSpLocks/>
                </p:cNvGrpSpPr>
                <p:nvPr/>
              </p:nvGrpSpPr>
              <p:grpSpPr bwMode="auto">
                <a:xfrm>
                  <a:off x="1557" y="1209"/>
                  <a:ext cx="2105" cy="1421"/>
                  <a:chOff x="578" y="2316"/>
                  <a:chExt cx="2105" cy="1421"/>
                </a:xfrm>
              </p:grpSpPr>
              <p:sp>
                <p:nvSpPr>
                  <p:cNvPr id="4232" name="Freeform 29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33" name="Freeform 29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27" name="Freeform 294"/>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8" name="Freeform 295"/>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9" name="Freeform 296"/>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0" name="Freeform 297"/>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1" name="Freeform 298"/>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25"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3" name="Group 300"/>
            <p:cNvGrpSpPr>
              <a:grpSpLocks/>
            </p:cNvGrpSpPr>
            <p:nvPr/>
          </p:nvGrpSpPr>
          <p:grpSpPr bwMode="auto">
            <a:xfrm>
              <a:off x="4781" y="1391"/>
              <a:ext cx="247" cy="260"/>
              <a:chOff x="1609" y="1232"/>
              <a:chExt cx="247" cy="260"/>
            </a:xfrm>
          </p:grpSpPr>
          <p:grpSp>
            <p:nvGrpSpPr>
              <p:cNvPr id="4214" name="Group 301"/>
              <p:cNvGrpSpPr>
                <a:grpSpLocks/>
              </p:cNvGrpSpPr>
              <p:nvPr/>
            </p:nvGrpSpPr>
            <p:grpSpPr bwMode="auto">
              <a:xfrm>
                <a:off x="1620" y="1232"/>
                <a:ext cx="236" cy="260"/>
                <a:chOff x="1557" y="1007"/>
                <a:chExt cx="2105" cy="1949"/>
              </a:xfrm>
            </p:grpSpPr>
            <p:grpSp>
              <p:nvGrpSpPr>
                <p:cNvPr id="4216" name="Group 303"/>
                <p:cNvGrpSpPr>
                  <a:grpSpLocks/>
                </p:cNvGrpSpPr>
                <p:nvPr/>
              </p:nvGrpSpPr>
              <p:grpSpPr bwMode="auto">
                <a:xfrm>
                  <a:off x="1557" y="1209"/>
                  <a:ext cx="2105" cy="1421"/>
                  <a:chOff x="578" y="2316"/>
                  <a:chExt cx="2105" cy="1421"/>
                </a:xfrm>
              </p:grpSpPr>
              <p:sp>
                <p:nvSpPr>
                  <p:cNvPr id="4222" name="Freeform 304"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3" name="Freeform 305"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17" name="Freeform 307"/>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8" name="Freeform 308"/>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9" name="Freeform 309"/>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0" name="Freeform 310"/>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1" name="Freeform 311"/>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15"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1" name="Text Box 255"/>
          <p:cNvSpPr txBox="1">
            <a:spLocks noChangeArrowheads="1"/>
          </p:cNvSpPr>
          <p:nvPr/>
        </p:nvSpPr>
        <p:spPr bwMode="auto">
          <a:xfrm>
            <a:off x="5064125" y="2297113"/>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smtClean="0">
                <a:solidFill>
                  <a:schemeClr val="tx1"/>
                </a:solidFill>
                <a:latin typeface="Kosher-Normal" charset="0"/>
              </a:rPr>
              <a:t>AC</a:t>
            </a:r>
            <a:endParaRPr lang="en-US" i="1" smtClean="0"/>
          </a:p>
        </p:txBody>
      </p:sp>
      <p:sp>
        <p:nvSpPr>
          <p:cNvPr id="460032" name="Text Box 256"/>
          <p:cNvSpPr txBox="1">
            <a:spLocks noChangeArrowheads="1"/>
          </p:cNvSpPr>
          <p:nvPr/>
        </p:nvSpPr>
        <p:spPr bwMode="auto">
          <a:xfrm>
            <a:off x="5064125" y="5340350"/>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smtClean="0">
                <a:solidFill>
                  <a:schemeClr val="tx1"/>
                </a:solidFill>
                <a:latin typeface="Kosher-Normal" charset="0"/>
              </a:rPr>
              <a:t>LC</a:t>
            </a:r>
            <a:endParaRPr lang="en-US" i="1" smtClean="0"/>
          </a:p>
        </p:txBody>
      </p:sp>
      <p:sp>
        <p:nvSpPr>
          <p:cNvPr id="460033" name="Text Box 257"/>
          <p:cNvSpPr txBox="1">
            <a:spLocks noChangeArrowheads="1"/>
          </p:cNvSpPr>
          <p:nvPr/>
        </p:nvSpPr>
        <p:spPr bwMode="auto">
          <a:xfrm>
            <a:off x="7423150" y="14271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smtClean="0">
                <a:solidFill>
                  <a:schemeClr val="tx1"/>
                </a:solidFill>
                <a:latin typeface="Kosher-Normal" charset="0"/>
              </a:rPr>
              <a:t>DC</a:t>
            </a:r>
            <a:endParaRPr lang="en-US" i="1" smtClean="0"/>
          </a:p>
        </p:txBody>
      </p:sp>
      <p:sp>
        <p:nvSpPr>
          <p:cNvPr id="460034" name="Text Box 258"/>
          <p:cNvSpPr txBox="1">
            <a:spLocks noChangeArrowheads="1"/>
          </p:cNvSpPr>
          <p:nvPr/>
        </p:nvSpPr>
        <p:spPr bwMode="auto">
          <a:xfrm>
            <a:off x="7426325"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smtClean="0">
                <a:solidFill>
                  <a:schemeClr val="tx1"/>
                </a:solidFill>
                <a:latin typeface="Kosher-Normal" charset="0"/>
              </a:rPr>
              <a:t>NC</a:t>
            </a:r>
            <a:endParaRPr lang="en-US" i="1" smtClean="0"/>
          </a:p>
        </p:txBody>
      </p:sp>
      <p:sp>
        <p:nvSpPr>
          <p:cNvPr id="4205"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grpSp>
        <p:nvGrpSpPr>
          <p:cNvPr id="4207" name="Group 319"/>
          <p:cNvGrpSpPr>
            <a:grpSpLocks/>
          </p:cNvGrpSpPr>
          <p:nvPr/>
        </p:nvGrpSpPr>
        <p:grpSpPr bwMode="auto">
          <a:xfrm>
            <a:off x="519113" y="312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500"/>
                            </p:stCondLst>
                            <p:childTnLst>
                              <p:par>
                                <p:cTn id="54" presetID="23" presetClass="entr" presetSubtype="528" fill="hold" grpId="0" nodeType="afterEffect">
                                  <p:stCondLst>
                                    <p:cond delay="0"/>
                                  </p:stCondLst>
                                  <p:childTnLst>
                                    <p:set>
                                      <p:cBhvr>
                                        <p:cTn id="55" dur="1" fill="hold">
                                          <p:stCondLst>
                                            <p:cond delay="0"/>
                                          </p:stCondLst>
                                        </p:cTn>
                                        <p:tgtEl>
                                          <p:spTgt spid="460029"/>
                                        </p:tgtEl>
                                        <p:attrNameLst>
                                          <p:attrName>style.visibility</p:attrName>
                                        </p:attrNameLst>
                                      </p:cBhvr>
                                      <p:to>
                                        <p:strVal val="visible"/>
                                      </p:to>
                                    </p:set>
                                    <p:anim calcmode="lin" valueType="num">
                                      <p:cBhvr>
                                        <p:cTn id="56" dur="500" fill="hold"/>
                                        <p:tgtEl>
                                          <p:spTgt spid="460029"/>
                                        </p:tgtEl>
                                        <p:attrNameLst>
                                          <p:attrName>ppt_w</p:attrName>
                                        </p:attrNameLst>
                                      </p:cBhvr>
                                      <p:tavLst>
                                        <p:tav tm="0">
                                          <p:val>
                                            <p:fltVal val="0"/>
                                          </p:val>
                                        </p:tav>
                                        <p:tav tm="100000">
                                          <p:val>
                                            <p:strVal val="#ppt_w"/>
                                          </p:val>
                                        </p:tav>
                                      </p:tavLst>
                                    </p:anim>
                                    <p:anim calcmode="lin" valueType="num">
                                      <p:cBhvr>
                                        <p:cTn id="57" dur="500" fill="hold"/>
                                        <p:tgtEl>
                                          <p:spTgt spid="460029"/>
                                        </p:tgtEl>
                                        <p:attrNameLst>
                                          <p:attrName>ppt_h</p:attrName>
                                        </p:attrNameLst>
                                      </p:cBhvr>
                                      <p:tavLst>
                                        <p:tav tm="0">
                                          <p:val>
                                            <p:fltVal val="0"/>
                                          </p:val>
                                        </p:tav>
                                        <p:tav tm="100000">
                                          <p:val>
                                            <p:strVal val="#ppt_h"/>
                                          </p:val>
                                        </p:tav>
                                      </p:tavLst>
                                    </p:anim>
                                    <p:anim calcmode="lin" valueType="num">
                                      <p:cBhvr>
                                        <p:cTn id="58" dur="500" fill="hold"/>
                                        <p:tgtEl>
                                          <p:spTgt spid="460029"/>
                                        </p:tgtEl>
                                        <p:attrNameLst>
                                          <p:attrName>ppt_x</p:attrName>
                                        </p:attrNameLst>
                                      </p:cBhvr>
                                      <p:tavLst>
                                        <p:tav tm="0">
                                          <p:val>
                                            <p:fltVal val="0.5"/>
                                          </p:val>
                                        </p:tav>
                                        <p:tav tm="100000">
                                          <p:val>
                                            <p:strVal val="#ppt_x"/>
                                          </p:val>
                                        </p:tav>
                                      </p:tavLst>
                                    </p:anim>
                                    <p:anim calcmode="lin" valueType="num">
                                      <p:cBhvr>
                                        <p:cTn id="59" dur="500" fill="hold"/>
                                        <p:tgtEl>
                                          <p:spTgt spid="46002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5000"/>
                            </p:stCondLst>
                            <p:childTnLst>
                              <p:par>
                                <p:cTn id="61" presetID="23" presetClass="entr" presetSubtype="528" fill="hold" grpId="0" nodeType="afterEffect">
                                  <p:stCondLst>
                                    <p:cond delay="0"/>
                                  </p:stCondLst>
                                  <p:childTnLst>
                                    <p:set>
                                      <p:cBhvr>
                                        <p:cTn id="62" dur="1" fill="hold">
                                          <p:stCondLst>
                                            <p:cond delay="0"/>
                                          </p:stCondLst>
                                        </p:cTn>
                                        <p:tgtEl>
                                          <p:spTgt spid="460033"/>
                                        </p:tgtEl>
                                        <p:attrNameLst>
                                          <p:attrName>style.visibility</p:attrName>
                                        </p:attrNameLst>
                                      </p:cBhvr>
                                      <p:to>
                                        <p:strVal val="visible"/>
                                      </p:to>
                                    </p:set>
                                    <p:anim calcmode="lin" valueType="num">
                                      <p:cBhvr>
                                        <p:cTn id="63" dur="500" fill="hold"/>
                                        <p:tgtEl>
                                          <p:spTgt spid="460033"/>
                                        </p:tgtEl>
                                        <p:attrNameLst>
                                          <p:attrName>ppt_w</p:attrName>
                                        </p:attrNameLst>
                                      </p:cBhvr>
                                      <p:tavLst>
                                        <p:tav tm="0">
                                          <p:val>
                                            <p:fltVal val="0"/>
                                          </p:val>
                                        </p:tav>
                                        <p:tav tm="100000">
                                          <p:val>
                                            <p:strVal val="#ppt_w"/>
                                          </p:val>
                                        </p:tav>
                                      </p:tavLst>
                                    </p:anim>
                                    <p:anim calcmode="lin" valueType="num">
                                      <p:cBhvr>
                                        <p:cTn id="64" dur="500" fill="hold"/>
                                        <p:tgtEl>
                                          <p:spTgt spid="460033"/>
                                        </p:tgtEl>
                                        <p:attrNameLst>
                                          <p:attrName>ppt_h</p:attrName>
                                        </p:attrNameLst>
                                      </p:cBhvr>
                                      <p:tavLst>
                                        <p:tav tm="0">
                                          <p:val>
                                            <p:fltVal val="0"/>
                                          </p:val>
                                        </p:tav>
                                        <p:tav tm="100000">
                                          <p:val>
                                            <p:strVal val="#ppt_h"/>
                                          </p:val>
                                        </p:tav>
                                      </p:tavLst>
                                    </p:anim>
                                    <p:anim calcmode="lin" valueType="num">
                                      <p:cBhvr>
                                        <p:cTn id="65" dur="500" fill="hold"/>
                                        <p:tgtEl>
                                          <p:spTgt spid="460033"/>
                                        </p:tgtEl>
                                        <p:attrNameLst>
                                          <p:attrName>ppt_x</p:attrName>
                                        </p:attrNameLst>
                                      </p:cBhvr>
                                      <p:tavLst>
                                        <p:tav tm="0">
                                          <p:val>
                                            <p:fltVal val="0.5"/>
                                          </p:val>
                                        </p:tav>
                                        <p:tav tm="100000">
                                          <p:val>
                                            <p:strVal val="#ppt_x"/>
                                          </p:val>
                                        </p:tav>
                                      </p:tavLst>
                                    </p:anim>
                                    <p:anim calcmode="lin" valueType="num">
                                      <p:cBhvr>
                                        <p:cTn id="66" dur="500" fill="hold"/>
                                        <p:tgtEl>
                                          <p:spTgt spid="460033"/>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500"/>
                            </p:stCondLst>
                            <p:childTnLst>
                              <p:par>
                                <p:cTn id="68" presetID="23" presetClass="entr" presetSubtype="528" fill="hold" grpId="0" nodeType="afterEffect">
                                  <p:stCondLst>
                                    <p:cond delay="0"/>
                                  </p:stCondLst>
                                  <p:childTnLst>
                                    <p:set>
                                      <p:cBhvr>
                                        <p:cTn id="69" dur="1" fill="hold">
                                          <p:stCondLst>
                                            <p:cond delay="0"/>
                                          </p:stCondLst>
                                        </p:cTn>
                                        <p:tgtEl>
                                          <p:spTgt spid="460030"/>
                                        </p:tgtEl>
                                        <p:attrNameLst>
                                          <p:attrName>style.visibility</p:attrName>
                                        </p:attrNameLst>
                                      </p:cBhvr>
                                      <p:to>
                                        <p:strVal val="visible"/>
                                      </p:to>
                                    </p:set>
                                    <p:anim calcmode="lin" valueType="num">
                                      <p:cBhvr>
                                        <p:cTn id="70" dur="500" fill="hold"/>
                                        <p:tgtEl>
                                          <p:spTgt spid="460030"/>
                                        </p:tgtEl>
                                        <p:attrNameLst>
                                          <p:attrName>ppt_w</p:attrName>
                                        </p:attrNameLst>
                                      </p:cBhvr>
                                      <p:tavLst>
                                        <p:tav tm="0">
                                          <p:val>
                                            <p:fltVal val="0"/>
                                          </p:val>
                                        </p:tav>
                                        <p:tav tm="100000">
                                          <p:val>
                                            <p:strVal val="#ppt_w"/>
                                          </p:val>
                                        </p:tav>
                                      </p:tavLst>
                                    </p:anim>
                                    <p:anim calcmode="lin" valueType="num">
                                      <p:cBhvr>
                                        <p:cTn id="71" dur="500" fill="hold"/>
                                        <p:tgtEl>
                                          <p:spTgt spid="460030"/>
                                        </p:tgtEl>
                                        <p:attrNameLst>
                                          <p:attrName>ppt_h</p:attrName>
                                        </p:attrNameLst>
                                      </p:cBhvr>
                                      <p:tavLst>
                                        <p:tav tm="0">
                                          <p:val>
                                            <p:fltVal val="0"/>
                                          </p:val>
                                        </p:tav>
                                        <p:tav tm="100000">
                                          <p:val>
                                            <p:strVal val="#ppt_h"/>
                                          </p:val>
                                        </p:tav>
                                      </p:tavLst>
                                    </p:anim>
                                    <p:anim calcmode="lin" valueType="num">
                                      <p:cBhvr>
                                        <p:cTn id="72" dur="500" fill="hold"/>
                                        <p:tgtEl>
                                          <p:spTgt spid="460030"/>
                                        </p:tgtEl>
                                        <p:attrNameLst>
                                          <p:attrName>ppt_x</p:attrName>
                                        </p:attrNameLst>
                                      </p:cBhvr>
                                      <p:tavLst>
                                        <p:tav tm="0">
                                          <p:val>
                                            <p:fltVal val="0.5"/>
                                          </p:val>
                                        </p:tav>
                                        <p:tav tm="100000">
                                          <p:val>
                                            <p:strVal val="#ppt_x"/>
                                          </p:val>
                                        </p:tav>
                                      </p:tavLst>
                                    </p:anim>
                                    <p:anim calcmode="lin" valueType="num">
                                      <p:cBhvr>
                                        <p:cTn id="73" dur="500" fill="hold"/>
                                        <p:tgtEl>
                                          <p:spTgt spid="46003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0"/>
                                  </p:stCondLst>
                                  <p:childTnLst>
                                    <p:set>
                                      <p:cBhvr>
                                        <p:cTn id="76" dur="1" fill="hold">
                                          <p:stCondLst>
                                            <p:cond delay="0"/>
                                          </p:stCondLst>
                                        </p:cTn>
                                        <p:tgtEl>
                                          <p:spTgt spid="460034"/>
                                        </p:tgtEl>
                                        <p:attrNameLst>
                                          <p:attrName>style.visibility</p:attrName>
                                        </p:attrNameLst>
                                      </p:cBhvr>
                                      <p:to>
                                        <p:strVal val="visible"/>
                                      </p:to>
                                    </p:set>
                                    <p:anim calcmode="lin" valueType="num">
                                      <p:cBhvr>
                                        <p:cTn id="77" dur="500" fill="hold"/>
                                        <p:tgtEl>
                                          <p:spTgt spid="460034"/>
                                        </p:tgtEl>
                                        <p:attrNameLst>
                                          <p:attrName>ppt_w</p:attrName>
                                        </p:attrNameLst>
                                      </p:cBhvr>
                                      <p:tavLst>
                                        <p:tav tm="0">
                                          <p:val>
                                            <p:fltVal val="0"/>
                                          </p:val>
                                        </p:tav>
                                        <p:tav tm="100000">
                                          <p:val>
                                            <p:strVal val="#ppt_w"/>
                                          </p:val>
                                        </p:tav>
                                      </p:tavLst>
                                    </p:anim>
                                    <p:anim calcmode="lin" valueType="num">
                                      <p:cBhvr>
                                        <p:cTn id="78" dur="500" fill="hold"/>
                                        <p:tgtEl>
                                          <p:spTgt spid="460034"/>
                                        </p:tgtEl>
                                        <p:attrNameLst>
                                          <p:attrName>ppt_h</p:attrName>
                                        </p:attrNameLst>
                                      </p:cBhvr>
                                      <p:tavLst>
                                        <p:tav tm="0">
                                          <p:val>
                                            <p:fltVal val="0"/>
                                          </p:val>
                                        </p:tav>
                                        <p:tav tm="100000">
                                          <p:val>
                                            <p:strVal val="#ppt_h"/>
                                          </p:val>
                                        </p:tav>
                                      </p:tavLst>
                                    </p:anim>
                                    <p:anim calcmode="lin" valueType="num">
                                      <p:cBhvr>
                                        <p:cTn id="79" dur="500" fill="hold"/>
                                        <p:tgtEl>
                                          <p:spTgt spid="460034"/>
                                        </p:tgtEl>
                                        <p:attrNameLst>
                                          <p:attrName>ppt_x</p:attrName>
                                        </p:attrNameLst>
                                      </p:cBhvr>
                                      <p:tavLst>
                                        <p:tav tm="0">
                                          <p:val>
                                            <p:fltVal val="0.5"/>
                                          </p:val>
                                        </p:tav>
                                        <p:tav tm="100000">
                                          <p:val>
                                            <p:strVal val="#ppt_x"/>
                                          </p:val>
                                        </p:tav>
                                      </p:tavLst>
                                    </p:anim>
                                    <p:anim calcmode="lin" valueType="num">
                                      <p:cBhvr>
                                        <p:cTn id="80"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60091"/>
                                        </p:tgtEl>
                                        <p:attrNameLst>
                                          <p:attrName>style.visibility</p:attrName>
                                        </p:attrNameLst>
                                      </p:cBhvr>
                                      <p:to>
                                        <p:strVal val="visible"/>
                                      </p:to>
                                    </p:set>
                                    <p:anim calcmode="lin" valueType="num">
                                      <p:cBhvr additive="base">
                                        <p:cTn id="85" dur="1000" fill="hold"/>
                                        <p:tgtEl>
                                          <p:spTgt spid="460091"/>
                                        </p:tgtEl>
                                        <p:attrNameLst>
                                          <p:attrName>ppt_x</p:attrName>
                                        </p:attrNameLst>
                                      </p:cBhvr>
                                      <p:tavLst>
                                        <p:tav tm="0">
                                          <p:val>
                                            <p:strVal val="0-#ppt_w/2"/>
                                          </p:val>
                                        </p:tav>
                                        <p:tav tm="100000">
                                          <p:val>
                                            <p:strVal val="#ppt_x"/>
                                          </p:val>
                                        </p:tav>
                                      </p:tavLst>
                                    </p:anim>
                                    <p:anim calcmode="lin" valueType="num">
                                      <p:cBhvr additive="base">
                                        <p:cTn id="86"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31" grpId="0" autoUpdateAnimBg="0"/>
      <p:bldP spid="460032" grpId="0" autoUpdateAnimBg="0"/>
      <p:bldP spid="460033" grpId="0" autoUpdateAnimBg="0"/>
      <p:bldP spid="460034" grpId="0" autoUpdateAnimBg="0"/>
      <p:bldP spid="46009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2530" name="Rectangle 35"/>
          <p:cNvSpPr>
            <a:spLocks noChangeArrowheads="1"/>
          </p:cNvSpPr>
          <p:nvPr/>
        </p:nvSpPr>
        <p:spPr bwMode="auto">
          <a:xfrm>
            <a:off x="3176588" y="1676400"/>
            <a:ext cx="2924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ALEX THE GREEK</a:t>
            </a:r>
          </a:p>
        </p:txBody>
      </p:sp>
      <p:sp>
        <p:nvSpPr>
          <p:cNvPr id="22531"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32" name="Rectangle 37"/>
          <p:cNvSpPr>
            <a:spLocks noChangeArrowheads="1"/>
          </p:cNvSpPr>
          <p:nvPr/>
        </p:nvSpPr>
        <p:spPr bwMode="auto">
          <a:xfrm>
            <a:off x="3059113" y="931863"/>
            <a:ext cx="17653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 නිහඬ කාලය</a:t>
            </a:r>
          </a:p>
        </p:txBody>
      </p:sp>
      <p:sp>
        <p:nvSpPr>
          <p:cNvPr id="22533"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34"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81" name="Rectangle 41"/>
          <p:cNvSpPr>
            <a:spLocks noChangeArrowheads="1"/>
          </p:cNvSpPr>
          <p:nvPr/>
        </p:nvSpPr>
        <p:spPr bwMode="auto">
          <a:xfrm>
            <a:off x="4862513" y="874713"/>
            <a:ext cx="144938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cs typeface="MS PGothic" charset="0"/>
              </a:rPr>
              <a:t>ක්‍රි.පූ 500</a:t>
            </a:r>
            <a:endParaRPr lang="en-US" sz="2800" b="0">
              <a:solidFill>
                <a:srgbClr val="FAFD00"/>
              </a:solidFill>
              <a:latin typeface="Times" charset="0"/>
              <a:cs typeface="MS PGothic" charset="0"/>
            </a:endParaRPr>
          </a:p>
        </p:txBody>
      </p:sp>
      <p:sp>
        <p:nvSpPr>
          <p:cNvPr id="22537"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2538"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39"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0" name="AutoShape 2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41" name="Line 2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2" name="Line 2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3"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2544"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22545"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8682" name="Rectangle 4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10</a:t>
            </a:r>
          </a:p>
        </p:txBody>
      </p:sp>
      <p:sp>
        <p:nvSpPr>
          <p:cNvPr id="22547" name="Text Box 4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368684" name="Picture 44"/>
          <p:cNvPicPr>
            <a:picLocks noChangeAspect="1" noChangeArrowheads="1"/>
          </p:cNvPicPr>
          <p:nvPr/>
        </p:nvPicPr>
        <p:blipFill>
          <a:blip r:embed="rId3"/>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grpSp>
        <p:nvGrpSpPr>
          <p:cNvPr id="2" name="Group 47"/>
          <p:cNvGrpSpPr>
            <a:grpSpLocks/>
          </p:cNvGrpSpPr>
          <p:nvPr/>
        </p:nvGrpSpPr>
        <p:grpSpPr bwMode="auto">
          <a:xfrm>
            <a:off x="5951538" y="925513"/>
            <a:ext cx="2967037" cy="2160587"/>
            <a:chOff x="3749" y="583"/>
            <a:chExt cx="1869" cy="1361"/>
          </a:xfrm>
        </p:grpSpPr>
        <p:pic>
          <p:nvPicPr>
            <p:cNvPr id="368685" name="Picture 45"/>
            <p:cNvPicPr>
              <a:picLocks noChangeAspect="1" noChangeArrowheads="1"/>
            </p:cNvPicPr>
            <p:nvPr/>
          </p:nvPicPr>
          <p:blipFill>
            <a:blip r:embed="rId4"/>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a:extLst/>
          </p:spPr>
        </p:pic>
        <p:sp>
          <p:nvSpPr>
            <p:cNvPr id="22558" name="Text Box 46"/>
            <p:cNvSpPr txBox="1">
              <a:spLocks noChangeArrowheads="1"/>
            </p:cNvSpPr>
            <p:nvPr/>
          </p:nvSpPr>
          <p:spPr bwMode="auto">
            <a:xfrm>
              <a:off x="3785" y="1641"/>
              <a:ext cx="183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rPr>
                <a:t>කොරින්තිය</a:t>
              </a:r>
              <a:endParaRPr lang="en-US" sz="2400">
                <a:solidFill>
                  <a:srgbClr val="FAFCFF"/>
                </a:solidFill>
              </a:endParaRPr>
            </a:p>
          </p:txBody>
        </p:sp>
      </p:grpSp>
      <p:grpSp>
        <p:nvGrpSpPr>
          <p:cNvPr id="3"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406"/>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1800">
                  <a:solidFill>
                    <a:schemeClr val="accent2"/>
                  </a:solidFill>
                  <a:cs typeface="MS PGothic" charset="0"/>
                </a:rPr>
                <a:t>ඇතන්ස්: පුරාණ ග්‍රිසියේ ප්‍රාසාදය සහ නීකා දෙවඟනගේ දෙවොල</a:t>
              </a:r>
              <a:endParaRPr lang="en-US" sz="2000">
                <a:solidFill>
                  <a:schemeClr val="accent2"/>
                </a:solidFill>
                <a:cs typeface="MS PGothic" charset="0"/>
              </a:endParaRPr>
            </a:p>
          </p:txBody>
        </p:sp>
      </p:grpSp>
      <p:sp>
        <p:nvSpPr>
          <p:cNvPr id="368689" name="Text Box 49"/>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smtClean="0">
                <a:solidFill>
                  <a:schemeClr val="tx1"/>
                </a:solidFill>
              </a:rPr>
              <a:t>ක්‍රියා 17:16-34; ක්‍රියා</a:t>
            </a:r>
            <a:r>
              <a:rPr lang="en-AU" sz="1200" smtClean="0">
                <a:solidFill>
                  <a:schemeClr val="tx1"/>
                </a:solidFill>
              </a:rPr>
              <a:t> </a:t>
            </a:r>
            <a:r>
              <a:rPr lang="en-US" sz="1200" smtClean="0">
                <a:solidFill>
                  <a:schemeClr val="tx1"/>
                </a:solidFill>
              </a:rPr>
              <a:t>18</a:t>
            </a:r>
          </a:p>
        </p:txBody>
      </p:sp>
      <p:grpSp>
        <p:nvGrpSpPr>
          <p:cNvPr id="22552" name="Group 50"/>
          <p:cNvGrpSpPr>
            <a:grpSpLocks/>
          </p:cNvGrpSpPr>
          <p:nvPr/>
        </p:nvGrpSpPr>
        <p:grpSpPr bwMode="auto">
          <a:xfrm>
            <a:off x="519113" y="312738"/>
            <a:ext cx="854075" cy="1704975"/>
            <a:chOff x="327" y="161"/>
            <a:chExt cx="538" cy="1074"/>
          </a:xfrm>
        </p:grpSpPr>
        <p:sp>
          <p:nvSpPr>
            <p:cNvPr id="368691" name="Rectangle 5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368692"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4578"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579"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4580"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81"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82"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4584"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585"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462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8287"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4587"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4588" name="Picture 17"/>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8290" name="Text Box 18"/>
          <p:cNvSpPr txBox="1">
            <a:spLocks noChangeArrowheads="1"/>
          </p:cNvSpPr>
          <p:nvPr/>
        </p:nvSpPr>
        <p:spPr bwMode="auto">
          <a:xfrm>
            <a:off x="812800" y="5334000"/>
            <a:ext cx="2616200" cy="646113"/>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අප්‍රිකාව</a:t>
            </a: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අරාබිය</a:t>
            </a:r>
          </a:p>
        </p:txBody>
      </p:sp>
      <p:sp>
        <p:nvSpPr>
          <p:cNvPr id="438292" name="Text Box 20"/>
          <p:cNvSpPr txBox="1">
            <a:spLocks noChangeArrowheads="1"/>
          </p:cNvSpPr>
          <p:nvPr/>
        </p:nvSpPr>
        <p:spPr bwMode="auto">
          <a:xfrm>
            <a:off x="6184900" y="2286000"/>
            <a:ext cx="2058988"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ආසියාව</a:t>
            </a:r>
          </a:p>
        </p:txBody>
      </p:sp>
      <p:sp>
        <p:nvSpPr>
          <p:cNvPr id="24592" name="Text Box 21"/>
          <p:cNvSpPr txBox="1">
            <a:spLocks noChangeArrowheads="1"/>
          </p:cNvSpPr>
          <p:nvPr/>
        </p:nvSpPr>
        <p:spPr bwMode="auto">
          <a:xfrm rot="1299097">
            <a:off x="660400" y="3344863"/>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cs typeface="Comic Sans MS" charset="0"/>
              </a:rPr>
              <a:t>මධ්‍යධරණීය මුහුද</a:t>
            </a:r>
            <a:endParaRPr lang="en-US" sz="1400">
              <a:solidFill>
                <a:schemeClr val="tx1"/>
              </a:solidFill>
            </a:endParaRP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326" name="Text Box 54"/>
          <p:cNvSpPr txBox="1">
            <a:spLocks noChangeArrowheads="1"/>
          </p:cNvSpPr>
          <p:nvPr/>
        </p:nvSpPr>
        <p:spPr bwMode="auto">
          <a:xfrm>
            <a:off x="1323975" y="2173288"/>
            <a:ext cx="6134100" cy="1200329"/>
          </a:xfrm>
          <a:prstGeom prst="rect">
            <a:avLst/>
          </a:prstGeom>
          <a:noFill/>
          <a:ln w="12700">
            <a:noFill/>
            <a:miter lim="800000"/>
            <a:headEnd/>
            <a:tailEnd/>
          </a:ln>
          <a:effectLst/>
        </p:spPr>
        <p:txBody>
          <a:bodyPr>
            <a:spAutoFit/>
          </a:bodyPr>
          <a:lstStyle/>
          <a:p>
            <a:pPr>
              <a:spcBef>
                <a:spcPct val="50000"/>
              </a:spcBef>
              <a:defRPr/>
            </a:pPr>
            <a:r>
              <a:rPr lang="si-LK" sz="3600" dirty="0">
                <a:solidFill>
                  <a:srgbClr val="C60C15"/>
                </a:solidFill>
                <a:effectLst>
                  <a:glow rad="101600">
                    <a:schemeClr val="tx1">
                      <a:alpha val="91000"/>
                    </a:schemeClr>
                  </a:glow>
                </a:effectLst>
                <a:latin typeface="Comic Sans MS" pitchFamily="-107" charset="0"/>
                <a:ea typeface="+mn-ea"/>
                <a:cs typeface="+mn-cs"/>
              </a:rPr>
              <a:t>ඇලෙක්සැන්ඩර් අධිරාජ්‍යයාගේ සීමාව</a:t>
            </a:r>
            <a:endParaRPr lang="en-US" sz="4000" dirty="0">
              <a:solidFill>
                <a:srgbClr val="C60C15"/>
              </a:solidFill>
              <a:effectLst>
                <a:glow rad="101600">
                  <a:schemeClr val="tx1">
                    <a:alpha val="91000"/>
                  </a:schemeClr>
                </a:glow>
              </a:effectLst>
              <a:latin typeface="Comic Sans MS" pitchFamily="-107" charset="0"/>
              <a:ea typeface="+mn-ea"/>
              <a:cs typeface="+mn-cs"/>
            </a:endParaRP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3600" smtClean="0">
                <a:solidFill>
                  <a:srgbClr val="62D6AC"/>
                </a:solidFill>
              </a:endParaRPr>
            </a:p>
          </p:txBody>
        </p:sp>
        <p:grpSp>
          <p:nvGrpSpPr>
            <p:cNvPr id="24616"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grpSp>
      <p:sp>
        <p:nvSpPr>
          <p:cNvPr id="24600"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601"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347"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11</a:t>
            </a:r>
          </a:p>
        </p:txBody>
      </p:sp>
      <p:sp>
        <p:nvSpPr>
          <p:cNvPr id="24603"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38349" name="Picture 77"/>
          <p:cNvPicPr>
            <a:picLocks noChangeAspect="1" noChangeArrowheads="1"/>
          </p:cNvPicPr>
          <p:nvPr/>
        </p:nvPicPr>
        <p:blipFill>
          <a:blip r:embed="rId5"/>
          <a:srcRect b="9610"/>
          <a:stretch>
            <a:fillRect/>
          </a:stretch>
        </p:blipFill>
        <p:spPr bwMode="auto">
          <a:xfrm>
            <a:off x="2168525" y="2914650"/>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sp>
        <p:nvSpPr>
          <p:cNvPr id="438350" name="Text Box 78"/>
          <p:cNvSpPr txBox="1">
            <a:spLocks noChangeArrowheads="1"/>
          </p:cNvSpPr>
          <p:nvPr/>
        </p:nvSpPr>
        <p:spPr bwMode="auto">
          <a:xfrm>
            <a:off x="611188" y="4002088"/>
            <a:ext cx="3240087" cy="1190625"/>
          </a:xfrm>
          <a:prstGeom prst="rect">
            <a:avLst/>
          </a:prstGeom>
          <a:noFill/>
          <a:ln w="12700">
            <a:noFill/>
            <a:miter lim="800000"/>
            <a:headEnd/>
            <a:tailEnd/>
          </a:ln>
          <a:effectLst/>
        </p:spPr>
        <p:txBody>
          <a:bodyPr>
            <a:spAutoFit/>
          </a:bodyPr>
          <a:lstStyle/>
          <a:p>
            <a:pPr>
              <a:spcBef>
                <a:spcPct val="50000"/>
              </a:spcBef>
              <a:defRPr/>
            </a:pPr>
            <a:r>
              <a:rPr lang="si-LK" sz="3600" dirty="0">
                <a:solidFill>
                  <a:schemeClr val="tx1"/>
                </a:solidFill>
                <a:effectLst>
                  <a:glow rad="165100">
                    <a:schemeClr val="bg2"/>
                  </a:glow>
                </a:effectLst>
                <a:latin typeface="Comic Sans MS" pitchFamily="-107" charset="0"/>
                <a:ea typeface="+mn-ea"/>
                <a:cs typeface="+mn-cs"/>
              </a:rPr>
              <a:t>ඊජිප්තුවේ අලෙක්සන්ද්‍රියාව</a:t>
            </a:r>
            <a:endParaRPr lang="en-US" sz="3600" dirty="0">
              <a:solidFill>
                <a:schemeClr val="tx1"/>
              </a:solidFill>
              <a:effectLst>
                <a:glow rad="165100">
                  <a:schemeClr val="bg2"/>
                </a:glow>
              </a:effectLst>
              <a:latin typeface="Comic Sans MS" pitchFamily="-107" charset="0"/>
              <a:ea typeface="+mn-ea"/>
              <a:cs typeface="+mn-cs"/>
            </a:endParaRPr>
          </a:p>
        </p:txBody>
      </p:sp>
      <p:sp>
        <p:nvSpPr>
          <p:cNvPr id="24606"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07"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08" name="AutoShape 6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09" name="Line 6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0" name="Line 6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1" name="Rectangle 69"/>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4612" name="Rectangle 70"/>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pic>
        <p:nvPicPr>
          <p:cNvPr id="438351" name="Picture 79" descr="Alexandria bay to east"/>
          <p:cNvPicPr preferRelativeResize="0">
            <a:picLocks noChangeAspect="1" noChangeArrowheads="1"/>
          </p:cNvPicPr>
          <p:nvPr>
            <p:custDataLst>
              <p:tags r:id="rId1"/>
            </p:custDataLst>
          </p:nvPr>
        </p:nvPicPr>
        <p:blipFill>
          <a:blip r:embed="rId6"/>
          <a:srcRect/>
          <a:stretch>
            <a:fillRect/>
          </a:stretch>
        </p:blipFill>
        <p:spPr bwMode="auto">
          <a:xfrm>
            <a:off x="2674938" y="774700"/>
            <a:ext cx="2541587" cy="19065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614" name="Text Box 80"/>
          <p:cNvSpPr txBox="1">
            <a:spLocks noChangeArrowheads="1"/>
          </p:cNvSpPr>
          <p:nvPr/>
        </p:nvSpPr>
        <p:spPr bwMode="auto">
          <a:xfrm>
            <a:off x="858202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26"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6627"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8849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12</a:t>
            </a:r>
          </a:p>
        </p:txBody>
      </p:sp>
      <p:pic>
        <p:nvPicPr>
          <p:cNvPr id="26629"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30"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88495" name="Text Box 47"/>
          <p:cNvSpPr txBox="1">
            <a:spLocks noChangeArrowheads="1"/>
          </p:cNvSpPr>
          <p:nvPr/>
        </p:nvSpPr>
        <p:spPr bwMode="auto">
          <a:xfrm>
            <a:off x="1090613" y="5546725"/>
            <a:ext cx="6853237" cy="579438"/>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FFFF00"/>
                </a:solidFill>
              </a:rPr>
              <a:t>අලෙක්සන්ද්‍රියාවේ පිහිටි උසස් පුස්ථකාලය</a:t>
            </a:r>
          </a:p>
        </p:txBody>
      </p:sp>
      <p:sp>
        <p:nvSpPr>
          <p:cNvPr id="26632" name="AutoShape 3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33" name="Rectangle 3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34" name="AutoShape 3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35" name="Line 3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6" name="Line 3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Rectangle 3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6638" name="Rectangle 3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867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67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867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7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8680"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8681"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1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8683"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8684" name="Picture 1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අප්‍රිකාව</a:t>
            </a: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අරාබිය</a:t>
            </a:r>
          </a:p>
        </p:txBody>
      </p:sp>
      <p:sp>
        <p:nvSpPr>
          <p:cNvPr id="444436" name="Text Box 20"/>
          <p:cNvSpPr txBox="1">
            <a:spLocks noChangeArrowheads="1"/>
          </p:cNvSpPr>
          <p:nvPr/>
        </p:nvSpPr>
        <p:spPr bwMode="auto">
          <a:xfrm>
            <a:off x="6184900" y="2286000"/>
            <a:ext cx="1881188"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ආසියාව</a:t>
            </a:r>
          </a:p>
        </p:txBody>
      </p:sp>
      <p:sp>
        <p:nvSpPr>
          <p:cNvPr id="28688" name="Text Box 21"/>
          <p:cNvSpPr txBox="1">
            <a:spLocks noChangeArrowheads="1"/>
          </p:cNvSpPr>
          <p:nvPr/>
        </p:nvSpPr>
        <p:spPr bwMode="auto">
          <a:xfrm rot="1299097">
            <a:off x="660400" y="3240088"/>
            <a:ext cx="210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rPr>
              <a:t>MEDITERRANEAN SEA</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52" name="Text Box 36"/>
          <p:cNvSpPr txBox="1">
            <a:spLocks noChangeArrowheads="1"/>
          </p:cNvSpPr>
          <p:nvPr/>
        </p:nvSpPr>
        <p:spPr bwMode="auto">
          <a:xfrm>
            <a:off x="1019980" y="2120900"/>
            <a:ext cx="6134100" cy="1200329"/>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si-LK" sz="3600" dirty="0">
                <a:solidFill>
                  <a:srgbClr val="C60C15"/>
                </a:solidFill>
                <a:effectLst>
                  <a:glow rad="101600">
                    <a:schemeClr val="tx1">
                      <a:alpha val="91000"/>
                    </a:schemeClr>
                  </a:glow>
                </a:effectLst>
                <a:latin typeface="Comic Sans MS" pitchFamily="-107" charset="0"/>
                <a:ea typeface="MS PGothic" pitchFamily="34" charset="-128"/>
                <a:cs typeface="+mn-cs"/>
              </a:rPr>
              <a:t>ඇලෙක්සැන්ඩර් අධිරාජ්‍යයාගේ සීමාව</a:t>
            </a:r>
            <a:endParaRPr lang="en-US" sz="4000" dirty="0">
              <a:solidFill>
                <a:srgbClr val="C60C15"/>
              </a:solidFill>
              <a:effectLst>
                <a:glow rad="101600">
                  <a:schemeClr val="tx1">
                    <a:alpha val="91000"/>
                  </a:schemeClr>
                </a:glow>
              </a:effectLst>
              <a:latin typeface="Comic Sans MS" pitchFamily="-107" charset="0"/>
              <a:ea typeface="MS PGothic" pitchFamily="34" charset="-128"/>
              <a:cs typeface="+mn-cs"/>
            </a:endParaRPr>
          </a:p>
        </p:txBody>
      </p:sp>
      <p:sp>
        <p:nvSpPr>
          <p:cNvPr id="28695"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4466" name="Text Box 50"/>
          <p:cNvSpPr txBox="1">
            <a:spLocks noChangeArrowheads="1"/>
          </p:cNvSpPr>
          <p:nvPr/>
        </p:nvSpPr>
        <p:spPr bwMode="auto">
          <a:xfrm>
            <a:off x="584200" y="285750"/>
            <a:ext cx="4764088" cy="58420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FFFF00"/>
                </a:solidFill>
              </a:rPr>
              <a:t>අධ්‍යයන උපකාරක</a:t>
            </a:r>
            <a:r>
              <a:rPr lang="en-AU" sz="3200" smtClean="0">
                <a:solidFill>
                  <a:srgbClr val="FFFF00"/>
                </a:solidFill>
              </a:rPr>
              <a:t> </a:t>
            </a:r>
            <a:r>
              <a:rPr lang="en-US" sz="3200" smtClean="0">
                <a:solidFill>
                  <a:srgbClr val="FFFF00"/>
                </a:solidFill>
              </a:rPr>
              <a:t>#05</a:t>
            </a:r>
          </a:p>
        </p:txBody>
      </p:sp>
      <p:grpSp>
        <p:nvGrpSpPr>
          <p:cNvPr id="3" name="Group 58"/>
          <p:cNvGrpSpPr>
            <a:grpSpLocks/>
          </p:cNvGrpSpPr>
          <p:nvPr/>
        </p:nvGrpSpPr>
        <p:grpSpPr bwMode="auto">
          <a:xfrm>
            <a:off x="1022350" y="2268538"/>
            <a:ext cx="2239963" cy="2444750"/>
            <a:chOff x="1366" y="377"/>
            <a:chExt cx="3012" cy="3426"/>
          </a:xfrm>
        </p:grpSpPr>
        <p:pic>
          <p:nvPicPr>
            <p:cNvPr id="444475" name="Picture 59"/>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2"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28713"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grpSp>
      <p:grpSp>
        <p:nvGrpSpPr>
          <p:cNvPr id="4" name="Group 68"/>
          <p:cNvGrpSpPr>
            <a:grpSpLocks/>
          </p:cNvGrpSpPr>
          <p:nvPr/>
        </p:nvGrpSpPr>
        <p:grpSpPr bwMode="auto">
          <a:xfrm>
            <a:off x="4635500" y="1250950"/>
            <a:ext cx="3544888" cy="2617788"/>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cs typeface="MS PGothic" charset="0"/>
              </a:endParaRPr>
            </a:p>
          </p:txBody>
        </p:sp>
        <p:sp>
          <p:nvSpPr>
            <p:cNvPr id="444478" name="Text Box 62"/>
            <p:cNvSpPr txBox="1">
              <a:spLocks noChangeArrowheads="1"/>
            </p:cNvSpPr>
            <p:nvPr/>
          </p:nvSpPr>
          <p:spPr bwMode="auto">
            <a:xfrm>
              <a:off x="2963" y="1194"/>
              <a:ext cx="2233" cy="110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FFEA18"/>
                  </a:solidFill>
                </a:rPr>
                <a:t>ගිවිසුම් අතර කාලයේදි සිදුවීම් හටගත් වේදිකාව</a:t>
              </a:r>
            </a:p>
          </p:txBody>
        </p:sp>
      </p:grpSp>
      <p:sp>
        <p:nvSpPr>
          <p:cNvPr id="28699"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8700"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8701" name="AutoShape 43"/>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8702" name="Line 44"/>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3" name="Line 45"/>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4" name="Rectangle 46"/>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8705" name="Rectangle 47"/>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28706" name="Text Box 64"/>
          <p:cNvSpPr txBox="1">
            <a:spLocks noChangeArrowheads="1"/>
          </p:cNvSpPr>
          <p:nvPr/>
        </p:nvSpPr>
        <p:spPr bwMode="auto">
          <a:xfrm>
            <a:off x="85788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13</a:t>
            </a:r>
          </a:p>
        </p:txBody>
      </p:sp>
      <p:sp>
        <p:nvSpPr>
          <p:cNvPr id="28708" name="Text Box 6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MS PGothic" charset="0"/>
              </a:defRPr>
            </a:lvl1pPr>
            <a:lvl2pPr marL="742950" indent="-285750">
              <a:tabLst>
                <a:tab pos="3489325" algn="l"/>
              </a:tabLst>
              <a:defRPr sz="1600" b="1">
                <a:solidFill>
                  <a:srgbClr val="00DFCA"/>
                </a:solidFill>
                <a:latin typeface="Comic Sans MS" charset="0"/>
                <a:ea typeface="MS PGothic" charset="0"/>
                <a:cs typeface="MS PGothic" charset="0"/>
              </a:defRPr>
            </a:lvl2pPr>
            <a:lvl3pPr marL="1143000" indent="-228600">
              <a:tabLst>
                <a:tab pos="3489325" algn="l"/>
              </a:tabLst>
              <a:defRPr sz="1600" b="1">
                <a:solidFill>
                  <a:srgbClr val="00DFCA"/>
                </a:solidFill>
                <a:latin typeface="Comic Sans MS" charset="0"/>
                <a:ea typeface="MS PGothic" charset="0"/>
                <a:cs typeface="MS PGothic" charset="0"/>
              </a:defRPr>
            </a:lvl3pPr>
            <a:lvl4pPr marL="1600200" indent="-228600">
              <a:tabLst>
                <a:tab pos="3489325" algn="l"/>
              </a:tabLst>
              <a:defRPr sz="1600" b="1">
                <a:solidFill>
                  <a:srgbClr val="00DFCA"/>
                </a:solidFill>
                <a:latin typeface="Comic Sans MS" charset="0"/>
                <a:ea typeface="MS PGothic" charset="0"/>
                <a:cs typeface="MS PGothic" charset="0"/>
              </a:defRPr>
            </a:lvl4pPr>
            <a:lvl5pPr marL="2057400" indent="-228600">
              <a:tabLst>
                <a:tab pos="3489325" algn="l"/>
              </a:tabLst>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9pPr>
          </a:lstStyle>
          <a:p>
            <a:pPr>
              <a:spcBef>
                <a:spcPct val="50000"/>
              </a:spcBef>
              <a:defRPr/>
            </a:pPr>
            <a:r>
              <a:rPr lang="en-US" sz="2400" smtClean="0">
                <a:solidFill>
                  <a:srgbClr val="FFFF00"/>
                </a:solidFill>
              </a:rPr>
              <a:t>ක්‍රි,පූ 300 දි, ඇලෙක්සැන්ඩර් වයස 33දි මිය ගියේය.</a:t>
            </a:r>
          </a:p>
        </p:txBody>
      </p:sp>
      <p:sp>
        <p:nvSpPr>
          <p:cNvPr id="162823" name="Text Box 7"/>
          <p:cNvSpPr txBox="1">
            <a:spLocks noChangeArrowheads="1"/>
          </p:cNvSpPr>
          <p:nvPr/>
        </p:nvSpPr>
        <p:spPr bwMode="auto">
          <a:xfrm>
            <a:off x="1619250" y="1176338"/>
            <a:ext cx="7334250"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000" smtClean="0">
                <a:solidFill>
                  <a:srgbClr val="FFFF00"/>
                </a:solidFill>
              </a:rPr>
              <a:t>ඔහුගේ කැමැත්ත වූ පරිදි රාජධානිය තම සමීපතම සෙනවියන් </a:t>
            </a:r>
            <a:r>
              <a:rPr lang="en-AU" sz="2000" smtClean="0">
                <a:solidFill>
                  <a:srgbClr val="FFFF00"/>
                </a:solidFill>
              </a:rPr>
              <a:t>                                        				</a:t>
            </a:r>
            <a:r>
              <a:rPr lang="en-US" sz="2000" smtClean="0">
                <a:solidFill>
                  <a:srgbClr val="FFFF00"/>
                </a:solidFill>
              </a:rPr>
              <a:t>හතර දෙනා අතර බෙදා දෙන ලදී</a:t>
            </a: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38" name="Text Box 22"/>
            <p:cNvSpPr txBox="1">
              <a:spLocks noChangeArrowheads="1"/>
            </p:cNvSpPr>
            <p:nvPr/>
          </p:nvSpPr>
          <p:spPr bwMode="auto">
            <a:xfrm>
              <a:off x="1694" y="1153"/>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FF00"/>
                  </a:solidFill>
                </a:rPr>
                <a:t>සුළු ආසියාව</a:t>
              </a:r>
            </a:p>
          </p:txBody>
        </p:sp>
      </p:grpSp>
      <p:grpSp>
        <p:nvGrpSpPr>
          <p:cNvPr id="3" name="Group 106"/>
          <p:cNvGrpSpPr>
            <a:grpSpLocks/>
          </p:cNvGrpSpPr>
          <p:nvPr/>
        </p:nvGrpSpPr>
        <p:grpSpPr bwMode="auto">
          <a:xfrm>
            <a:off x="4756150" y="2754313"/>
            <a:ext cx="2154238"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FF00"/>
                  </a:solidFill>
                </a:rPr>
                <a:t>සිරියාව:</a:t>
              </a: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FF00"/>
                  </a:solidFill>
                </a:rPr>
                <a:t>ඊජිප්තුව</a:t>
              </a:r>
            </a:p>
          </p:txBody>
        </p:sp>
      </p:grpSp>
      <p:grpSp>
        <p:nvGrpSpPr>
          <p:cNvPr id="5" name="Group 98"/>
          <p:cNvGrpSpPr>
            <a:grpSpLocks/>
          </p:cNvGrpSpPr>
          <p:nvPr/>
        </p:nvGrpSpPr>
        <p:grpSpPr bwMode="auto">
          <a:xfrm>
            <a:off x="1128713" y="2857500"/>
            <a:ext cx="3067050" cy="2605088"/>
            <a:chOff x="711" y="1800"/>
            <a:chExt cx="1932" cy="1641"/>
          </a:xfrm>
        </p:grpSpPr>
        <p:sp>
          <p:nvSpPr>
            <p:cNvPr id="162832"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42" name="Text Box 26"/>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t>මධ්‍යධරණීය මුහුද</a:t>
              </a:r>
            </a:p>
          </p:txBody>
        </p:sp>
      </p:grpSp>
      <p:sp>
        <p:nvSpPr>
          <p:cNvPr id="30727"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728"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729" name="AutoShape 6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0730" name="Line 6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1" name="Line 6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2" name="Rectangle 69"/>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0733" name="Rectangle 70"/>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0734" name="Text Box 7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2889" name="Oval 73"/>
          <p:cNvSpPr>
            <a:spLocks noChangeArrowheads="1"/>
          </p:cNvSpPr>
          <p:nvPr/>
        </p:nvSpPr>
        <p:spPr bwMode="auto">
          <a:xfrm>
            <a:off x="5905500" y="638175"/>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cs typeface="MS PGothic" charset="0"/>
            </a:endParaRPr>
          </a:p>
        </p:txBody>
      </p:sp>
      <p:sp>
        <p:nvSpPr>
          <p:cNvPr id="162890" name="Oval 74"/>
          <p:cNvSpPr>
            <a:spLocks noChangeArrowheads="1"/>
          </p:cNvSpPr>
          <p:nvPr/>
        </p:nvSpPr>
        <p:spPr bwMode="auto">
          <a:xfrm>
            <a:off x="5402263" y="1439863"/>
            <a:ext cx="1976437"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30737" name="Text Box 76"/>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9</a:t>
            </a:r>
            <a:endParaRPr lang="en-US" b="0">
              <a:solidFill>
                <a:srgbClr val="FFFFFF"/>
              </a:solidFill>
            </a:endParaRPr>
          </a:p>
        </p:txBody>
      </p:sp>
      <p:sp>
        <p:nvSpPr>
          <p:cNvPr id="162893"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14</a:t>
            </a:r>
          </a:p>
        </p:txBody>
      </p:sp>
      <p:sp>
        <p:nvSpPr>
          <p:cNvPr id="30739" name="Text Box 7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FF00"/>
                  </a:solidFill>
                </a:rPr>
                <a:t>ග්‍රිසිය</a:t>
              </a:r>
            </a:p>
          </p:txBody>
        </p:sp>
      </p:grpSp>
      <p:sp>
        <p:nvSpPr>
          <p:cNvPr id="162915" name="Text Box 99"/>
          <p:cNvSpPr txBox="1">
            <a:spLocks noChangeArrowheads="1"/>
          </p:cNvSpPr>
          <p:nvPr/>
        </p:nvSpPr>
        <p:spPr bwMode="auto">
          <a:xfrm>
            <a:off x="4778375" y="4545013"/>
            <a:ext cx="3989388" cy="5238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rPr>
              <a:t>අධ්‍යයන උපකාරක</a:t>
            </a:r>
            <a:r>
              <a:rPr lang="en-AU" sz="2800" smtClean="0">
                <a:solidFill>
                  <a:srgbClr val="FFFF00"/>
                </a:solidFill>
              </a:rPr>
              <a:t> </a:t>
            </a:r>
            <a:r>
              <a:rPr lang="en-US" sz="2800" smtClean="0">
                <a:solidFill>
                  <a:srgbClr val="FFFF00"/>
                </a:solidFill>
              </a:rPr>
              <a:t>#05</a:t>
            </a:r>
          </a:p>
        </p:txBody>
      </p:sp>
      <p:grpSp>
        <p:nvGrpSpPr>
          <p:cNvPr id="7" name="Group 108"/>
          <p:cNvGrpSpPr>
            <a:grpSpLocks/>
          </p:cNvGrpSpPr>
          <p:nvPr/>
        </p:nvGrpSpPr>
        <p:grpSpPr bwMode="auto">
          <a:xfrm>
            <a:off x="350838" y="1531938"/>
            <a:ext cx="3756025" cy="1039812"/>
            <a:chOff x="221" y="965"/>
            <a:chExt cx="2366" cy="655"/>
          </a:xfrm>
        </p:grpSpPr>
        <p:sp>
          <p:nvSpPr>
            <p:cNvPr id="162916" name="Text Box 100"/>
            <p:cNvSpPr txBox="1">
              <a:spLocks noChangeArrowheads="1"/>
            </p:cNvSpPr>
            <p:nvPr/>
          </p:nvSpPr>
          <p:spPr bwMode="auto">
            <a:xfrm>
              <a:off x="221" y="1290"/>
              <a:ext cx="1270"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latin typeface="Iskoola Pota" charset="0"/>
                </a:rPr>
                <a:t>කැස්සන්ඩර්ට</a:t>
              </a:r>
              <a:endParaRPr lang="en-US" sz="2800" smtClean="0">
                <a:solidFill>
                  <a:schemeClr val="tx1"/>
                </a:solidFill>
              </a:endParaRPr>
            </a:p>
          </p:txBody>
        </p:sp>
        <p:grpSp>
          <p:nvGrpSpPr>
            <p:cNvPr id="30763" name="Group 93"/>
            <p:cNvGrpSpPr>
              <a:grpSpLocks/>
            </p:cNvGrpSpPr>
            <p:nvPr/>
          </p:nvGrpSpPr>
          <p:grpSpPr bwMode="auto">
            <a:xfrm>
              <a:off x="310" y="965"/>
              <a:ext cx="2277" cy="643"/>
              <a:chOff x="310" y="965"/>
              <a:chExt cx="2277" cy="643"/>
            </a:xfrm>
          </p:grpSpPr>
          <p:sp>
            <p:nvSpPr>
              <p:cNvPr id="162843" name="Text Box 27"/>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smtClean="0">
                  <a:solidFill>
                    <a:schemeClr val="tx1"/>
                  </a:solidFill>
                </a:endParaRPr>
              </a:p>
            </p:txBody>
          </p:sp>
          <p:sp>
            <p:nvSpPr>
              <p:cNvPr id="162853" name="Line 37"/>
              <p:cNvSpPr>
                <a:spLocks noChangeShapeType="1"/>
              </p:cNvSpPr>
              <p:nvPr/>
            </p:nvSpPr>
            <p:spPr bwMode="auto">
              <a:xfrm flipH="1">
                <a:off x="1310" y="965"/>
                <a:ext cx="1277" cy="41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9" name="Group 109"/>
          <p:cNvGrpSpPr>
            <a:grpSpLocks/>
          </p:cNvGrpSpPr>
          <p:nvPr/>
        </p:nvGrpSpPr>
        <p:grpSpPr bwMode="auto">
          <a:xfrm>
            <a:off x="2584450" y="1617663"/>
            <a:ext cx="2295525" cy="1020762"/>
            <a:chOff x="1628" y="1019"/>
            <a:chExt cx="1446" cy="643"/>
          </a:xfrm>
        </p:grpSpPr>
        <p:sp>
          <p:nvSpPr>
            <p:cNvPr id="162917" name="Text Box 101"/>
            <p:cNvSpPr txBox="1">
              <a:spLocks noChangeArrowheads="1"/>
            </p:cNvSpPr>
            <p:nvPr/>
          </p:nvSpPr>
          <p:spPr bwMode="auto">
            <a:xfrm>
              <a:off x="1628" y="1304"/>
              <a:ext cx="144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latin typeface="Iskoola Pota" charset="0"/>
                </a:rPr>
                <a:t>ලිසිමකස්ට</a:t>
              </a:r>
              <a:endParaRPr lang="en-US" sz="2800" smtClean="0">
                <a:solidFill>
                  <a:schemeClr val="tx1"/>
                </a:solidFill>
              </a:endParaRPr>
            </a:p>
          </p:txBody>
        </p:sp>
        <p:grpSp>
          <p:nvGrpSpPr>
            <p:cNvPr id="30759" name="Group 94"/>
            <p:cNvGrpSpPr>
              <a:grpSpLocks/>
            </p:cNvGrpSpPr>
            <p:nvPr/>
          </p:nvGrpSpPr>
          <p:grpSpPr bwMode="auto">
            <a:xfrm>
              <a:off x="1637" y="1019"/>
              <a:ext cx="1379" cy="643"/>
              <a:chOff x="1637" y="1019"/>
              <a:chExt cx="1379" cy="643"/>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chemeClr val="tx1"/>
                    </a:solidFill>
                  </a:rPr>
                  <a:t> </a:t>
                </a:r>
              </a:p>
            </p:txBody>
          </p:sp>
          <p:sp>
            <p:nvSpPr>
              <p:cNvPr id="162852" name="Line 36"/>
              <p:cNvSpPr>
                <a:spLocks noChangeShapeType="1"/>
              </p:cNvSpPr>
              <p:nvPr/>
            </p:nvSpPr>
            <p:spPr bwMode="auto">
              <a:xfrm flipH="1">
                <a:off x="2496" y="1019"/>
                <a:ext cx="293" cy="395"/>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1" name="Group 110"/>
          <p:cNvGrpSpPr>
            <a:grpSpLocks/>
          </p:cNvGrpSpPr>
          <p:nvPr/>
        </p:nvGrpSpPr>
        <p:grpSpPr bwMode="auto">
          <a:xfrm>
            <a:off x="2971800" y="1612900"/>
            <a:ext cx="2470150" cy="4587875"/>
            <a:chOff x="1872" y="1016"/>
            <a:chExt cx="1556" cy="2890"/>
          </a:xfrm>
        </p:grpSpPr>
        <p:sp>
          <p:nvSpPr>
            <p:cNvPr id="162919" name="Text Box 103"/>
            <p:cNvSpPr txBox="1">
              <a:spLocks noChangeArrowheads="1"/>
            </p:cNvSpPr>
            <p:nvPr/>
          </p:nvSpPr>
          <p:spPr bwMode="auto">
            <a:xfrm>
              <a:off x="1872" y="3576"/>
              <a:ext cx="155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latin typeface="Iskoola Pota" charset="0"/>
                </a:rPr>
                <a:t>ටොලමිට </a:t>
              </a:r>
              <a:endParaRPr lang="en-US" sz="2800" smtClean="0">
                <a:solidFill>
                  <a:schemeClr val="tx1"/>
                </a:solidFill>
              </a:endParaRPr>
            </a:p>
          </p:txBody>
        </p:sp>
        <p:grpSp>
          <p:nvGrpSpPr>
            <p:cNvPr id="30755" name="Group 95"/>
            <p:cNvGrpSpPr>
              <a:grpSpLocks/>
            </p:cNvGrpSpPr>
            <p:nvPr/>
          </p:nvGrpSpPr>
          <p:grpSpPr bwMode="auto">
            <a:xfrm>
              <a:off x="2082" y="1016"/>
              <a:ext cx="1109" cy="2879"/>
              <a:chOff x="2082" y="1016"/>
              <a:chExt cx="1109" cy="2879"/>
            </a:xfrm>
          </p:grpSpPr>
          <p:sp>
            <p:nvSpPr>
              <p:cNvPr id="162899" name="Text Box 83"/>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smtClean="0">
                  <a:solidFill>
                    <a:schemeClr val="tx1"/>
                  </a:solidFill>
                </a:endParaRPr>
              </a:p>
            </p:txBody>
          </p:sp>
          <p:sp>
            <p:nvSpPr>
              <p:cNvPr id="162900" name="Line 84"/>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3" name="Group 111"/>
          <p:cNvGrpSpPr>
            <a:grpSpLocks/>
          </p:cNvGrpSpPr>
          <p:nvPr/>
        </p:nvGrpSpPr>
        <p:grpSpPr bwMode="auto">
          <a:xfrm>
            <a:off x="4421188" y="1604963"/>
            <a:ext cx="2700337" cy="2092325"/>
            <a:chOff x="2785" y="1011"/>
            <a:chExt cx="1701" cy="1318"/>
          </a:xfrm>
        </p:grpSpPr>
        <p:sp>
          <p:nvSpPr>
            <p:cNvPr id="162918" name="Text Box 102"/>
            <p:cNvSpPr txBox="1">
              <a:spLocks noChangeArrowheads="1"/>
            </p:cNvSpPr>
            <p:nvPr/>
          </p:nvSpPr>
          <p:spPr bwMode="auto">
            <a:xfrm>
              <a:off x="2785" y="1999"/>
              <a:ext cx="1701"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dirty="0" err="1" smtClean="0">
                  <a:latin typeface="Iskoola Pota" charset="0"/>
                </a:rPr>
                <a:t>සෙලියුසස්ට</a:t>
              </a:r>
              <a:endParaRPr lang="en-US" sz="2800" dirty="0" smtClean="0">
                <a:solidFill>
                  <a:schemeClr val="tx1"/>
                </a:solidFill>
              </a:endParaRPr>
            </a:p>
          </p:txBody>
        </p:sp>
        <p:grpSp>
          <p:nvGrpSpPr>
            <p:cNvPr id="30751" name="Group 96"/>
            <p:cNvGrpSpPr>
              <a:grpSpLocks/>
            </p:cNvGrpSpPr>
            <p:nvPr/>
          </p:nvGrpSpPr>
          <p:grpSpPr bwMode="auto">
            <a:xfrm>
              <a:off x="2946" y="1011"/>
              <a:ext cx="1109" cy="1280"/>
              <a:chOff x="2946" y="1011"/>
              <a:chExt cx="1109" cy="1280"/>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smtClean="0">
                  <a:solidFill>
                    <a:schemeClr val="tx1"/>
                  </a:solidFill>
                </a:endParaRPr>
              </a:p>
            </p:txBody>
          </p:sp>
          <p:sp>
            <p:nvSpPr>
              <p:cNvPr id="162855" name="Line 39"/>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2901" name="Oval 85"/>
          <p:cNvSpPr>
            <a:spLocks noChangeArrowheads="1"/>
          </p:cNvSpPr>
          <p:nvPr/>
        </p:nvSpPr>
        <p:spPr bwMode="auto">
          <a:xfrm>
            <a:off x="3943350" y="1208088"/>
            <a:ext cx="1233488"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30747" name="Group 113"/>
          <p:cNvGrpSpPr>
            <a:grpSpLocks/>
          </p:cNvGrpSpPr>
          <p:nvPr/>
        </p:nvGrpSpPr>
        <p:grpSpPr bwMode="auto">
          <a:xfrm>
            <a:off x="552450" y="381000"/>
            <a:ext cx="854075" cy="1704975"/>
            <a:chOff x="348" y="204"/>
            <a:chExt cx="538" cy="1074"/>
          </a:xfrm>
        </p:grpSpPr>
        <p:sp>
          <p:nvSpPr>
            <p:cNvPr id="162930" name="Rectangle 114"/>
            <p:cNvSpPr>
              <a:spLocks noChangeArrowheads="1"/>
            </p:cNvSpPr>
            <p:nvPr/>
          </p:nvSpPr>
          <p:spPr bwMode="auto">
            <a:xfrm>
              <a:off x="348" y="204"/>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162931" name="Line 11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2109788" y="657225"/>
            <a:ext cx="64516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MS PGothic" charset="0"/>
              </a:defRPr>
            </a:lvl1pPr>
            <a:lvl2pPr marL="742950" indent="-285750">
              <a:tabLst>
                <a:tab pos="3489325" algn="l"/>
              </a:tabLst>
              <a:defRPr sz="1600" b="1">
                <a:solidFill>
                  <a:srgbClr val="00DFCA"/>
                </a:solidFill>
                <a:latin typeface="Comic Sans MS" charset="0"/>
                <a:ea typeface="MS PGothic" charset="0"/>
                <a:cs typeface="MS PGothic" charset="0"/>
              </a:defRPr>
            </a:lvl2pPr>
            <a:lvl3pPr marL="1143000" indent="-228600">
              <a:tabLst>
                <a:tab pos="3489325" algn="l"/>
              </a:tabLst>
              <a:defRPr sz="1600" b="1">
                <a:solidFill>
                  <a:srgbClr val="00DFCA"/>
                </a:solidFill>
                <a:latin typeface="Comic Sans MS" charset="0"/>
                <a:ea typeface="MS PGothic" charset="0"/>
                <a:cs typeface="MS PGothic" charset="0"/>
              </a:defRPr>
            </a:lvl3pPr>
            <a:lvl4pPr marL="1600200" indent="-228600">
              <a:tabLst>
                <a:tab pos="3489325" algn="l"/>
              </a:tabLst>
              <a:defRPr sz="1600" b="1">
                <a:solidFill>
                  <a:srgbClr val="00DFCA"/>
                </a:solidFill>
                <a:latin typeface="Comic Sans MS" charset="0"/>
                <a:ea typeface="MS PGothic" charset="0"/>
                <a:cs typeface="MS PGothic" charset="0"/>
              </a:defRPr>
            </a:lvl4pPr>
            <a:lvl5pPr marL="2057400" indent="-228600">
              <a:tabLst>
                <a:tab pos="3489325" algn="l"/>
              </a:tabLst>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9pPr>
          </a:lstStyle>
          <a:p>
            <a:pPr>
              <a:spcBef>
                <a:spcPct val="50000"/>
              </a:spcBef>
              <a:defRPr/>
            </a:pPr>
            <a:r>
              <a:rPr lang="en-US" sz="2000" smtClean="0">
                <a:solidFill>
                  <a:srgbClr val="FFFF00"/>
                </a:solidFill>
              </a:rPr>
              <a:t>ක්‍රි,පූ 300 දි, ඇලෙක්සැන්ඩර් වයස 33දි මිය ගියේය.</a:t>
            </a:r>
          </a:p>
        </p:txBody>
      </p:sp>
      <p:sp>
        <p:nvSpPr>
          <p:cNvPr id="522245" name="Text Box 5"/>
          <p:cNvSpPr txBox="1">
            <a:spLocks noChangeArrowheads="1"/>
          </p:cNvSpPr>
          <p:nvPr/>
        </p:nvSpPr>
        <p:spPr bwMode="auto">
          <a:xfrm>
            <a:off x="2114550" y="1195388"/>
            <a:ext cx="7029450"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000" smtClean="0">
                <a:solidFill>
                  <a:srgbClr val="FFFF00"/>
                </a:solidFill>
              </a:rPr>
              <a:t>ඔහුගේ කැමැත්ත වූ පරිදි රාජධානිය තම සමීපතම සෙනවියන් </a:t>
            </a:r>
            <a:r>
              <a:rPr lang="en-AU" sz="2000" smtClean="0">
                <a:solidFill>
                  <a:srgbClr val="FFFF00"/>
                </a:solidFill>
              </a:rPr>
              <a:t>                                        				</a:t>
            </a:r>
            <a:r>
              <a:rPr lang="en-US" sz="2000" smtClean="0">
                <a:solidFill>
                  <a:srgbClr val="FFFF00"/>
                </a:solidFill>
              </a:rPr>
              <a:t>හතර දෙනා අතර බෙදා දෙන ලදී</a:t>
            </a: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48" name="Text Box 8"/>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187534"/>
                </a:solidFill>
              </a:rPr>
              <a:t>සුළු ආසියාව</a:t>
            </a:r>
          </a:p>
        </p:txBody>
      </p:sp>
      <p:grpSp>
        <p:nvGrpSpPr>
          <p:cNvPr id="32773"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FF00"/>
                  </a:solidFill>
                </a:rPr>
                <a:t>සිරියාව:</a:t>
              </a:r>
            </a:p>
          </p:txBody>
        </p:sp>
      </p:grpSp>
      <p:grpSp>
        <p:nvGrpSpPr>
          <p:cNvPr id="32774"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FF00"/>
                  </a:solidFill>
                </a:rPr>
                <a:t>ඊජිප්තුව</a:t>
              </a:r>
            </a:p>
          </p:txBody>
        </p:sp>
      </p:grpSp>
      <p:grpSp>
        <p:nvGrpSpPr>
          <p:cNvPr id="32775" name="Group 15"/>
          <p:cNvGrpSpPr>
            <a:grpSpLocks/>
          </p:cNvGrpSpPr>
          <p:nvPr/>
        </p:nvGrpSpPr>
        <p:grpSpPr bwMode="auto">
          <a:xfrm>
            <a:off x="1128713" y="2857500"/>
            <a:ext cx="3067050" cy="2605088"/>
            <a:chOff x="711" y="1800"/>
            <a:chExt cx="1932" cy="1641"/>
          </a:xfrm>
        </p:grpSpPr>
        <p:sp>
          <p:nvSpPr>
            <p:cNvPr id="522256"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57" name="Text Box 17"/>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t>මධ්‍යධරණීය මුහුද</a:t>
              </a:r>
            </a:p>
          </p:txBody>
        </p:sp>
      </p:grpSp>
      <p:sp>
        <p:nvSpPr>
          <p:cNvPr id="32776"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777"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778" name="AutoShape 2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779" name="Line 2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0" name="Line 2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1"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2782"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278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2784" name="Text Box 33"/>
          <p:cNvSpPr txBox="1">
            <a:spLocks noChangeArrowheads="1"/>
          </p:cNvSpPr>
          <p:nvPr/>
        </p:nvSpPr>
        <p:spPr bwMode="auto">
          <a:xfrm>
            <a:off x="85804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endParaRPr>
          </a:p>
        </p:txBody>
      </p:sp>
      <p:sp>
        <p:nvSpPr>
          <p:cNvPr id="522274" name="Rectangle 3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15</a:t>
            </a:r>
          </a:p>
        </p:txBody>
      </p:sp>
      <p:sp>
        <p:nvSpPr>
          <p:cNvPr id="32786"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22277" name="Text Box 37"/>
          <p:cNvSpPr txBox="1">
            <a:spLocks noChangeArrowheads="1"/>
          </p:cNvSpPr>
          <p:nvPr/>
        </p:nvSpPr>
        <p:spPr bwMode="auto">
          <a:xfrm>
            <a:off x="2598738" y="2241550"/>
            <a:ext cx="2189162"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latin typeface="Iskoola Pota" charset="0"/>
              </a:rPr>
              <a:t>ලිසිමකස්ට</a:t>
            </a:r>
            <a:endParaRPr lang="en-US" sz="2000" smtClean="0">
              <a:solidFill>
                <a:srgbClr val="187534"/>
              </a:solidFill>
            </a:endParaRPr>
          </a:p>
        </p:txBody>
      </p:sp>
      <p:sp>
        <p:nvSpPr>
          <p:cNvPr id="522280" name="Text Box 40"/>
          <p:cNvSpPr txBox="1">
            <a:spLocks noChangeArrowheads="1"/>
          </p:cNvSpPr>
          <p:nvPr/>
        </p:nvSpPr>
        <p:spPr bwMode="auto">
          <a:xfrm>
            <a:off x="4676775" y="3240088"/>
            <a:ext cx="1760538"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latin typeface="Iskoola Pota" charset="0"/>
              </a:rPr>
              <a:t>සෙලියුසස්ට</a:t>
            </a:r>
            <a:endParaRPr lang="en-US" sz="2000" smtClean="0">
              <a:solidFill>
                <a:schemeClr val="tx1"/>
              </a:solidFill>
            </a:endParaRPr>
          </a:p>
        </p:txBody>
      </p:sp>
      <p:sp>
        <p:nvSpPr>
          <p:cNvPr id="522283" name="Text Box 43"/>
          <p:cNvSpPr txBox="1">
            <a:spLocks noChangeArrowheads="1"/>
          </p:cNvSpPr>
          <p:nvPr/>
        </p:nvSpPr>
        <p:spPr bwMode="auto">
          <a:xfrm>
            <a:off x="3305175" y="5786438"/>
            <a:ext cx="1760538"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latin typeface="Iskoola Pota" charset="0"/>
              </a:rPr>
              <a:t>ටොලමිට </a:t>
            </a:r>
            <a:endParaRPr lang="en-US" sz="2000" smtClean="0">
              <a:solidFill>
                <a:schemeClr val="tx1"/>
              </a:solidFill>
            </a:endParaRP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87" name="Text Box 47"/>
          <p:cNvSpPr txBox="1">
            <a:spLocks noChangeArrowheads="1"/>
          </p:cNvSpPr>
          <p:nvPr/>
        </p:nvSpPr>
        <p:spPr bwMode="auto">
          <a:xfrm>
            <a:off x="515938" y="173672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187534"/>
                </a:solidFill>
              </a:rPr>
              <a:t>ග්‍රිසිය: </a:t>
            </a:r>
          </a:p>
        </p:txBody>
      </p:sp>
      <p:sp>
        <p:nvSpPr>
          <p:cNvPr id="522289" name="Text Box 49"/>
          <p:cNvSpPr txBox="1">
            <a:spLocks noChangeArrowheads="1"/>
          </p:cNvSpPr>
          <p:nvPr/>
        </p:nvSpPr>
        <p:spPr bwMode="auto">
          <a:xfrm>
            <a:off x="492125" y="2155825"/>
            <a:ext cx="1760538"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latin typeface="Iskoola Pota" charset="0"/>
              </a:rPr>
              <a:t>කැස්සන්ඩර්ට</a:t>
            </a:r>
            <a:endParaRPr lang="en-US" sz="2000" smtClean="0">
              <a:solidFill>
                <a:schemeClr val="tx1"/>
              </a:solidFill>
            </a:endParaRPr>
          </a:p>
        </p:txBody>
      </p:sp>
      <p:sp>
        <p:nvSpPr>
          <p:cNvPr id="522292" name="Text Box 52"/>
          <p:cNvSpPr txBox="1">
            <a:spLocks noChangeArrowheads="1"/>
          </p:cNvSpPr>
          <p:nvPr/>
        </p:nvSpPr>
        <p:spPr bwMode="auto">
          <a:xfrm>
            <a:off x="6219825" y="2171700"/>
            <a:ext cx="2455863"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400" smtClean="0">
                <a:latin typeface="Iskoola Pota" charset="0"/>
              </a:rPr>
              <a:t>සෙලුසිඩ්</a:t>
            </a:r>
            <a:r>
              <a:rPr lang="en-AU" sz="2400" smtClean="0">
                <a:latin typeface="Iskoola Pota" charset="0"/>
              </a:rPr>
              <a:t> </a:t>
            </a:r>
            <a:r>
              <a:rPr lang="en-US" sz="2400" smtClean="0">
                <a:latin typeface="Iskoola Pota" charset="0"/>
              </a:rPr>
              <a:t>අධිරාජ්‍යයන්</a:t>
            </a:r>
            <a:endParaRPr lang="en-US" sz="2400" smtClean="0">
              <a:solidFill>
                <a:srgbClr val="FA4E19"/>
              </a:solidFill>
            </a:endParaRPr>
          </a:p>
        </p:txBody>
      </p:sp>
      <p:sp>
        <p:nvSpPr>
          <p:cNvPr id="522293" name="Text Box 53"/>
          <p:cNvSpPr txBox="1">
            <a:spLocks noChangeArrowheads="1"/>
          </p:cNvSpPr>
          <p:nvPr/>
        </p:nvSpPr>
        <p:spPr bwMode="auto">
          <a:xfrm>
            <a:off x="836613" y="5594350"/>
            <a:ext cx="2357437" cy="83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r">
              <a:spcBef>
                <a:spcPct val="50000"/>
              </a:spcBef>
              <a:defRPr/>
            </a:pPr>
            <a:r>
              <a:rPr lang="en-US" sz="2400" smtClean="0">
                <a:latin typeface="Iskoola Pota" charset="0"/>
              </a:rPr>
              <a:t>ටොලමික්</a:t>
            </a:r>
            <a:r>
              <a:rPr lang="en-AU" sz="2400" smtClean="0">
                <a:latin typeface="Iskoola Pota" charset="0"/>
              </a:rPr>
              <a:t> </a:t>
            </a:r>
            <a:r>
              <a:rPr lang="en-US" sz="2400" smtClean="0">
                <a:latin typeface="Iskoola Pota" charset="0"/>
              </a:rPr>
              <a:t>පාරාවෝ</a:t>
            </a:r>
            <a:endParaRPr lang="en-US" sz="2400" smtClean="0">
              <a:solidFill>
                <a:srgbClr val="FA4E19"/>
              </a:solidFill>
            </a:endParaRPr>
          </a:p>
        </p:txBody>
      </p:sp>
      <p:grpSp>
        <p:nvGrpSpPr>
          <p:cNvPr id="32795"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smtClean="0">
                <a:solidFill>
                  <a:schemeClr val="tx1"/>
                </a:solidFill>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32803" name="Group 74"/>
            <p:cNvGrpSpPr>
              <a:grpSpLocks/>
            </p:cNvGrpSpPr>
            <p:nvPr/>
          </p:nvGrpSpPr>
          <p:grpSpPr bwMode="auto">
            <a:xfrm>
              <a:off x="2581" y="2538"/>
              <a:ext cx="1298" cy="828"/>
              <a:chOff x="2581" y="2538"/>
              <a:chExt cx="1298" cy="828"/>
            </a:xfrm>
          </p:grpSpPr>
          <p:grpSp>
            <p:nvGrpSpPr>
              <p:cNvPr id="32808"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12" name="Text Box 72"/>
                <p:cNvSpPr txBox="1">
                  <a:spLocks noChangeArrowheads="1"/>
                </p:cNvSpPr>
                <p:nvPr/>
              </p:nvSpPr>
              <p:spPr bwMode="auto">
                <a:xfrm>
                  <a:off x="1397" y="2807"/>
                  <a:ext cx="1000"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smtClean="0">
                      <a:solidFill>
                        <a:srgbClr val="66FFFF"/>
                      </a:solidFill>
                    </a:rPr>
                    <a:t>ඉශ්‍රායෙලය</a:t>
                  </a: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04" name="Freeform 64"/>
            <p:cNvSpPr>
              <a:spLocks/>
            </p:cNvSpPr>
            <p:nvPr/>
          </p:nvSpPr>
          <p:spPr bwMode="auto">
            <a:xfrm rot="3224292" flipH="1">
              <a:off x="2158" y="2691"/>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grpSp>
        <p:nvGrpSpPr>
          <p:cNvPr id="9" name="Group 80"/>
          <p:cNvGrpSpPr>
            <a:grpSpLocks/>
          </p:cNvGrpSpPr>
          <p:nvPr/>
        </p:nvGrpSpPr>
        <p:grpSpPr bwMode="auto">
          <a:xfrm>
            <a:off x="611188" y="2865438"/>
            <a:ext cx="3540125" cy="2540000"/>
            <a:chOff x="2701" y="1250"/>
            <a:chExt cx="2230" cy="1600"/>
          </a:xfrm>
        </p:grpSpPr>
        <p:sp>
          <p:nvSpPr>
            <p:cNvPr id="522317" name="Oval 77"/>
            <p:cNvSpPr>
              <a:spLocks noChangeArrowheads="1"/>
            </p:cNvSpPr>
            <p:nvPr/>
          </p:nvSpPr>
          <p:spPr bwMode="auto">
            <a:xfrm>
              <a:off x="2701" y="1250"/>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cs typeface="MS PGothic" charset="0"/>
              </a:endParaRPr>
            </a:p>
          </p:txBody>
        </p:sp>
        <p:sp>
          <p:nvSpPr>
            <p:cNvPr id="522316" name="Text Box 76"/>
            <p:cNvSpPr txBox="1">
              <a:spLocks noChangeArrowheads="1"/>
            </p:cNvSpPr>
            <p:nvPr/>
          </p:nvSpPr>
          <p:spPr bwMode="auto">
            <a:xfrm>
              <a:off x="2754" y="1618"/>
              <a:ext cx="1932" cy="679"/>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altLang="ja-JP" sz="3200" i="1" smtClean="0">
                  <a:solidFill>
                    <a:schemeClr val="tx1"/>
                  </a:solidFill>
                </a:rPr>
                <a:t>"පොලෝ තළයේ නාභිය"</a:t>
              </a:r>
              <a:endParaRPr lang="en-US" sz="3200" i="1" smtClean="0">
                <a:solidFill>
                  <a:schemeClr val="tx1"/>
                </a:solidFill>
              </a:endParaRPr>
            </a:p>
          </p:txBody>
        </p:sp>
      </p:grpSp>
      <p:grpSp>
        <p:nvGrpSpPr>
          <p:cNvPr id="32798" name="Group 81"/>
          <p:cNvGrpSpPr>
            <a:grpSpLocks/>
          </p:cNvGrpSpPr>
          <p:nvPr/>
        </p:nvGrpSpPr>
        <p:grpSpPr bwMode="auto">
          <a:xfrm>
            <a:off x="519113" y="312738"/>
            <a:ext cx="854075" cy="1704975"/>
            <a:chOff x="327" y="161"/>
            <a:chExt cx="538" cy="1074"/>
          </a:xfrm>
        </p:grpSpPr>
        <p:sp>
          <p:nvSpPr>
            <p:cNvPr id="522322" name="Rectangle 82"/>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522323" name="Line 83"/>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231775" y="5534025"/>
            <a:ext cx="8721725" cy="8302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smtClean="0">
                <a:solidFill>
                  <a:srgbClr val="0099CC"/>
                </a:solidFill>
              </a:rPr>
              <a:t>(පරණ ගිවිසුම)</a:t>
            </a:r>
            <a:r>
              <a:rPr lang="en-US" sz="2400" smtClean="0">
                <a:solidFill>
                  <a:srgbClr val="FFFF00"/>
                </a:solidFill>
              </a:rPr>
              <a:t>    </a:t>
            </a:r>
            <a:r>
              <a:rPr lang="en-US" sz="4800" smtClean="0">
                <a:solidFill>
                  <a:srgbClr val="FFFF00"/>
                </a:solidFill>
              </a:rPr>
              <a:t>වසර 400ක් පමණ</a:t>
            </a:r>
            <a:r>
              <a:rPr lang="en-AU" sz="4800" smtClean="0">
                <a:solidFill>
                  <a:srgbClr val="FFFF00"/>
                </a:solidFill>
              </a:rPr>
              <a:t>  </a:t>
            </a:r>
            <a:r>
              <a:rPr lang="en-US" sz="2000" smtClean="0">
                <a:solidFill>
                  <a:srgbClr val="66FF33"/>
                </a:solidFill>
              </a:rPr>
              <a:t>(අලුත් ගිවිසුම)</a:t>
            </a:r>
            <a:endParaRPr lang="en-US" sz="2000" smtClean="0">
              <a:solidFill>
                <a:srgbClr val="FFFF00"/>
              </a:solidFill>
            </a:endParaRPr>
          </a:p>
        </p:txBody>
      </p:sp>
      <p:sp>
        <p:nvSpPr>
          <p:cNvPr id="502788" name="AutoShape 4"/>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4819" name="Text Box 11"/>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0" name="Text Box 12"/>
          <p:cNvSpPr txBox="1">
            <a:spLocks noChangeArrowheads="1"/>
          </p:cNvSpPr>
          <p:nvPr/>
        </p:nvSpPr>
        <p:spPr bwMode="auto">
          <a:xfrm>
            <a:off x="8586788"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endParaRPr lang="en-US" b="0">
              <a:solidFill>
                <a:srgbClr val="FFFFFF"/>
              </a:solidFill>
              <a:latin typeface="Arial" charset="0"/>
            </a:endParaRPr>
          </a:p>
        </p:txBody>
      </p:sp>
      <p:sp>
        <p:nvSpPr>
          <p:cNvPr id="502797"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16</a:t>
            </a:r>
          </a:p>
        </p:txBody>
      </p:sp>
      <p:sp>
        <p:nvSpPr>
          <p:cNvPr id="34822" name="Text Box 1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02799" name="Text Box 15"/>
          <p:cNvSpPr txBox="1">
            <a:spLocks noChangeArrowheads="1"/>
          </p:cNvSpPr>
          <p:nvPr/>
        </p:nvSpPr>
        <p:spPr bwMode="auto">
          <a:xfrm>
            <a:off x="-207963" y="2460625"/>
            <a:ext cx="8785226" cy="1539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smtClean="0">
                <a:solidFill>
                  <a:srgbClr val="FFFF00"/>
                </a:solidFill>
                <a:effectLst>
                  <a:outerShdw blurRad="38100" dist="38100" dir="2700000" algn="tl">
                    <a:srgbClr val="000000"/>
                  </a:outerShdw>
                </a:effectLst>
                <a:cs typeface="Comic Sans MS" charset="0"/>
              </a:rPr>
              <a:t>ප්‍රොතෙස්තන්ත</a:t>
            </a:r>
            <a:r>
              <a:rPr lang="en-US" sz="2400" smtClean="0">
                <a:solidFill>
                  <a:srgbClr val="FFFF00"/>
                </a:solidFill>
                <a:effectLst>
                  <a:outerShdw blurRad="38100" dist="38100" dir="2700000" algn="tl">
                    <a:srgbClr val="000000"/>
                  </a:outerShdw>
                </a:effectLst>
              </a:rPr>
              <a:t>: </a:t>
            </a:r>
            <a:r>
              <a:rPr lang="en-US" sz="2400" smtClean="0">
                <a:solidFill>
                  <a:srgbClr val="FFFF00"/>
                </a:solidFill>
                <a:effectLst>
                  <a:outerShdw blurRad="38100" dist="38100" dir="2700000" algn="tl">
                    <a:srgbClr val="000000"/>
                  </a:outerShdw>
                </a:effectLst>
                <a:cs typeface="Comic Sans MS" charset="0"/>
              </a:rPr>
              <a:t>මෙම පොත්වල දිව්‍යමය එළිදරව් කිරීමක් නොමැත </a:t>
            </a:r>
            <a:endParaRPr lang="en-AU" sz="2400" smtClean="0">
              <a:solidFill>
                <a:srgbClr val="FFFF00"/>
              </a:solidFill>
              <a:effectLst>
                <a:outerShdw blurRad="38100" dist="38100" dir="2700000" algn="tl">
                  <a:srgbClr val="000000"/>
                </a:outerShdw>
              </a:effectLst>
            </a:endParaRPr>
          </a:p>
          <a:p>
            <a:pPr algn="ctr">
              <a:spcBef>
                <a:spcPct val="50000"/>
              </a:spcBef>
              <a:defRPr/>
            </a:pPr>
            <a:r>
              <a:rPr lang="en-US" sz="2800" smtClean="0">
                <a:solidFill>
                  <a:srgbClr val="FFFF00"/>
                </a:solidFill>
                <a:effectLst>
                  <a:outerShdw blurRad="38100" dist="38100" dir="2700000" algn="tl">
                    <a:srgbClr val="000000"/>
                  </a:outerShdw>
                </a:effectLst>
              </a:rPr>
              <a:t>රෝමානු කතෝලික සභාව  මින් </a:t>
            </a:r>
            <a:r>
              <a:rPr lang="en-US" sz="2800" u="sng" smtClean="0">
                <a:solidFill>
                  <a:schemeClr val="tx1"/>
                </a:solidFill>
                <a:effectLst>
                  <a:outerShdw blurRad="38100" dist="38100" dir="2700000" algn="tl">
                    <a:srgbClr val="000000"/>
                  </a:outerShdw>
                </a:effectLst>
              </a:rPr>
              <a:t>පොත් 7ක් </a:t>
            </a:r>
            <a:r>
              <a:rPr lang="en-US" sz="2800" smtClean="0">
                <a:solidFill>
                  <a:srgbClr val="FFFF00"/>
                </a:solidFill>
                <a:effectLst>
                  <a:outerShdw blurRad="38100" dist="38100" dir="2700000" algn="tl">
                    <a:srgbClr val="000000"/>
                  </a:outerShdw>
                </a:effectLst>
              </a:rPr>
              <a:t>පමණක් 1546 පිළිගත්තේය.</a:t>
            </a:r>
          </a:p>
        </p:txBody>
      </p:sp>
      <p:sp>
        <p:nvSpPr>
          <p:cNvPr id="502800" name="Text Box 16"/>
          <p:cNvSpPr txBox="1">
            <a:spLocks noChangeArrowheads="1"/>
          </p:cNvSpPr>
          <p:nvPr/>
        </p:nvSpPr>
        <p:spPr bwMode="auto">
          <a:xfrm>
            <a:off x="1725613" y="371475"/>
            <a:ext cx="6997700" cy="923925"/>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5400" smtClean="0">
                <a:solidFill>
                  <a:srgbClr val="FAFCFF"/>
                </a:solidFill>
              </a:rPr>
              <a:t>ඇපොක්‍රිපා හී පොත් 15</a:t>
            </a:r>
          </a:p>
        </p:txBody>
      </p:sp>
      <p:sp>
        <p:nvSpPr>
          <p:cNvPr id="502803" name="Text Box 19"/>
          <p:cNvSpPr txBox="1">
            <a:spLocks noChangeArrowheads="1"/>
          </p:cNvSpPr>
          <p:nvPr/>
        </p:nvSpPr>
        <p:spPr bwMode="auto">
          <a:xfrm>
            <a:off x="7196138" y="3043238"/>
            <a:ext cx="1052512"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chemeClr val="accent1"/>
                </a:solidFill>
              </a:rPr>
              <a:t>1546</a:t>
            </a:r>
            <a:endParaRPr lang="en-US" smtClean="0">
              <a:solidFill>
                <a:schemeClr val="accent1"/>
              </a:solidFill>
            </a:endParaRPr>
          </a:p>
        </p:txBody>
      </p:sp>
      <p:sp>
        <p:nvSpPr>
          <p:cNvPr id="502802" name="Text Box 18"/>
          <p:cNvSpPr txBox="1">
            <a:spLocks noChangeArrowheads="1"/>
          </p:cNvSpPr>
          <p:nvPr/>
        </p:nvSpPr>
        <p:spPr bwMode="auto">
          <a:xfrm>
            <a:off x="7219950" y="3067050"/>
            <a:ext cx="1052513"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CCECFF"/>
                </a:solidFill>
              </a:rPr>
              <a:t>1546</a:t>
            </a:r>
            <a:endParaRPr lang="en-US" smtClean="0">
              <a:solidFill>
                <a:srgbClr val="CCECFF"/>
              </a:solidFill>
            </a:endParaRPr>
          </a:p>
        </p:txBody>
      </p:sp>
      <p:grpSp>
        <p:nvGrpSpPr>
          <p:cNvPr id="34827" name="Group 20"/>
          <p:cNvGrpSpPr>
            <a:grpSpLocks/>
          </p:cNvGrpSpPr>
          <p:nvPr/>
        </p:nvGrpSpPr>
        <p:grpSpPr bwMode="auto">
          <a:xfrm>
            <a:off x="519113" y="312738"/>
            <a:ext cx="854075" cy="1704975"/>
            <a:chOff x="327" y="161"/>
            <a:chExt cx="538" cy="1074"/>
          </a:xfrm>
        </p:grpSpPr>
        <p:sp>
          <p:nvSpPr>
            <p:cNvPr id="502805" name="Rectangle 2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502806" name="Line 2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02801" name="Text Box 17"/>
          <p:cNvSpPr txBox="1">
            <a:spLocks noChangeArrowheads="1"/>
          </p:cNvSpPr>
          <p:nvPr/>
        </p:nvSpPr>
        <p:spPr bwMode="auto">
          <a:xfrm>
            <a:off x="7221538" y="3067050"/>
            <a:ext cx="1052512"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0000"/>
                </a:solidFill>
              </a:rPr>
              <a:t>1546</a:t>
            </a:r>
            <a:endParaRPr lang="en-US" smtClean="0">
              <a:solidFill>
                <a:srgbClr val="FF00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par>
                          <p:cTn id="22" fill="hold" nodeType="afterGroup">
                            <p:stCondLst>
                              <p:cond delay="500"/>
                            </p:stCondLst>
                            <p:childTnLst>
                              <p:par>
                                <p:cTn id="23" presetID="23" presetClass="entr" presetSubtype="528" fill="hold" grpId="0" nodeType="afterEffect">
                                  <p:stCondLst>
                                    <p:cond delay="0"/>
                                  </p:stCondLst>
                                  <p:childTnLst>
                                    <p:set>
                                      <p:cBhvr>
                                        <p:cTn id="24" dur="1" fill="hold">
                                          <p:stCondLst>
                                            <p:cond delay="0"/>
                                          </p:stCondLst>
                                        </p:cTn>
                                        <p:tgtEl>
                                          <p:spTgt spid="502803"/>
                                        </p:tgtEl>
                                        <p:attrNameLst>
                                          <p:attrName>style.visibility</p:attrName>
                                        </p:attrNameLst>
                                      </p:cBhvr>
                                      <p:to>
                                        <p:strVal val="visible"/>
                                      </p:to>
                                    </p:set>
                                    <p:anim calcmode="lin" valueType="num">
                                      <p:cBhvr>
                                        <p:cTn id="25" dur="500" fill="hold"/>
                                        <p:tgtEl>
                                          <p:spTgt spid="502803"/>
                                        </p:tgtEl>
                                        <p:attrNameLst>
                                          <p:attrName>ppt_w</p:attrName>
                                        </p:attrNameLst>
                                      </p:cBhvr>
                                      <p:tavLst>
                                        <p:tav tm="0">
                                          <p:val>
                                            <p:fltVal val="0"/>
                                          </p:val>
                                        </p:tav>
                                        <p:tav tm="100000">
                                          <p:val>
                                            <p:strVal val="#ppt_w"/>
                                          </p:val>
                                        </p:tav>
                                      </p:tavLst>
                                    </p:anim>
                                    <p:anim calcmode="lin" valueType="num">
                                      <p:cBhvr>
                                        <p:cTn id="26" dur="500" fill="hold"/>
                                        <p:tgtEl>
                                          <p:spTgt spid="502803"/>
                                        </p:tgtEl>
                                        <p:attrNameLst>
                                          <p:attrName>ppt_h</p:attrName>
                                        </p:attrNameLst>
                                      </p:cBhvr>
                                      <p:tavLst>
                                        <p:tav tm="0">
                                          <p:val>
                                            <p:fltVal val="0"/>
                                          </p:val>
                                        </p:tav>
                                        <p:tav tm="100000">
                                          <p:val>
                                            <p:strVal val="#ppt_h"/>
                                          </p:val>
                                        </p:tav>
                                      </p:tavLst>
                                    </p:anim>
                                    <p:anim calcmode="lin" valueType="num">
                                      <p:cBhvr>
                                        <p:cTn id="27" dur="500" fill="hold"/>
                                        <p:tgtEl>
                                          <p:spTgt spid="502803"/>
                                        </p:tgtEl>
                                        <p:attrNameLst>
                                          <p:attrName>ppt_x</p:attrName>
                                        </p:attrNameLst>
                                      </p:cBhvr>
                                      <p:tavLst>
                                        <p:tav tm="0">
                                          <p:val>
                                            <p:fltVal val="0.5"/>
                                          </p:val>
                                        </p:tav>
                                        <p:tav tm="100000">
                                          <p:val>
                                            <p:strVal val="#ppt_x"/>
                                          </p:val>
                                        </p:tav>
                                      </p:tavLst>
                                    </p:anim>
                                    <p:anim calcmode="lin" valueType="num">
                                      <p:cBhvr>
                                        <p:cTn id="28" dur="500" fill="hold"/>
                                        <p:tgtEl>
                                          <p:spTgt spid="502803"/>
                                        </p:tgtEl>
                                        <p:attrNameLst>
                                          <p:attrName>ppt_y</p:attrName>
                                        </p:attrNameLst>
                                      </p:cBhvr>
                                      <p:tavLst>
                                        <p:tav tm="0">
                                          <p:val>
                                            <p:fltVal val="0.5"/>
                                          </p:val>
                                        </p:tav>
                                        <p:tav tm="100000">
                                          <p:val>
                                            <p:strVal val="#ppt_y"/>
                                          </p:val>
                                        </p:tav>
                                      </p:tavLst>
                                    </p:anim>
                                  </p:childTnLst>
                                </p:cTn>
                              </p:par>
                            </p:childTnLst>
                          </p:cTn>
                        </p:par>
                        <p:par>
                          <p:cTn id="29" fill="hold" nodeType="afterGroup">
                            <p:stCondLst>
                              <p:cond delay="1000"/>
                            </p:stCondLst>
                            <p:childTnLst>
                              <p:par>
                                <p:cTn id="30" presetID="23" presetClass="entr" presetSubtype="528" fill="hold" grpId="0" nodeType="afterEffect">
                                  <p:stCondLst>
                                    <p:cond delay="0"/>
                                  </p:stCondLst>
                                  <p:childTnLst>
                                    <p:set>
                                      <p:cBhvr>
                                        <p:cTn id="31" dur="1" fill="hold">
                                          <p:stCondLst>
                                            <p:cond delay="0"/>
                                          </p:stCondLst>
                                        </p:cTn>
                                        <p:tgtEl>
                                          <p:spTgt spid="502802"/>
                                        </p:tgtEl>
                                        <p:attrNameLst>
                                          <p:attrName>style.visibility</p:attrName>
                                        </p:attrNameLst>
                                      </p:cBhvr>
                                      <p:to>
                                        <p:strVal val="visible"/>
                                      </p:to>
                                    </p:set>
                                    <p:anim calcmode="lin" valueType="num">
                                      <p:cBhvr>
                                        <p:cTn id="32" dur="500" fill="hold"/>
                                        <p:tgtEl>
                                          <p:spTgt spid="502802"/>
                                        </p:tgtEl>
                                        <p:attrNameLst>
                                          <p:attrName>ppt_w</p:attrName>
                                        </p:attrNameLst>
                                      </p:cBhvr>
                                      <p:tavLst>
                                        <p:tav tm="0">
                                          <p:val>
                                            <p:fltVal val="0"/>
                                          </p:val>
                                        </p:tav>
                                        <p:tav tm="100000">
                                          <p:val>
                                            <p:strVal val="#ppt_w"/>
                                          </p:val>
                                        </p:tav>
                                      </p:tavLst>
                                    </p:anim>
                                    <p:anim calcmode="lin" valueType="num">
                                      <p:cBhvr>
                                        <p:cTn id="33" dur="500" fill="hold"/>
                                        <p:tgtEl>
                                          <p:spTgt spid="502802"/>
                                        </p:tgtEl>
                                        <p:attrNameLst>
                                          <p:attrName>ppt_h</p:attrName>
                                        </p:attrNameLst>
                                      </p:cBhvr>
                                      <p:tavLst>
                                        <p:tav tm="0">
                                          <p:val>
                                            <p:fltVal val="0"/>
                                          </p:val>
                                        </p:tav>
                                        <p:tav tm="100000">
                                          <p:val>
                                            <p:strVal val="#ppt_h"/>
                                          </p:val>
                                        </p:tav>
                                      </p:tavLst>
                                    </p:anim>
                                    <p:anim calcmode="lin" valueType="num">
                                      <p:cBhvr>
                                        <p:cTn id="34" dur="500" fill="hold"/>
                                        <p:tgtEl>
                                          <p:spTgt spid="502802"/>
                                        </p:tgtEl>
                                        <p:attrNameLst>
                                          <p:attrName>ppt_x</p:attrName>
                                        </p:attrNameLst>
                                      </p:cBhvr>
                                      <p:tavLst>
                                        <p:tav tm="0">
                                          <p:val>
                                            <p:fltVal val="0.5"/>
                                          </p:val>
                                        </p:tav>
                                        <p:tav tm="100000">
                                          <p:val>
                                            <p:strVal val="#ppt_x"/>
                                          </p:val>
                                        </p:tav>
                                      </p:tavLst>
                                    </p:anim>
                                    <p:anim calcmode="lin" valueType="num">
                                      <p:cBhvr>
                                        <p:cTn id="35" dur="500" fill="hold"/>
                                        <p:tgtEl>
                                          <p:spTgt spid="502802"/>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1500"/>
                            </p:stCondLst>
                            <p:childTnLst>
                              <p:par>
                                <p:cTn id="37" presetID="23" presetClass="entr" presetSubtype="528" fill="hold" grpId="0" nodeType="afterEffect">
                                  <p:stCondLst>
                                    <p:cond delay="0"/>
                                  </p:stCondLst>
                                  <p:childTnLst>
                                    <p:set>
                                      <p:cBhvr>
                                        <p:cTn id="38" dur="1" fill="hold">
                                          <p:stCondLst>
                                            <p:cond delay="0"/>
                                          </p:stCondLst>
                                        </p:cTn>
                                        <p:tgtEl>
                                          <p:spTgt spid="502801"/>
                                        </p:tgtEl>
                                        <p:attrNameLst>
                                          <p:attrName>style.visibility</p:attrName>
                                        </p:attrNameLst>
                                      </p:cBhvr>
                                      <p:to>
                                        <p:strVal val="visible"/>
                                      </p:to>
                                    </p:set>
                                    <p:anim calcmode="lin" valueType="num">
                                      <p:cBhvr>
                                        <p:cTn id="39" dur="500" fill="hold"/>
                                        <p:tgtEl>
                                          <p:spTgt spid="502801"/>
                                        </p:tgtEl>
                                        <p:attrNameLst>
                                          <p:attrName>ppt_w</p:attrName>
                                        </p:attrNameLst>
                                      </p:cBhvr>
                                      <p:tavLst>
                                        <p:tav tm="0">
                                          <p:val>
                                            <p:fltVal val="0"/>
                                          </p:val>
                                        </p:tav>
                                        <p:tav tm="100000">
                                          <p:val>
                                            <p:strVal val="#ppt_w"/>
                                          </p:val>
                                        </p:tav>
                                      </p:tavLst>
                                    </p:anim>
                                    <p:anim calcmode="lin" valueType="num">
                                      <p:cBhvr>
                                        <p:cTn id="40" dur="500" fill="hold"/>
                                        <p:tgtEl>
                                          <p:spTgt spid="502801"/>
                                        </p:tgtEl>
                                        <p:attrNameLst>
                                          <p:attrName>ppt_h</p:attrName>
                                        </p:attrNameLst>
                                      </p:cBhvr>
                                      <p:tavLst>
                                        <p:tav tm="0">
                                          <p:val>
                                            <p:fltVal val="0"/>
                                          </p:val>
                                        </p:tav>
                                        <p:tav tm="100000">
                                          <p:val>
                                            <p:strVal val="#ppt_h"/>
                                          </p:val>
                                        </p:tav>
                                      </p:tavLst>
                                    </p:anim>
                                    <p:anim calcmode="lin" valueType="num">
                                      <p:cBhvr>
                                        <p:cTn id="41" dur="500" fill="hold"/>
                                        <p:tgtEl>
                                          <p:spTgt spid="502801"/>
                                        </p:tgtEl>
                                        <p:attrNameLst>
                                          <p:attrName>ppt_x</p:attrName>
                                        </p:attrNameLst>
                                      </p:cBhvr>
                                      <p:tavLst>
                                        <p:tav tm="0">
                                          <p:val>
                                            <p:fltVal val="0.5"/>
                                          </p:val>
                                        </p:tav>
                                        <p:tav tm="100000">
                                          <p:val>
                                            <p:strVal val="#ppt_x"/>
                                          </p:val>
                                        </p:tav>
                                      </p:tavLst>
                                    </p:anim>
                                    <p:anim calcmode="lin" valueType="num">
                                      <p:cBhvr>
                                        <p:cTn id="42" dur="500" fill="hold"/>
                                        <p:tgtEl>
                                          <p:spTgt spid="5028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autoUpdateAnimBg="0"/>
      <p:bldP spid="502800" grpId="0" autoUpdateAnimBg="0"/>
      <p:bldP spid="502803" grpId="0" autoUpdateAnimBg="0"/>
      <p:bldP spid="502802" grpId="0" autoUpdateAnimBg="0"/>
      <p:bldP spid="50280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638300" y="447675"/>
            <a:ext cx="7235825" cy="523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effectLst>
                  <a:outerShdw blurRad="38100" dist="38100" dir="2700000" algn="tl">
                    <a:srgbClr val="000000"/>
                  </a:outerShdw>
                </a:effectLst>
                <a:cs typeface="Comic Sans MS" charset="0"/>
              </a:rPr>
              <a:t>ඇපොක්‍රිපා හී පොත් </a:t>
            </a:r>
            <a:r>
              <a:rPr lang="en-US" sz="2800" smtClean="0">
                <a:solidFill>
                  <a:srgbClr val="FFFF00"/>
                </a:solidFill>
                <a:effectLst>
                  <a:outerShdw blurRad="38100" dist="38100" dir="2700000" algn="tl">
                    <a:srgbClr val="000000"/>
                  </a:outerShdw>
                </a:effectLst>
              </a:rPr>
              <a:t>15</a:t>
            </a:r>
            <a:endParaRPr lang="en-US" sz="8800" smtClean="0">
              <a:solidFill>
                <a:srgbClr val="FFFF00"/>
              </a:solidFill>
              <a:effectLst>
                <a:outerShdw blurRad="38100" dist="38100" dir="2700000" algn="tl">
                  <a:srgbClr val="000000"/>
                </a:outerShdw>
              </a:effectLst>
            </a:endParaRPr>
          </a:p>
        </p:txBody>
      </p:sp>
      <p:sp>
        <p:nvSpPr>
          <p:cNvPr id="432161" name="Text Box 33"/>
          <p:cNvSpPr txBox="1">
            <a:spLocks noChangeArrowheads="1"/>
          </p:cNvSpPr>
          <p:nvPr/>
        </p:nvSpPr>
        <p:spPr bwMode="auto">
          <a:xfrm>
            <a:off x="1808163" y="957263"/>
            <a:ext cx="6950075" cy="53244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defRPr/>
            </a:pPr>
            <a:r>
              <a:rPr lang="en-US" sz="2000" dirty="0" err="1" smtClean="0">
                <a:solidFill>
                  <a:srgbClr val="FFFF00"/>
                </a:solidFill>
                <a:effectLst>
                  <a:outerShdw blurRad="38100" dist="38100" dir="2700000" algn="tl">
                    <a:srgbClr val="000000"/>
                  </a:outerShdw>
                </a:effectLst>
                <a:latin typeface="Helvetica" charset="0"/>
              </a:rPr>
              <a:t>පළවන</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එඩ්රාස්</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දෙවන</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එඩ්රාස්</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තෝබිත්</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යූදිත්</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එස්තර්</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පොතට</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එකතුකිරීමක්</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සාලමොන්ගේ</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ප්‍රඥාව</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උපදේශකයා</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හෙවත්</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සීරාක්</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බාරුක්</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යෙරමියාගේ</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හසුන</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අසරියාගේ</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යාඤාව</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සහ</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තරුණයන්</a:t>
            </a:r>
            <a:r>
              <a:rPr lang="en-US" sz="2000" dirty="0" smtClean="0">
                <a:solidFill>
                  <a:srgbClr val="FFFF00"/>
                </a:solidFill>
                <a:effectLst>
                  <a:outerShdw blurRad="38100" dist="38100" dir="2700000" algn="tl">
                    <a:srgbClr val="000000"/>
                  </a:outerShdw>
                </a:effectLst>
                <a:latin typeface="Helvetica" charset="0"/>
              </a:rPr>
              <a:t> </a:t>
            </a:r>
            <a:endParaRPr lang="en-AU"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තිදෙනාගේ</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ගීතිකාව</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සුසනා</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සීනුව</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සහ</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මකරා</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මනස්සේගේ</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යාඤාව</a:t>
            </a:r>
            <a:endParaRPr lang="en-US"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පළවන</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මඛබි</a:t>
            </a:r>
            <a:endParaRPr lang="en-AU" sz="2000" dirty="0" smtClean="0">
              <a:solidFill>
                <a:srgbClr val="FFFF00"/>
              </a:solidFill>
              <a:effectLst>
                <a:outerShdw blurRad="38100" dist="38100" dir="2700000" algn="tl">
                  <a:srgbClr val="000000"/>
                </a:outerShdw>
              </a:effectLst>
              <a:latin typeface="Helvetica" charset="0"/>
            </a:endParaRPr>
          </a:p>
          <a:p>
            <a:pPr>
              <a:defRPr/>
            </a:pPr>
            <a:r>
              <a:rPr lang="en-AU"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දෙවන</a:t>
            </a:r>
            <a:r>
              <a:rPr lang="en-US" sz="2000" dirty="0" smtClean="0">
                <a:solidFill>
                  <a:srgbClr val="FFFF00"/>
                </a:solidFill>
                <a:effectLst>
                  <a:outerShdw blurRad="38100" dist="38100" dir="2700000" algn="tl">
                    <a:srgbClr val="000000"/>
                  </a:outerShdw>
                </a:effectLst>
                <a:latin typeface="Helvetica" charset="0"/>
              </a:rPr>
              <a:t> </a:t>
            </a:r>
            <a:r>
              <a:rPr lang="en-US" sz="2000" dirty="0" err="1" smtClean="0">
                <a:solidFill>
                  <a:srgbClr val="FFFF00"/>
                </a:solidFill>
                <a:effectLst>
                  <a:outerShdw blurRad="38100" dist="38100" dir="2700000" algn="tl">
                    <a:srgbClr val="000000"/>
                  </a:outerShdw>
                </a:effectLst>
                <a:latin typeface="Helvetica" charset="0"/>
              </a:rPr>
              <a:t>මඛබි</a:t>
            </a:r>
            <a:endParaRPr lang="en-US" sz="2000" dirty="0" smtClean="0">
              <a:solidFill>
                <a:srgbClr val="FFFF00"/>
              </a:solidFill>
              <a:effectLst>
                <a:outerShdw blurRad="38100" dist="38100" dir="2700000" algn="tl">
                  <a:srgbClr val="000000"/>
                </a:outerShdw>
              </a:effectLst>
              <a:latin typeface="Helvetica" charset="0"/>
            </a:endParaRPr>
          </a:p>
        </p:txBody>
      </p:sp>
      <p:sp>
        <p:nvSpPr>
          <p:cNvPr id="36867" name="AutoShape 45"/>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6868" name="Rectangle 46"/>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869" name="AutoShape 47"/>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6870" name="Line 48"/>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1" name="Line 49"/>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2" name="Rectangle 51"/>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6873" name="Rectangle 52"/>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6874"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3" name="Oval 55"/>
          <p:cNvSpPr>
            <a:spLocks noChangeArrowheads="1"/>
          </p:cNvSpPr>
          <p:nvPr/>
        </p:nvSpPr>
        <p:spPr bwMode="auto">
          <a:xfrm>
            <a:off x="3084513" y="5483225"/>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17</a:t>
            </a:r>
          </a:p>
        </p:txBody>
      </p:sp>
      <p:sp>
        <p:nvSpPr>
          <p:cNvPr id="432187" name="Oval 59"/>
          <p:cNvSpPr>
            <a:spLocks noChangeArrowheads="1"/>
          </p:cNvSpPr>
          <p:nvPr/>
        </p:nvSpPr>
        <p:spPr bwMode="auto">
          <a:xfrm>
            <a:off x="3276600" y="5499100"/>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cs typeface="MS PGothic" charset="0"/>
            </a:endParaRPr>
          </a:p>
        </p:txBody>
      </p:sp>
      <p:sp>
        <p:nvSpPr>
          <p:cNvPr id="36878" name="Text Box 60"/>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36879" name="Text Box 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36880" name="Group 62"/>
          <p:cNvGrpSpPr>
            <a:grpSpLocks/>
          </p:cNvGrpSpPr>
          <p:nvPr/>
        </p:nvGrpSpPr>
        <p:grpSpPr bwMode="auto">
          <a:xfrm>
            <a:off x="519113" y="312738"/>
            <a:ext cx="854075" cy="1704975"/>
            <a:chOff x="327" y="161"/>
            <a:chExt cx="538" cy="1074"/>
          </a:xfrm>
        </p:grpSpPr>
        <p:sp>
          <p:nvSpPr>
            <p:cNvPr id="432191" name="Rectangle 6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32192" name="Line 6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4" presetClass="entr" presetSubtype="32" fill="hold" grpId="0" nodeType="afterEffect">
                                  <p:stCondLst>
                                    <p:cond delay="0"/>
                                  </p:stCondLst>
                                  <p:childTnLst>
                                    <p:set>
                                      <p:cBhvr>
                                        <p:cTn id="77" dur="1" fill="hold">
                                          <p:stCondLst>
                                            <p:cond delay="0"/>
                                          </p:stCondLst>
                                        </p:cTn>
                                        <p:tgtEl>
                                          <p:spTgt spid="432161">
                                            <p:txEl>
                                              <p:pRg st="16" end="16"/>
                                            </p:txEl>
                                          </p:spTgt>
                                        </p:tgtEl>
                                        <p:attrNameLst>
                                          <p:attrName>style.visibility</p:attrName>
                                        </p:attrNameLst>
                                      </p:cBhvr>
                                      <p:to>
                                        <p:strVal val="visible"/>
                                      </p:to>
                                    </p:set>
                                    <p:animEffect transition="in" filter="box(out)">
                                      <p:cBhvr>
                                        <p:cTn id="78" dur="500"/>
                                        <p:tgtEl>
                                          <p:spTgt spid="432161">
                                            <p:txEl>
                                              <p:pRg st="16" end="16"/>
                                            </p:txEl>
                                          </p:spTgt>
                                        </p:tgtEl>
                                      </p:cBhvr>
                                    </p:animEffect>
                                  </p:childTnLst>
                                </p:cTn>
                              </p:par>
                            </p:childTnLst>
                          </p:cTn>
                        </p:par>
                        <p:par>
                          <p:cTn id="79" fill="hold" nodeType="afterGroup">
                            <p:stCondLst>
                              <p:cond delay="9000"/>
                            </p:stCondLst>
                            <p:childTnLst>
                              <p:par>
                                <p:cTn id="80" presetID="23" presetClass="entr" presetSubtype="528" fill="hold" grpId="0" nodeType="afterEffect">
                                  <p:stCondLst>
                                    <p:cond delay="0"/>
                                  </p:stCondLst>
                                  <p:childTnLst>
                                    <p:set>
                                      <p:cBhvr>
                                        <p:cTn id="81" dur="1" fill="hold">
                                          <p:stCondLst>
                                            <p:cond delay="0"/>
                                          </p:stCondLst>
                                        </p:cTn>
                                        <p:tgtEl>
                                          <p:spTgt spid="432183"/>
                                        </p:tgtEl>
                                        <p:attrNameLst>
                                          <p:attrName>style.visibility</p:attrName>
                                        </p:attrNameLst>
                                      </p:cBhvr>
                                      <p:to>
                                        <p:strVal val="visible"/>
                                      </p:to>
                                    </p:set>
                                    <p:anim calcmode="lin" valueType="num">
                                      <p:cBhvr>
                                        <p:cTn id="82" dur="500" fill="hold"/>
                                        <p:tgtEl>
                                          <p:spTgt spid="432183"/>
                                        </p:tgtEl>
                                        <p:attrNameLst>
                                          <p:attrName>ppt_w</p:attrName>
                                        </p:attrNameLst>
                                      </p:cBhvr>
                                      <p:tavLst>
                                        <p:tav tm="0">
                                          <p:val>
                                            <p:fltVal val="0"/>
                                          </p:val>
                                        </p:tav>
                                        <p:tav tm="100000">
                                          <p:val>
                                            <p:strVal val="#ppt_w"/>
                                          </p:val>
                                        </p:tav>
                                      </p:tavLst>
                                    </p:anim>
                                    <p:anim calcmode="lin" valueType="num">
                                      <p:cBhvr>
                                        <p:cTn id="83" dur="500" fill="hold"/>
                                        <p:tgtEl>
                                          <p:spTgt spid="432183"/>
                                        </p:tgtEl>
                                        <p:attrNameLst>
                                          <p:attrName>ppt_h</p:attrName>
                                        </p:attrNameLst>
                                      </p:cBhvr>
                                      <p:tavLst>
                                        <p:tav tm="0">
                                          <p:val>
                                            <p:fltVal val="0"/>
                                          </p:val>
                                        </p:tav>
                                        <p:tav tm="100000">
                                          <p:val>
                                            <p:strVal val="#ppt_h"/>
                                          </p:val>
                                        </p:tav>
                                      </p:tavLst>
                                    </p:anim>
                                    <p:anim calcmode="lin" valueType="num">
                                      <p:cBhvr>
                                        <p:cTn id="84" dur="500" fill="hold"/>
                                        <p:tgtEl>
                                          <p:spTgt spid="432183"/>
                                        </p:tgtEl>
                                        <p:attrNameLst>
                                          <p:attrName>ppt_x</p:attrName>
                                        </p:attrNameLst>
                                      </p:cBhvr>
                                      <p:tavLst>
                                        <p:tav tm="0">
                                          <p:val>
                                            <p:fltVal val="0.5"/>
                                          </p:val>
                                        </p:tav>
                                        <p:tav tm="100000">
                                          <p:val>
                                            <p:strVal val="#ppt_x"/>
                                          </p:val>
                                        </p:tav>
                                      </p:tavLst>
                                    </p:anim>
                                    <p:anim calcmode="lin" valueType="num">
                                      <p:cBhvr>
                                        <p:cTn id="85"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32187"/>
                                        </p:tgtEl>
                                        <p:attrNameLst>
                                          <p:attrName>style.visibility</p:attrName>
                                        </p:attrNameLst>
                                      </p:cBhvr>
                                      <p:to>
                                        <p:strVal val="visible"/>
                                      </p:to>
                                    </p:set>
                                    <p:animEffect transition="in" filter="fade">
                                      <p:cBhvr>
                                        <p:cTn id="90"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3"/>
          <p:cNvSpPr txBox="1">
            <a:spLocks noChangeArrowheads="1"/>
          </p:cNvSpPr>
          <p:nvPr/>
        </p:nvSpPr>
        <p:spPr bwMode="auto">
          <a:xfrm>
            <a:off x="1808163" y="957263"/>
            <a:ext cx="6950075" cy="53244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defRPr/>
            </a:pPr>
            <a:r>
              <a:rPr lang="en-US" sz="2000" dirty="0" err="1" smtClean="0">
                <a:solidFill>
                  <a:schemeClr val="accent4">
                    <a:lumMod val="25000"/>
                  </a:schemeClr>
                </a:solidFill>
                <a:latin typeface="Helvetica" charset="0"/>
              </a:rPr>
              <a:t>පළවන</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එඩ්රාස්</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දෙවන</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එඩ්රාස්</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තෝබිත්</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යූදිත්</a:t>
            </a:r>
            <a:endParaRPr lang="en-US" sz="2000" dirty="0" smtClean="0">
              <a:solidFill>
                <a:schemeClr val="accent4">
                  <a:lumMod val="25000"/>
                </a:schemeClr>
              </a:solidFill>
              <a:latin typeface="Helvetica" charset="0"/>
            </a:endParaRPr>
          </a:p>
          <a:p>
            <a:pPr>
              <a:defRPr/>
            </a:pP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එස්තර්</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පොතට</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එකතුකිරීමක්</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සාලමොන්ගේ</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ප්‍රඥාව</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උපදේශකයා</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හෙවත්</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සීරාක්</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බාරුක්</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යෙරමියාගේ</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හසුන</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අසරියාගේ</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යාඤාව</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සහ</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තරුණයන්</a:t>
            </a:r>
            <a:r>
              <a:rPr lang="en-US" sz="2000" dirty="0" smtClean="0">
                <a:solidFill>
                  <a:schemeClr val="accent4">
                    <a:lumMod val="25000"/>
                  </a:schemeClr>
                </a:solidFill>
                <a:latin typeface="Helvetica" charset="0"/>
              </a:rPr>
              <a:t> </a:t>
            </a:r>
            <a:endParaRPr lang="en-AU"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තිදෙනාගේ</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ගීතිකාව</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සුසනා</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සීනුව</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සහ</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මකරා</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මනස්සේගේ</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යාඤාව</a:t>
            </a:r>
            <a:endParaRPr lang="en-US"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පළවන</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මඛබි</a:t>
            </a:r>
            <a:endParaRPr lang="en-AU" sz="2000" dirty="0" smtClean="0">
              <a:solidFill>
                <a:schemeClr val="accent4">
                  <a:lumMod val="25000"/>
                </a:schemeClr>
              </a:solidFill>
              <a:latin typeface="Helvetica" charset="0"/>
            </a:endParaRPr>
          </a:p>
          <a:p>
            <a:pPr>
              <a:defRPr/>
            </a:pPr>
            <a:r>
              <a:rPr lang="en-AU"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දෙවන</a:t>
            </a:r>
            <a:r>
              <a:rPr lang="en-US" sz="2000" dirty="0" smtClean="0">
                <a:solidFill>
                  <a:schemeClr val="accent4">
                    <a:lumMod val="25000"/>
                  </a:schemeClr>
                </a:solidFill>
                <a:latin typeface="Helvetica" charset="0"/>
              </a:rPr>
              <a:t> </a:t>
            </a:r>
            <a:r>
              <a:rPr lang="en-US" sz="2000" dirty="0" err="1" smtClean="0">
                <a:solidFill>
                  <a:schemeClr val="accent4">
                    <a:lumMod val="25000"/>
                  </a:schemeClr>
                </a:solidFill>
                <a:latin typeface="Helvetica" charset="0"/>
              </a:rPr>
              <a:t>මඛබි</a:t>
            </a:r>
            <a:endParaRPr lang="en-US" sz="2000" dirty="0" smtClean="0">
              <a:solidFill>
                <a:schemeClr val="accent4">
                  <a:lumMod val="25000"/>
                </a:schemeClr>
              </a:solidFill>
              <a:latin typeface="Helvetica" charset="0"/>
            </a:endParaRPr>
          </a:p>
        </p:txBody>
      </p:sp>
      <p:sp>
        <p:nvSpPr>
          <p:cNvPr id="457732" name="Text Box 4"/>
          <p:cNvSpPr txBox="1">
            <a:spLocks noChangeArrowheads="1"/>
          </p:cNvSpPr>
          <p:nvPr/>
        </p:nvSpPr>
        <p:spPr bwMode="auto">
          <a:xfrm>
            <a:off x="2087563" y="477838"/>
            <a:ext cx="5781675" cy="4619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smtClean="0">
                <a:solidFill>
                  <a:srgbClr val="FFFF00"/>
                </a:solidFill>
                <a:effectLst>
                  <a:outerShdw blurRad="38100" dist="38100" dir="2700000" algn="tl">
                    <a:srgbClr val="000000"/>
                  </a:outerShdw>
                </a:effectLst>
              </a:rPr>
              <a:t>ඇපොක්‍රිපා හී පොත් 15</a:t>
            </a:r>
            <a:endParaRPr lang="en-US" sz="8000" smtClean="0">
              <a:solidFill>
                <a:srgbClr val="FFFF00"/>
              </a:solidFill>
              <a:effectLst>
                <a:outerShdw blurRad="38100" dist="38100" dir="2700000" algn="tl">
                  <a:srgbClr val="000000"/>
                </a:outerShdw>
              </a:effectLst>
            </a:endParaRPr>
          </a:p>
        </p:txBody>
      </p:sp>
      <p:sp>
        <p:nvSpPr>
          <p:cNvPr id="38915" name="AutoShape 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916" name="Rectangle 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917" name="AutoShape 8"/>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8918" name="Line 9"/>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0"/>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Rectangle 11"/>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8921" name="Rectangle 12"/>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8922" name="Text Box 1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8923" name="Text Box 16"/>
          <p:cNvSpPr txBox="1">
            <a:spLocks noChangeArrowheads="1"/>
          </p:cNvSpPr>
          <p:nvPr/>
        </p:nvSpPr>
        <p:spPr bwMode="auto">
          <a:xfrm>
            <a:off x="8662988" y="64531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1400" b="0">
              <a:solidFill>
                <a:srgbClr val="FFFFFF"/>
              </a:solidFill>
              <a:latin typeface="Arial" charset="0"/>
            </a:endParaRPr>
          </a:p>
        </p:txBody>
      </p:sp>
      <p:sp>
        <p:nvSpPr>
          <p:cNvPr id="457745" name="Text Box 17"/>
          <p:cNvSpPr txBox="1">
            <a:spLocks noChangeArrowheads="1"/>
          </p:cNvSpPr>
          <p:nvPr/>
        </p:nvSpPr>
        <p:spPr bwMode="auto">
          <a:xfrm>
            <a:off x="812800" y="1816100"/>
            <a:ext cx="7467600" cy="1190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62D6AC"/>
                </a:solidFill>
                <a:cs typeface="Comic Sans MS" charset="0"/>
              </a:rPr>
              <a:t>නිහඬ කාලය පිළිබඳව සාම්ප්‍රදායික සහ ඉතිහාසගත තොරතුරු</a:t>
            </a:r>
            <a:r>
              <a:rPr lang="en-US" sz="3600" smtClean="0">
                <a:solidFill>
                  <a:srgbClr val="62D6AC"/>
                </a:solidFill>
              </a:rPr>
              <a:t>...</a:t>
            </a:r>
          </a:p>
        </p:txBody>
      </p:sp>
      <p:sp>
        <p:nvSpPr>
          <p:cNvPr id="457746" name="Text Box 18"/>
          <p:cNvSpPr txBox="1">
            <a:spLocks noChangeArrowheads="1"/>
          </p:cNvSpPr>
          <p:nvPr/>
        </p:nvSpPr>
        <p:spPr bwMode="auto">
          <a:xfrm>
            <a:off x="1225550" y="3568700"/>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FFFF00"/>
                </a:solidFill>
              </a:rPr>
              <a:t>පළවන මඛබි</a:t>
            </a:r>
          </a:p>
        </p:txBody>
      </p:sp>
      <p:sp>
        <p:nvSpPr>
          <p:cNvPr id="457747"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18</a:t>
            </a:r>
          </a:p>
        </p:txBody>
      </p:sp>
      <p:sp>
        <p:nvSpPr>
          <p:cNvPr id="38927"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57749" name="Text Box 21"/>
          <p:cNvSpPr txBox="1">
            <a:spLocks noChangeArrowheads="1"/>
          </p:cNvSpPr>
          <p:nvPr/>
        </p:nvSpPr>
        <p:spPr bwMode="auto">
          <a:xfrm>
            <a:off x="1095375" y="4505325"/>
            <a:ext cx="703738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FFFF00"/>
                </a:solidFill>
              </a:rPr>
              <a:t>යෝසපස්ගේ ලියමන්</a:t>
            </a:r>
          </a:p>
        </p:txBody>
      </p:sp>
      <p:grpSp>
        <p:nvGrpSpPr>
          <p:cNvPr id="38929" name="Group 22"/>
          <p:cNvGrpSpPr>
            <a:grpSpLocks/>
          </p:cNvGrpSpPr>
          <p:nvPr/>
        </p:nvGrpSpPr>
        <p:grpSpPr bwMode="auto">
          <a:xfrm>
            <a:off x="519113" y="312738"/>
            <a:ext cx="854075" cy="1704975"/>
            <a:chOff x="327" y="161"/>
            <a:chExt cx="538" cy="1074"/>
          </a:xfrm>
        </p:grpSpPr>
        <p:sp>
          <p:nvSpPr>
            <p:cNvPr id="457751"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57752" name="Line 2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6" grpId="0" autoUpdateAnimBg="0"/>
      <p:bldP spid="45774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292225" y="1057275"/>
            <a:ext cx="2713038" cy="708025"/>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000" i="1" dirty="0" err="1" smtClean="0">
                <a:solidFill>
                  <a:schemeClr val="hlink"/>
                </a:solidFill>
                <a:latin typeface="Helvetica" charset="0"/>
              </a:rPr>
              <a:t>මහා</a:t>
            </a:r>
            <a:r>
              <a:rPr lang="en-US" sz="2000" i="1" dirty="0" smtClean="0">
                <a:solidFill>
                  <a:schemeClr val="hlink"/>
                </a:solidFill>
                <a:latin typeface="Helvetica" charset="0"/>
              </a:rPr>
              <a:t> </a:t>
            </a:r>
            <a:r>
              <a:rPr lang="en-US" sz="2000" i="1" dirty="0" err="1" smtClean="0">
                <a:solidFill>
                  <a:schemeClr val="hlink"/>
                </a:solidFill>
                <a:latin typeface="Helvetica" charset="0"/>
              </a:rPr>
              <a:t>ඇලෙක්සැන්ඩර්</a:t>
            </a:r>
            <a:r>
              <a:rPr lang="en-US" sz="2000" i="1" dirty="0" smtClean="0">
                <a:solidFill>
                  <a:schemeClr val="hlink"/>
                </a:solidFill>
                <a:latin typeface="Helvetica" charset="0"/>
              </a:rPr>
              <a:t> </a:t>
            </a:r>
            <a:r>
              <a:rPr lang="en-US" sz="2000" i="1" dirty="0" err="1" smtClean="0">
                <a:solidFill>
                  <a:schemeClr val="hlink"/>
                </a:solidFill>
                <a:latin typeface="Helvetica" charset="0"/>
              </a:rPr>
              <a:t>යුගය</a:t>
            </a:r>
            <a:endParaRPr lang="en-US" sz="2000" i="1" dirty="0" smtClean="0">
              <a:solidFill>
                <a:schemeClr val="hlink"/>
              </a:solidFill>
              <a:latin typeface="Helvetica" charset="0"/>
            </a:endParaRP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smtClean="0">
              <a:solidFill>
                <a:srgbClr val="FFA27C"/>
              </a:solidFill>
            </a:endParaRPr>
          </a:p>
        </p:txBody>
      </p:sp>
      <p:sp>
        <p:nvSpPr>
          <p:cNvPr id="40963" name="Text Box 24"/>
          <p:cNvSpPr txBox="1">
            <a:spLocks noChangeArrowheads="1"/>
          </p:cNvSpPr>
          <p:nvPr/>
        </p:nvSpPr>
        <p:spPr bwMode="auto">
          <a:xfrm>
            <a:off x="8472488"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12</a:t>
            </a:r>
            <a:endParaRPr lang="en-US" b="0">
              <a:solidFill>
                <a:srgbClr val="FFFFFF"/>
              </a:solidFill>
            </a:endParaRPr>
          </a:p>
        </p:txBody>
      </p:sp>
      <p:sp>
        <p:nvSpPr>
          <p:cNvPr id="453658" name="Rectangle 26"/>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19</a:t>
            </a:r>
          </a:p>
        </p:txBody>
      </p:sp>
      <p:sp>
        <p:nvSpPr>
          <p:cNvPr id="40965"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53661" name="Picture 29"/>
          <p:cNvPicPr>
            <a:picLocks noChangeAspect="1" noChangeArrowheads="1"/>
          </p:cNvPicPr>
          <p:nvPr/>
        </p:nvPicPr>
        <p:blipFill>
          <a:blip r:embed="rId3"/>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p:spPr>
      </p:pic>
      <p:pic>
        <p:nvPicPr>
          <p:cNvPr id="453662" name="Picture 30"/>
          <p:cNvPicPr>
            <a:picLocks noChangeAspect="1" noChangeArrowheads="1"/>
          </p:cNvPicPr>
          <p:nvPr/>
        </p:nvPicPr>
        <p:blipFill>
          <a:blip r:embed="rId4"/>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p:spPr>
      </p:pic>
      <p:sp>
        <p:nvSpPr>
          <p:cNvPr id="453634" name="Rectangle 2"/>
          <p:cNvSpPr>
            <a:spLocks noChangeArrowheads="1"/>
          </p:cNvSpPr>
          <p:nvPr/>
        </p:nvSpPr>
        <p:spPr bwMode="auto">
          <a:xfrm>
            <a:off x="230188" y="2184400"/>
            <a:ext cx="4419600" cy="4078288"/>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ඇරිස්ටෝටල්: ඇලෙක්සැන්ඩර්ගේ ගුරුවරයා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ඇරිස්ටෝටල්: සංගීත මූලධර්ම</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චීන මහා ප්‍රාකාරය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චීනයේ ලෝහ භාවිතාකරන ලදී</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අලෙක්සන්ද්‍රියාව:</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ග්‍රීක් භාෂාව ඉගෙනුම් මධ්‍යස්ථානය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‍ය්‍යුක්ලිඩ්ගේ රේඛගණිත ශාස්ත්‍රය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පළමු රෝම කාසිය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     කොරින්තිය වෙළඳ මධ්‍යස්ථානය විය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ඊජිප්තුවේ යුදෙව් වෙළඳ මධ්‍යස්ථාන</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හෙලනිස්තික ක්‍රමය සහ ග්‍රීක නගර</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ග්‍රීක ජීවන රටාව</a:t>
            </a:r>
            <a:endParaRPr lang="en-AU">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sz="2400">
                <a:solidFill>
                  <a:schemeClr val="hlink"/>
                </a:solidFill>
                <a:effectLst>
                  <a:outerShdw blurRad="38100" dist="38100" dir="2700000" algn="tl">
                    <a:srgbClr val="000000"/>
                  </a:outerShdw>
                </a:effectLst>
                <a:latin typeface="Helvetica" charset="0"/>
                <a:cs typeface="MS PGothic" charset="0"/>
              </a:rPr>
              <a:t>ග්‍රීක් භාෂාව</a:t>
            </a:r>
            <a:endParaRPr lang="en-US" sz="900" b="0">
              <a:solidFill>
                <a:schemeClr val="tx1"/>
              </a:solidFill>
              <a:effectLst>
                <a:outerShdw blurRad="38100" dist="38100" dir="2700000" algn="tl">
                  <a:srgbClr val="000000"/>
                </a:outerShdw>
              </a:effectLst>
              <a:latin typeface="Times" charset="0"/>
              <a:cs typeface="MS PGothic" charset="0"/>
            </a:endParaRPr>
          </a:p>
        </p:txBody>
      </p:sp>
      <p:sp>
        <p:nvSpPr>
          <p:cNvPr id="453659" name="Text Box 27"/>
          <p:cNvSpPr txBox="1">
            <a:spLocks noChangeArrowheads="1"/>
          </p:cNvSpPr>
          <p:nvPr/>
        </p:nvSpPr>
        <p:spPr bwMode="auto">
          <a:xfrm>
            <a:off x="4899025" y="211138"/>
            <a:ext cx="3989388" cy="5238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rPr>
              <a:t>අධ්‍යයන උපකාරක #05</a:t>
            </a:r>
          </a:p>
        </p:txBody>
      </p:sp>
      <p:pic>
        <p:nvPicPr>
          <p:cNvPr id="453664" name="Picture 32"/>
          <p:cNvPicPr>
            <a:picLocks noChangeAspect="1" noChangeArrowheads="1"/>
          </p:cNvPicPr>
          <p:nvPr/>
        </p:nvPicPr>
        <p:blipFill>
          <a:blip r:embed="rId5"/>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p:spPr>
      </p:pic>
      <p:grpSp>
        <p:nvGrpSpPr>
          <p:cNvPr id="40971" name="Group 6"/>
          <p:cNvGrpSpPr>
            <a:grpSpLocks/>
          </p:cNvGrpSpPr>
          <p:nvPr/>
        </p:nvGrpSpPr>
        <p:grpSpPr bwMode="auto">
          <a:xfrm>
            <a:off x="7962900" y="3452813"/>
            <a:ext cx="952500" cy="527050"/>
            <a:chOff x="4152" y="2783"/>
            <a:chExt cx="600" cy="332"/>
          </a:xfrm>
        </p:grpSpPr>
        <p:sp>
          <p:nvSpPr>
            <p:cNvPr id="40981" name="AutoShape 7"/>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0982" name="Rectangle 8"/>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983" name="AutoShape 9"/>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0972" name="Line 10"/>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1"/>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Rectangle 12"/>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0975" name="Rectangle 13"/>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0976" name="Rectangle 14"/>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0978" name="Group 33"/>
          <p:cNvGrpSpPr>
            <a:grpSpLocks/>
          </p:cNvGrpSpPr>
          <p:nvPr/>
        </p:nvGrpSpPr>
        <p:grpSpPr bwMode="auto">
          <a:xfrm>
            <a:off x="519113" y="312738"/>
            <a:ext cx="854075" cy="1704975"/>
            <a:chOff x="327" y="161"/>
            <a:chExt cx="538" cy="1074"/>
          </a:xfrm>
        </p:grpSpPr>
        <p:sp>
          <p:nvSpPr>
            <p:cNvPr id="45366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5366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146"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54628" name="Rectangle 4"/>
          <p:cNvSpPr>
            <a:spLocks noChangeArrowheads="1"/>
          </p:cNvSpPr>
          <p:nvPr/>
        </p:nvSpPr>
        <p:spPr bwMode="auto">
          <a:xfrm>
            <a:off x="865188" y="900113"/>
            <a:ext cx="7921625" cy="5075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a:solidFill>
                  <a:srgbClr val="FAFD00"/>
                </a:solidFill>
                <a:latin typeface="Times" charset="0"/>
                <a:cs typeface="MS PGothic" charset="0"/>
              </a:rPr>
              <a:t>ආසන්න දින වකවානු:</a:t>
            </a:r>
          </a:p>
          <a:p>
            <a:pPr algn="ctr">
              <a:defRPr/>
            </a:pPr>
            <a:endParaRPr lang="en-US" sz="3600">
              <a:solidFill>
                <a:srgbClr val="FAFD00"/>
              </a:solidFill>
              <a:latin typeface="Times" charset="0"/>
              <a:cs typeface="MS PGothic" charset="0"/>
            </a:endParaRPr>
          </a:p>
          <a:p>
            <a:pPr>
              <a:defRPr/>
            </a:pPr>
            <a:r>
              <a:rPr lang="en-US" sz="3600">
                <a:solidFill>
                  <a:srgbClr val="FAFD00"/>
                </a:solidFill>
                <a:latin typeface="Times" charset="0"/>
                <a:cs typeface="MS PGothic" charset="0"/>
              </a:rPr>
              <a:t>ආබ්‍රහම් - යෝසෙප් </a:t>
            </a:r>
            <a:r>
              <a:rPr lang="en-AU" sz="3600">
                <a:solidFill>
                  <a:srgbClr val="FAFD00"/>
                </a:solidFill>
                <a:latin typeface="Times" charset="0"/>
                <a:cs typeface="MS PGothic" charset="0"/>
              </a:rPr>
              <a:t>			</a:t>
            </a:r>
            <a:r>
              <a:rPr lang="en-US" sz="3600">
                <a:solidFill>
                  <a:srgbClr val="FAFD00"/>
                </a:solidFill>
                <a:latin typeface="Times" charset="0"/>
                <a:cs typeface="MS PGothic" charset="0"/>
              </a:rPr>
              <a:t>ක්‍රි.පූ 2000</a:t>
            </a:r>
            <a:endParaRPr lang="en-AU" sz="3600">
              <a:solidFill>
                <a:srgbClr val="FAFD00"/>
              </a:solidFill>
              <a:latin typeface="Times" charset="0"/>
              <a:cs typeface="MS PGothic" charset="0"/>
            </a:endParaRPr>
          </a:p>
          <a:p>
            <a:pPr>
              <a:defRPr/>
            </a:pPr>
            <a:endParaRPr lang="en-US" sz="3600">
              <a:solidFill>
                <a:srgbClr val="FAFD00"/>
              </a:solidFill>
              <a:latin typeface="Times" charset="0"/>
              <a:cs typeface="MS PGothic" charset="0"/>
            </a:endParaRPr>
          </a:p>
          <a:p>
            <a:pPr>
              <a:defRPr/>
            </a:pPr>
            <a:r>
              <a:rPr lang="en-US" sz="3600">
                <a:solidFill>
                  <a:srgbClr val="FAFD00"/>
                </a:solidFill>
                <a:latin typeface="Times" charset="0"/>
                <a:cs typeface="MS PGothic" charset="0"/>
              </a:rPr>
              <a:t>මෝසෙස් - යොෂුවා </a:t>
            </a:r>
            <a:r>
              <a:rPr lang="en-AU" sz="3600">
                <a:solidFill>
                  <a:srgbClr val="FAFD00"/>
                </a:solidFill>
                <a:latin typeface="Times" charset="0"/>
                <a:cs typeface="MS PGothic" charset="0"/>
              </a:rPr>
              <a:t>			</a:t>
            </a:r>
            <a:r>
              <a:rPr lang="en-US" sz="3600">
                <a:solidFill>
                  <a:srgbClr val="FAFD00"/>
                </a:solidFill>
                <a:latin typeface="Times" charset="0"/>
                <a:cs typeface="MS PGothic" charset="0"/>
              </a:rPr>
              <a:t>ක්‍රි.පූ 1500</a:t>
            </a:r>
            <a:endParaRPr lang="en-AU" sz="3600">
              <a:solidFill>
                <a:srgbClr val="FAFD00"/>
              </a:solidFill>
              <a:latin typeface="Times" charset="0"/>
              <a:cs typeface="MS PGothic" charset="0"/>
            </a:endParaRPr>
          </a:p>
          <a:p>
            <a:pPr>
              <a:defRPr/>
            </a:pPr>
            <a:endParaRPr lang="en-US" sz="3600">
              <a:solidFill>
                <a:srgbClr val="FAFD00"/>
              </a:solidFill>
              <a:latin typeface="Times" charset="0"/>
              <a:cs typeface="MS PGothic" charset="0"/>
            </a:endParaRPr>
          </a:p>
          <a:p>
            <a:pPr>
              <a:defRPr/>
            </a:pPr>
            <a:r>
              <a:rPr lang="en-US" sz="3600">
                <a:solidFill>
                  <a:srgbClr val="FAFD00"/>
                </a:solidFill>
                <a:latin typeface="Times" charset="0"/>
                <a:cs typeface="MS PGothic" charset="0"/>
              </a:rPr>
              <a:t>අරාජික - රාජකීය </a:t>
            </a:r>
            <a:r>
              <a:rPr lang="en-AU" sz="3600">
                <a:solidFill>
                  <a:srgbClr val="FAFD00"/>
                </a:solidFill>
                <a:latin typeface="Times" charset="0"/>
                <a:cs typeface="MS PGothic" charset="0"/>
              </a:rPr>
              <a:t>			</a:t>
            </a:r>
            <a:r>
              <a:rPr lang="en-US" sz="3600">
                <a:solidFill>
                  <a:srgbClr val="FAFD00"/>
                </a:solidFill>
                <a:latin typeface="Times" charset="0"/>
                <a:cs typeface="MS PGothic" charset="0"/>
              </a:rPr>
              <a:t>ක්‍රි.පූ 1000</a:t>
            </a:r>
            <a:endParaRPr lang="en-AU" sz="3600">
              <a:solidFill>
                <a:srgbClr val="FAFD00"/>
              </a:solidFill>
              <a:latin typeface="Times" charset="0"/>
              <a:cs typeface="MS PGothic" charset="0"/>
            </a:endParaRPr>
          </a:p>
          <a:p>
            <a:pPr>
              <a:defRPr/>
            </a:pPr>
            <a:endParaRPr lang="en-US" sz="3600">
              <a:solidFill>
                <a:schemeClr val="hlink"/>
              </a:solidFill>
              <a:latin typeface="Times" charset="0"/>
              <a:cs typeface="MS PGothic" charset="0"/>
            </a:endParaRPr>
          </a:p>
          <a:p>
            <a:pPr>
              <a:defRPr/>
            </a:pPr>
            <a:r>
              <a:rPr lang="en-US" sz="3600">
                <a:solidFill>
                  <a:schemeClr val="hlink"/>
                </a:solidFill>
                <a:latin typeface="Times" charset="0"/>
                <a:cs typeface="MS PGothic" charset="0"/>
              </a:rPr>
              <a:t>විප්‍රවාස - නිහඬකාලය </a:t>
            </a:r>
            <a:r>
              <a:rPr lang="en-AU" sz="3600">
                <a:solidFill>
                  <a:schemeClr val="hlink"/>
                </a:solidFill>
                <a:latin typeface="Times" charset="0"/>
                <a:cs typeface="MS PGothic" charset="0"/>
              </a:rPr>
              <a:t>		</a:t>
            </a:r>
            <a:r>
              <a:rPr lang="en-US" sz="3600">
                <a:solidFill>
                  <a:schemeClr val="hlink"/>
                </a:solidFill>
                <a:latin typeface="Times" charset="0"/>
                <a:cs typeface="MS PGothic" charset="0"/>
              </a:rPr>
              <a:t>ක්‍රි.පූ 500</a:t>
            </a:r>
            <a:endParaRPr lang="en-US" sz="3600">
              <a:solidFill>
                <a:srgbClr val="FAFD00"/>
              </a:solidFill>
              <a:latin typeface="Times" charset="0"/>
              <a:cs typeface="MS PGothic" charset="0"/>
            </a:endParaRPr>
          </a:p>
        </p:txBody>
      </p:sp>
      <p:sp>
        <p:nvSpPr>
          <p:cNvPr id="6148"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630" name="Oval 6"/>
          <p:cNvSpPr>
            <a:spLocks noChangeArrowheads="1"/>
          </p:cNvSpPr>
          <p:nvPr/>
        </p:nvSpPr>
        <p:spPr bwMode="auto">
          <a:xfrm>
            <a:off x="342900" y="5156200"/>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cs typeface="MS PGothic" charset="0"/>
            </a:endParaRPr>
          </a:p>
        </p:txBody>
      </p:sp>
      <p:sp>
        <p:nvSpPr>
          <p:cNvPr id="6150"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3014" name="Rectangle 3"/>
          <p:cNvSpPr>
            <a:spLocks noChangeArrowheads="1"/>
          </p:cNvSpPr>
          <p:nvPr/>
        </p:nvSpPr>
        <p:spPr bwMode="auto">
          <a:xfrm>
            <a:off x="3390900" y="1676400"/>
            <a:ext cx="211613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accent2"/>
                </a:solidFill>
                <a:latin typeface="Times" charset="0"/>
              </a:rPr>
              <a:t>ග්‍රීක් හී ඇලෙක්ස්</a:t>
            </a:r>
          </a:p>
        </p:txBody>
      </p:sp>
      <p:sp>
        <p:nvSpPr>
          <p:cNvPr id="43015"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16" name="Rectangle 5"/>
          <p:cNvSpPr>
            <a:spLocks noChangeArrowheads="1"/>
          </p:cNvSpPr>
          <p:nvPr/>
        </p:nvSpPr>
        <p:spPr bwMode="auto">
          <a:xfrm>
            <a:off x="2819400" y="931863"/>
            <a:ext cx="1935163"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   නිහඬ කාලය</a:t>
            </a:r>
          </a:p>
        </p:txBody>
      </p:sp>
      <p:sp>
        <p:nvSpPr>
          <p:cNvPr id="43017"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8"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9"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8785" name="Rectangle 17"/>
          <p:cNvSpPr>
            <a:spLocks noChangeArrowheads="1"/>
          </p:cNvSpPr>
          <p:nvPr/>
        </p:nvSpPr>
        <p:spPr bwMode="auto">
          <a:xfrm>
            <a:off x="3651250" y="2176463"/>
            <a:ext cx="159543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accent2"/>
                </a:solidFill>
                <a:latin typeface="Times" charset="0"/>
              </a:rPr>
              <a:t>රෝම ක්‍රමය</a:t>
            </a:r>
          </a:p>
        </p:txBody>
      </p:sp>
      <p:sp>
        <p:nvSpPr>
          <p:cNvPr id="288787" name="Text Box 19"/>
          <p:cNvSpPr txBox="1">
            <a:spLocks noChangeArrowheads="1"/>
          </p:cNvSpPr>
          <p:nvPr/>
        </p:nvSpPr>
        <p:spPr bwMode="auto">
          <a:xfrm>
            <a:off x="788987" y="3138488"/>
            <a:ext cx="8148779" cy="3638550"/>
          </a:xfrm>
          <a:prstGeom prst="rect">
            <a:avLst/>
          </a:prstGeom>
          <a:noFill/>
          <a:ln w="76200">
            <a:noFill/>
            <a:miter lim="800000"/>
            <a:headEnd/>
            <a:tailEnd/>
          </a:ln>
          <a:effectLst/>
        </p:spPr>
        <p:txBody>
          <a:bodyPr>
            <a:spAutoFit/>
          </a:bodyPr>
          <a:lstStyle>
            <a:lvl1pPr defTabSz="406400">
              <a:defRPr sz="1600" b="1">
                <a:solidFill>
                  <a:srgbClr val="00DFCA"/>
                </a:solidFill>
                <a:latin typeface="Comic Sans MS" charset="0"/>
                <a:ea typeface="ＭＳ Ｐゴシック" charset="0"/>
                <a:cs typeface="MS PGothic" charset="0"/>
              </a:defRPr>
            </a:lvl1pPr>
            <a:lvl2pPr marL="742950" indent="-285750" defTabSz="406400">
              <a:defRPr sz="1600" b="1">
                <a:solidFill>
                  <a:srgbClr val="00DFCA"/>
                </a:solidFill>
                <a:latin typeface="Comic Sans MS" charset="0"/>
                <a:ea typeface="MS PGothic" charset="0"/>
                <a:cs typeface="MS PGothic" charset="0"/>
              </a:defRPr>
            </a:lvl2pPr>
            <a:lvl3pPr marL="1143000" indent="-228600" defTabSz="406400">
              <a:defRPr sz="1600" b="1">
                <a:solidFill>
                  <a:srgbClr val="00DFCA"/>
                </a:solidFill>
                <a:latin typeface="Comic Sans MS" charset="0"/>
                <a:ea typeface="MS PGothic" charset="0"/>
                <a:cs typeface="MS PGothic" charset="0"/>
              </a:defRPr>
            </a:lvl3pPr>
            <a:lvl4pPr marL="1600200" indent="-228600" defTabSz="406400">
              <a:defRPr sz="1600" b="1">
                <a:solidFill>
                  <a:srgbClr val="00DFCA"/>
                </a:solidFill>
                <a:latin typeface="Comic Sans MS" charset="0"/>
                <a:ea typeface="MS PGothic" charset="0"/>
                <a:cs typeface="MS PGothic" charset="0"/>
              </a:defRPr>
            </a:lvl4pPr>
            <a:lvl5pPr marL="2057400" indent="-228600" defTabSz="406400">
              <a:defRPr sz="1600" b="1">
                <a:solidFill>
                  <a:srgbClr val="00DFCA"/>
                </a:solidFill>
                <a:latin typeface="Comic Sans MS" charset="0"/>
                <a:ea typeface="MS PGothic" charset="0"/>
                <a:cs typeface="MS PGothic" charset="0"/>
              </a:defRPr>
            </a:lvl5pPr>
            <a:lvl6pPr marL="25146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nSpc>
                <a:spcPct val="65000"/>
              </a:lnSpc>
              <a:spcBef>
                <a:spcPct val="50000"/>
              </a:spcBef>
              <a:defRPr/>
            </a:pPr>
            <a:r>
              <a:rPr lang="en-US" sz="3600" dirty="0" err="1" smtClean="0">
                <a:solidFill>
                  <a:srgbClr val="FFFF00"/>
                </a:solidFill>
                <a:effectLst>
                  <a:glow rad="152400">
                    <a:schemeClr val="bg2"/>
                  </a:glow>
                </a:effectLst>
              </a:rPr>
              <a:t>සිවිල්</a:t>
            </a: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rPr>
              <a:t>සහ</a:t>
            </a: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rPr>
              <a:t>හමුදා</a:t>
            </a: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rPr>
              <a:t>පරිපාලනය</a:t>
            </a:r>
            <a:endParaRPr lang="en-AU" sz="3600" dirty="0" smtClean="0">
              <a:solidFill>
                <a:srgbClr val="FFFF00"/>
              </a:solidFill>
              <a:effectLst>
                <a:glow rad="152400">
                  <a:schemeClr val="bg2"/>
                </a:glow>
              </a:effectLst>
            </a:endParaRPr>
          </a:p>
          <a:p>
            <a:pPr>
              <a:lnSpc>
                <a:spcPct val="65000"/>
              </a:lnSpc>
              <a:spcBef>
                <a:spcPct val="50000"/>
              </a:spcBef>
              <a:defRPr/>
            </a:pP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rPr>
              <a:t>නීතිය</a:t>
            </a:r>
            <a:endParaRPr lang="en-US" sz="3600" dirty="0" smtClean="0">
              <a:solidFill>
                <a:srgbClr val="FFFF00"/>
              </a:solidFill>
              <a:effectLst>
                <a:glow rad="152400">
                  <a:schemeClr val="bg2"/>
                </a:glow>
              </a:effectLst>
            </a:endParaRPr>
          </a:p>
          <a:p>
            <a:pPr>
              <a:lnSpc>
                <a:spcPct val="65000"/>
              </a:lnSpc>
              <a:spcBef>
                <a:spcPct val="50000"/>
              </a:spcBef>
              <a:defRPr/>
            </a:pP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rPr>
              <a:t>සංනිවේදනය</a:t>
            </a:r>
            <a:endParaRPr lang="en-US" sz="3600" dirty="0" smtClean="0">
              <a:solidFill>
                <a:srgbClr val="FFFF00"/>
              </a:solidFill>
              <a:effectLst>
                <a:glow rad="152400">
                  <a:schemeClr val="bg2"/>
                </a:glow>
              </a:effectLst>
            </a:endParaRPr>
          </a:p>
          <a:p>
            <a:pPr>
              <a:lnSpc>
                <a:spcPct val="65000"/>
              </a:lnSpc>
              <a:spcBef>
                <a:spcPct val="50000"/>
              </a:spcBef>
              <a:defRPr/>
            </a:pP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cs typeface="Comic Sans MS" charset="0"/>
              </a:rPr>
              <a:t>ප්‍රවහානය</a:t>
            </a:r>
            <a:endParaRPr lang="en-US" sz="3600" dirty="0" smtClean="0">
              <a:solidFill>
                <a:srgbClr val="FFFF00"/>
              </a:solidFill>
              <a:effectLst>
                <a:glow rad="152400">
                  <a:schemeClr val="bg2"/>
                </a:glow>
              </a:effectLst>
            </a:endParaRPr>
          </a:p>
          <a:p>
            <a:pPr>
              <a:lnSpc>
                <a:spcPct val="65000"/>
              </a:lnSpc>
              <a:spcBef>
                <a:spcPct val="50000"/>
              </a:spcBef>
              <a:defRPr/>
            </a:pPr>
            <a:r>
              <a:rPr lang="en-US" sz="3600" dirty="0" smtClean="0">
                <a:solidFill>
                  <a:srgbClr val="FFFF00"/>
                </a:solidFill>
                <a:effectLst>
                  <a:glow rad="152400">
                    <a:schemeClr val="bg2"/>
                  </a:glow>
                </a:effectLst>
              </a:rPr>
              <a:t>				   </a:t>
            </a:r>
            <a:r>
              <a:rPr lang="en-US" sz="3200" dirty="0" smtClean="0">
                <a:solidFill>
                  <a:srgbClr val="FFFF00"/>
                </a:solidFill>
                <a:effectLst>
                  <a:glow rad="152400">
                    <a:schemeClr val="bg2"/>
                  </a:glow>
                </a:effectLst>
              </a:rPr>
              <a:t>  </a:t>
            </a:r>
            <a:r>
              <a:rPr lang="en-US" sz="3200" dirty="0" err="1" smtClean="0">
                <a:solidFill>
                  <a:srgbClr val="FFFF00"/>
                </a:solidFill>
                <a:effectLst>
                  <a:glow rad="152400">
                    <a:schemeClr val="bg2"/>
                  </a:glow>
                </a:effectLst>
                <a:cs typeface="Comic Sans MS" charset="0"/>
              </a:rPr>
              <a:t>බැංකු</a:t>
            </a:r>
            <a:r>
              <a:rPr lang="en-US" sz="3200" dirty="0" smtClean="0">
                <a:solidFill>
                  <a:srgbClr val="FFFF00"/>
                </a:solidFill>
                <a:effectLst>
                  <a:glow rad="152400">
                    <a:schemeClr val="bg2"/>
                  </a:glow>
                </a:effectLst>
                <a:cs typeface="Comic Sans MS" charset="0"/>
              </a:rPr>
              <a:t> </a:t>
            </a:r>
            <a:r>
              <a:rPr lang="en-US" sz="3200" dirty="0" err="1" smtClean="0">
                <a:solidFill>
                  <a:srgbClr val="FFFF00"/>
                </a:solidFill>
                <a:effectLst>
                  <a:glow rad="152400">
                    <a:schemeClr val="bg2"/>
                  </a:glow>
                </a:effectLst>
                <a:cs typeface="Comic Sans MS" charset="0"/>
              </a:rPr>
              <a:t>ක්‍රමය</a:t>
            </a:r>
            <a:r>
              <a:rPr lang="en-US" sz="3200" dirty="0" smtClean="0">
                <a:solidFill>
                  <a:srgbClr val="FFFF00"/>
                </a:solidFill>
                <a:effectLst>
                  <a:glow rad="152400">
                    <a:schemeClr val="bg2"/>
                  </a:glow>
                </a:effectLst>
                <a:cs typeface="Comic Sans MS" charset="0"/>
              </a:rPr>
              <a:t> </a:t>
            </a:r>
            <a:r>
              <a:rPr lang="en-US" sz="3200" dirty="0" err="1" smtClean="0">
                <a:solidFill>
                  <a:srgbClr val="FFFF00"/>
                </a:solidFill>
                <a:effectLst>
                  <a:glow rad="152400">
                    <a:schemeClr val="bg2"/>
                  </a:glow>
                </a:effectLst>
                <a:cs typeface="Comic Sans MS" charset="0"/>
              </a:rPr>
              <a:t>සහ</a:t>
            </a:r>
            <a:r>
              <a:rPr lang="en-US" sz="3200" dirty="0" smtClean="0">
                <a:solidFill>
                  <a:srgbClr val="FFFF00"/>
                </a:solidFill>
                <a:effectLst>
                  <a:glow rad="152400">
                    <a:schemeClr val="bg2"/>
                  </a:glow>
                </a:effectLst>
                <a:cs typeface="Comic Sans MS" charset="0"/>
              </a:rPr>
              <a:t> </a:t>
            </a:r>
            <a:r>
              <a:rPr lang="en-US" sz="3200" dirty="0" err="1" smtClean="0">
                <a:solidFill>
                  <a:srgbClr val="FFFF00"/>
                </a:solidFill>
                <a:effectLst>
                  <a:glow rad="152400">
                    <a:schemeClr val="bg2"/>
                  </a:glow>
                </a:effectLst>
                <a:cs typeface="Comic Sans MS" charset="0"/>
              </a:rPr>
              <a:t>බදු</a:t>
            </a:r>
            <a:r>
              <a:rPr lang="en-US" sz="3200" dirty="0" smtClean="0">
                <a:solidFill>
                  <a:srgbClr val="FFFF00"/>
                </a:solidFill>
                <a:effectLst>
                  <a:glow rad="152400">
                    <a:schemeClr val="bg2"/>
                  </a:glow>
                </a:effectLst>
                <a:cs typeface="Comic Sans MS" charset="0"/>
              </a:rPr>
              <a:t> </a:t>
            </a:r>
            <a:r>
              <a:rPr lang="en-US" sz="3200" dirty="0" err="1" smtClean="0">
                <a:solidFill>
                  <a:srgbClr val="FFFF00"/>
                </a:solidFill>
                <a:effectLst>
                  <a:glow rad="152400">
                    <a:schemeClr val="bg2"/>
                  </a:glow>
                </a:effectLst>
                <a:cs typeface="Comic Sans MS" charset="0"/>
              </a:rPr>
              <a:t>අයකිරීම</a:t>
            </a:r>
            <a:endParaRPr lang="en-US" sz="3600" dirty="0" smtClean="0">
              <a:solidFill>
                <a:srgbClr val="FFFF00"/>
              </a:solidFill>
              <a:effectLst>
                <a:glow rad="152400">
                  <a:schemeClr val="bg2"/>
                </a:glow>
              </a:effectLst>
            </a:endParaRPr>
          </a:p>
          <a:p>
            <a:pPr>
              <a:lnSpc>
                <a:spcPct val="65000"/>
              </a:lnSpc>
              <a:spcBef>
                <a:spcPct val="50000"/>
              </a:spcBef>
              <a:defRPr/>
            </a:pP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rPr>
              <a:t>රෝමයේ</a:t>
            </a:r>
            <a:r>
              <a:rPr lang="en-US" sz="3600" dirty="0" smtClean="0">
                <a:solidFill>
                  <a:srgbClr val="FFFF00"/>
                </a:solidFill>
                <a:effectLst>
                  <a:glow rad="152400">
                    <a:schemeClr val="bg2"/>
                  </a:glow>
                </a:effectLst>
              </a:rPr>
              <a:t> </a:t>
            </a:r>
            <a:r>
              <a:rPr lang="en-US" sz="3600" dirty="0" err="1" smtClean="0">
                <a:solidFill>
                  <a:srgbClr val="FFFF00"/>
                </a:solidFill>
                <a:effectLst>
                  <a:glow rad="152400">
                    <a:schemeClr val="bg2"/>
                  </a:glow>
                </a:effectLst>
              </a:rPr>
              <a:t>සාමය</a:t>
            </a:r>
            <a:endParaRPr lang="en-US" sz="3600" dirty="0" smtClean="0">
              <a:solidFill>
                <a:srgbClr val="FFFF00"/>
              </a:solidFill>
              <a:effectLst>
                <a:glow rad="152400">
                  <a:schemeClr val="bg2"/>
                </a:glow>
              </a:effectLst>
            </a:endParaRPr>
          </a:p>
        </p:txBody>
      </p:sp>
      <p:sp>
        <p:nvSpPr>
          <p:cNvPr id="4302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3024" name="AutoShape 3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25" name="Rectangle 3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26" name="AutoShape 3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27" name="Line 3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8" name="Line 3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9" name="Rectangle 37"/>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accent2"/>
                </a:solidFill>
                <a:latin typeface="Times" charset="0"/>
              </a:rPr>
              <a:t>රෝම ක්‍රමය</a:t>
            </a:r>
          </a:p>
        </p:txBody>
      </p:sp>
      <p:sp>
        <p:nvSpPr>
          <p:cNvPr id="43030" name="Rectangle 3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3031" name="Rectangle 3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3032"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33" name="Text Box 43"/>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288812" name="Rectangle 4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20</a:t>
            </a:r>
          </a:p>
        </p:txBody>
      </p:sp>
      <p:sp>
        <p:nvSpPr>
          <p:cNvPr id="43035"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88818" name="Rectangle 50"/>
          <p:cNvSpPr>
            <a:spLocks noChangeArrowheads="1"/>
          </p:cNvSpPr>
          <p:nvPr/>
        </p:nvSpPr>
        <p:spPr bwMode="auto">
          <a:xfrm>
            <a:off x="4829175" y="919163"/>
            <a:ext cx="1449388" cy="520700"/>
          </a:xfrm>
          <a:prstGeom prst="rect">
            <a:avLst/>
          </a:prstGeom>
          <a:noFill/>
          <a:ln>
            <a:noFill/>
          </a:ln>
          <a:effectLst>
            <a:outerShdw blurRad="63500" dist="29783" dir="3885598"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800">
                <a:solidFill>
                  <a:schemeClr val="bg2"/>
                </a:solidFill>
                <a:latin typeface="Times" charset="0"/>
                <a:cs typeface="MS PGothic" charset="0"/>
              </a:rPr>
              <a:t>ක්‍රි.පූ 500</a:t>
            </a:r>
            <a:endParaRPr lang="en-US" sz="2800" b="0">
              <a:solidFill>
                <a:schemeClr val="bg2"/>
              </a:solidFill>
              <a:latin typeface="Times" charset="0"/>
              <a:cs typeface="MS PGothic" charset="0"/>
            </a:endParaRPr>
          </a:p>
        </p:txBody>
      </p:sp>
      <p:sp>
        <p:nvSpPr>
          <p:cNvPr id="288819" name="Text Box 51"/>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dirty="0" err="1" smtClean="0">
                <a:solidFill>
                  <a:schemeClr val="tx1"/>
                </a:solidFill>
              </a:rPr>
              <a:t>ක්‍රියා</a:t>
            </a:r>
            <a:r>
              <a:rPr lang="en-AU" sz="1200" dirty="0" smtClean="0">
                <a:solidFill>
                  <a:schemeClr val="tx1"/>
                </a:solidFill>
              </a:rPr>
              <a:t> </a:t>
            </a:r>
            <a:r>
              <a:rPr lang="en-US" sz="1200" dirty="0" smtClean="0">
                <a:solidFill>
                  <a:schemeClr val="tx1"/>
                </a:solidFill>
              </a:rPr>
              <a:t>28:11-16</a:t>
            </a: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3"/>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අප්‍රිකාව</a:t>
            </a: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අරාබිය</a:t>
            </a:r>
          </a:p>
        </p:txBody>
      </p:sp>
      <p:sp>
        <p:nvSpPr>
          <p:cNvPr id="441389" name="Text Box 45"/>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0033CC"/>
                </a:solidFill>
              </a:rPr>
              <a:t>ආසියාව</a:t>
            </a:r>
          </a:p>
        </p:txBody>
      </p:sp>
      <p:sp>
        <p:nvSpPr>
          <p:cNvPr id="441390" name="Text Box 46"/>
          <p:cNvSpPr txBox="1">
            <a:spLocks noChangeArrowheads="1"/>
          </p:cNvSpPr>
          <p:nvPr/>
        </p:nvSpPr>
        <p:spPr bwMode="auto">
          <a:xfrm>
            <a:off x="3009900" y="1244600"/>
            <a:ext cx="2882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0033CC"/>
                </a:solidFill>
              </a:rPr>
              <a:t>යුරෝපය</a:t>
            </a:r>
          </a:p>
        </p:txBody>
      </p:sp>
      <p:sp>
        <p:nvSpPr>
          <p:cNvPr id="45066" name="Text Box 48"/>
          <p:cNvSpPr txBox="1">
            <a:spLocks noChangeArrowheads="1"/>
          </p:cNvSpPr>
          <p:nvPr/>
        </p:nvSpPr>
        <p:spPr bwMode="auto">
          <a:xfrm rot="1299097">
            <a:off x="3187700" y="4297363"/>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cs typeface="Comic Sans MS" charset="0"/>
              </a:rPr>
              <a:t>මධ්‍යධරණීය මුහුද</a:t>
            </a:r>
            <a:endParaRPr lang="en-US" sz="1400">
              <a:solidFill>
                <a:schemeClr val="tx1"/>
              </a:solidFill>
            </a:endParaRPr>
          </a:p>
        </p:txBody>
      </p:sp>
      <p:sp>
        <p:nvSpPr>
          <p:cNvPr id="45067" name="Text Box 49"/>
          <p:cNvSpPr txBox="1">
            <a:spLocks noChangeArrowheads="1"/>
          </p:cNvSpPr>
          <p:nvPr/>
        </p:nvSpPr>
        <p:spPr bwMode="auto">
          <a:xfrm rot="1299097">
            <a:off x="584200" y="1270000"/>
            <a:ext cx="1363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rPr>
              <a:t>අත්ලාන්තික් සාගරය</a:t>
            </a: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b="0">
                <a:solidFill>
                  <a:schemeClr val="accent1"/>
                </a:solidFill>
                <a:latin typeface="Times" charset="0"/>
                <a:cs typeface="MS PGothic" charset="0"/>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cs typeface="MS PGothic" charset="0"/>
              </a:endParaRPr>
            </a:p>
          </p:txBody>
        </p:sp>
      </p:grpSp>
      <p:sp>
        <p:nvSpPr>
          <p:cNvPr id="45070"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en-US"/>
          </a:p>
        </p:txBody>
      </p:sp>
      <p:sp>
        <p:nvSpPr>
          <p:cNvPr id="45071"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1388" name="Text Box 44"/>
          <p:cNvSpPr txBox="1">
            <a:spLocks noChangeArrowheads="1"/>
          </p:cNvSpPr>
          <p:nvPr/>
        </p:nvSpPr>
        <p:spPr bwMode="auto">
          <a:xfrm>
            <a:off x="6794500" y="4273550"/>
            <a:ext cx="1854200" cy="400050"/>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000" smtClean="0">
                <a:solidFill>
                  <a:srgbClr val="66CCFF"/>
                </a:solidFill>
              </a:rPr>
              <a:t>පලස්තීනය</a:t>
            </a:r>
          </a:p>
        </p:txBody>
      </p:sp>
      <p:sp>
        <p:nvSpPr>
          <p:cNvPr id="441391" name="Text Box 47"/>
          <p:cNvSpPr txBox="1">
            <a:spLocks noChangeArrowheads="1"/>
          </p:cNvSpPr>
          <p:nvPr/>
        </p:nvSpPr>
        <p:spPr bwMode="auto">
          <a:xfrm>
            <a:off x="631825" y="2389188"/>
            <a:ext cx="7980363" cy="1200150"/>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7200" smtClean="0">
                <a:solidFill>
                  <a:srgbClr val="FF0000"/>
                </a:solidFill>
              </a:rPr>
              <a:t>රෝමානු අධිරාජ්‍යය</a:t>
            </a:r>
          </a:p>
        </p:txBody>
      </p:sp>
      <p:sp>
        <p:nvSpPr>
          <p:cNvPr id="45075" name="AutoShape 6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076" name="Rectangle 7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077" name="AutoShape 7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078" name="Line 7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9" name="Line 7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0" name="Rectangle 7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5081" name="Rectangle 7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5082" name="Rectangle 7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5083"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1426" name="Rectangle 8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21</a:t>
            </a:r>
          </a:p>
        </p:txBody>
      </p:sp>
      <p:sp>
        <p:nvSpPr>
          <p:cNvPr id="45085" name="Text Box 8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5086" name="Text Box 84"/>
          <p:cNvSpPr txBox="1">
            <a:spLocks noChangeArrowheads="1"/>
          </p:cNvSpPr>
          <p:nvPr/>
        </p:nvSpPr>
        <p:spPr bwMode="auto">
          <a:xfrm>
            <a:off x="85820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2871" name="Rectangle 7"/>
          <p:cNvSpPr>
            <a:spLocks noChangeArrowheads="1"/>
          </p:cNvSpPr>
          <p:nvPr/>
        </p:nvSpPr>
        <p:spPr bwMode="auto">
          <a:xfrm>
            <a:off x="623888" y="5788025"/>
            <a:ext cx="79248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2800">
                <a:solidFill>
                  <a:srgbClr val="F0FF63"/>
                </a:solidFill>
                <a:effectLst>
                  <a:outerShdw blurRad="38100" dist="38100" dir="2700000" algn="tl">
                    <a:srgbClr val="000000"/>
                  </a:outerShdw>
                </a:effectLst>
                <a:cs typeface="MS PGothic" charset="0"/>
              </a:rPr>
              <a:t>රෝමය: කොන්ස්තන්තීන්ගේ තොරණ</a:t>
            </a:r>
          </a:p>
        </p:txBody>
      </p:sp>
      <p:sp>
        <p:nvSpPr>
          <p:cNvPr id="47107"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08"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09"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10"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1"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2" name="Rectangle 2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7113" name="Rectangle 2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7114" name="Rectangle 2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7115"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289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22</a:t>
            </a:r>
          </a:p>
        </p:txBody>
      </p:sp>
      <p:sp>
        <p:nvSpPr>
          <p:cNvPr id="47117"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9154"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5967"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23</a:t>
            </a:r>
          </a:p>
        </p:txBody>
      </p:sp>
      <p:sp>
        <p:nvSpPr>
          <p:cNvPr id="49156"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9157"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8"/>
          <p:cNvGrpSpPr>
            <a:grpSpLocks/>
          </p:cNvGrpSpPr>
          <p:nvPr/>
        </p:nvGrpSpPr>
        <p:grpSpPr bwMode="auto">
          <a:xfrm>
            <a:off x="1627188" y="881063"/>
            <a:ext cx="7545387" cy="1179512"/>
            <a:chOff x="442" y="1071"/>
            <a:chExt cx="4753" cy="743"/>
          </a:xfrm>
        </p:grpSpPr>
        <p:sp>
          <p:nvSpPr>
            <p:cNvPr id="295942" name="Rectangle 6"/>
            <p:cNvSpPr>
              <a:spLocks noChangeArrowheads="1"/>
            </p:cNvSpPr>
            <p:nvPr/>
          </p:nvSpPr>
          <p:spPr bwMode="auto">
            <a:xfrm>
              <a:off x="442" y="1071"/>
              <a:ext cx="4753" cy="36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cs typeface="MS PGothic" charset="0"/>
                </a:rPr>
                <a:t>සීසර්ගේ ඝාතනය</a:t>
              </a: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49159" name="Text Box 36"/>
          <p:cNvSpPr txBox="1">
            <a:spLocks noChangeArrowheads="1"/>
          </p:cNvSpPr>
          <p:nvPr/>
        </p:nvSpPr>
        <p:spPr bwMode="auto">
          <a:xfrm>
            <a:off x="85756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95973" name="Rectangle 37"/>
          <p:cNvSpPr>
            <a:spLocks noChangeArrowheads="1"/>
          </p:cNvSpPr>
          <p:nvPr/>
        </p:nvSpPr>
        <p:spPr bwMode="auto">
          <a:xfrm>
            <a:off x="900113" y="5718175"/>
            <a:ext cx="7545387" cy="5826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cs typeface="MS PGothic" charset="0"/>
              </a:rPr>
              <a:t>රෝමය: විනිශ්චය ශාලාවේ මාවත්</a:t>
            </a:r>
          </a:p>
        </p:txBody>
      </p:sp>
      <p:sp>
        <p:nvSpPr>
          <p:cNvPr id="49161"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162"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163"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164"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Rectangle 2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9167" name="Rectangle 2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9168" name="Rectangle 2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4918" name="Rectangle 6"/>
          <p:cNvSpPr>
            <a:spLocks noChangeArrowheads="1"/>
          </p:cNvSpPr>
          <p:nvPr/>
        </p:nvSpPr>
        <p:spPr bwMode="auto">
          <a:xfrm>
            <a:off x="328613" y="5762625"/>
            <a:ext cx="8574087" cy="6985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000">
                <a:solidFill>
                  <a:srgbClr val="FFFF00"/>
                </a:solidFill>
                <a:effectLst>
                  <a:outerShdw blurRad="38100" dist="38100" dir="2700000" algn="tl">
                    <a:srgbClr val="000000"/>
                  </a:outerShdw>
                </a:effectLst>
                <a:cs typeface="MS PGothic" charset="0"/>
              </a:rPr>
              <a:t>රෝමය: දර්ශනීය රෝම ඉදිකිරීම්</a:t>
            </a:r>
          </a:p>
        </p:txBody>
      </p:sp>
      <p:sp>
        <p:nvSpPr>
          <p:cNvPr id="5120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1204"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05"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06"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1207"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8"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9" name="Rectangle 2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1210" name="Rectangle 2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1211" name="Rectangle 2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51212"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4943"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24</a:t>
            </a:r>
          </a:p>
        </p:txBody>
      </p:sp>
      <p:sp>
        <p:nvSpPr>
          <p:cNvPr id="51214"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51215" name="Group 33"/>
          <p:cNvGrpSpPr>
            <a:grpSpLocks/>
          </p:cNvGrpSpPr>
          <p:nvPr/>
        </p:nvGrpSpPr>
        <p:grpSpPr bwMode="auto">
          <a:xfrm>
            <a:off x="519113" y="312738"/>
            <a:ext cx="854075" cy="1704975"/>
            <a:chOff x="327" y="161"/>
            <a:chExt cx="538" cy="1074"/>
          </a:xfrm>
        </p:grpSpPr>
        <p:sp>
          <p:nvSpPr>
            <p:cNvPr id="29494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29494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4872" name="Rectangle 8"/>
          <p:cNvSpPr>
            <a:spLocks noChangeArrowheads="1"/>
          </p:cNvSpPr>
          <p:nvPr/>
        </p:nvSpPr>
        <p:spPr bwMode="auto">
          <a:xfrm>
            <a:off x="950913" y="5737225"/>
            <a:ext cx="70754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600">
                <a:solidFill>
                  <a:srgbClr val="FFFF00"/>
                </a:solidFill>
                <a:effectLst>
                  <a:outerShdw blurRad="38100" dist="38100" dir="2700000" algn="tl">
                    <a:srgbClr val="000000"/>
                  </a:outerShdw>
                </a:effectLst>
                <a:cs typeface="MS PGothic" charset="0"/>
              </a:rPr>
              <a:t>යෙරුසලම: බෙතෙස්දා පොකුණ</a:t>
            </a:r>
          </a:p>
        </p:txBody>
      </p:sp>
      <p:sp>
        <p:nvSpPr>
          <p:cNvPr id="164884" name="Text Box 20"/>
          <p:cNvSpPr txBox="1">
            <a:spLocks noChangeArrowheads="1"/>
          </p:cNvSpPr>
          <p:nvPr/>
        </p:nvSpPr>
        <p:spPr bwMode="auto">
          <a:xfrm>
            <a:off x="1789113" y="23813"/>
            <a:ext cx="5957887"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smtClean="0">
                <a:solidFill>
                  <a:schemeClr val="tx1"/>
                </a:solidFill>
                <a:latin typeface="Iskoola Pota" charset="0"/>
              </a:rPr>
              <a:t>යොහාන් </a:t>
            </a:r>
            <a:r>
              <a:rPr lang="en-US" sz="1200" smtClean="0">
                <a:solidFill>
                  <a:schemeClr val="tx1"/>
                </a:solidFill>
              </a:rPr>
              <a:t>5:2</a:t>
            </a:r>
          </a:p>
        </p:txBody>
      </p:sp>
      <p:sp>
        <p:nvSpPr>
          <p:cNvPr id="53253"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254"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55" name="AutoShape 2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256" name="Line 2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7" name="Line 2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8" name="Rectangle 27"/>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3259"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3260"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53261"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4898"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25</a:t>
            </a:r>
          </a:p>
        </p:txBody>
      </p:sp>
      <p:sp>
        <p:nvSpPr>
          <p:cNvPr id="53263"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pitchFamily="-107" charset="0"/>
                <a:ea typeface="+mn-ea"/>
                <a:cs typeface="+mn-cs"/>
              </a:rPr>
              <a:t>Acts 19: 23-41</a:t>
            </a:r>
          </a:p>
        </p:txBody>
      </p:sp>
      <p:sp>
        <p:nvSpPr>
          <p:cNvPr id="55298"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950913" y="5673725"/>
            <a:ext cx="73802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600">
                <a:solidFill>
                  <a:srgbClr val="FFFF00"/>
                </a:solidFill>
                <a:latin typeface="Iskoola Pota" charset="0"/>
                <a:cs typeface="MS PGothic" charset="0"/>
              </a:rPr>
              <a:t>එපීසය</a:t>
            </a:r>
            <a:r>
              <a:rPr lang="en-US" sz="3600">
                <a:solidFill>
                  <a:srgbClr val="FFFF00"/>
                </a:solidFill>
                <a:effectLst>
                  <a:outerShdw blurRad="38100" dist="38100" dir="2700000" algn="tl">
                    <a:srgbClr val="000000"/>
                  </a:outerShdw>
                </a:effectLst>
                <a:cs typeface="MS PGothic" charset="0"/>
              </a:rPr>
              <a:t>: </a:t>
            </a:r>
            <a:r>
              <a:rPr lang="en-US" sz="3600">
                <a:solidFill>
                  <a:srgbClr val="FFFF00"/>
                </a:solidFill>
                <a:latin typeface="Iskoola Pota" charset="0"/>
                <a:cs typeface="MS PGothic" charset="0"/>
              </a:rPr>
              <a:t>රංගපීඨය </a:t>
            </a:r>
            <a:endParaRPr lang="en-US" sz="3600">
              <a:solidFill>
                <a:srgbClr val="FFFF00"/>
              </a:solidFill>
              <a:effectLst>
                <a:outerShdw blurRad="38100" dist="38100" dir="2700000" algn="tl">
                  <a:srgbClr val="000000"/>
                </a:outerShdw>
              </a:effectLst>
              <a:cs typeface="MS PGothic" charset="0"/>
            </a:endParaRPr>
          </a:p>
        </p:txBody>
      </p:sp>
      <p:sp>
        <p:nvSpPr>
          <p:cNvPr id="55302"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303"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04" name="AutoShape 2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5305" name="Line 2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6" name="Line 2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7" name="Rectangle 27"/>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5308"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5309"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165922"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26</a:t>
            </a:r>
          </a:p>
        </p:txBody>
      </p:sp>
      <p:sp>
        <p:nvSpPr>
          <p:cNvPr id="55311"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5312" name="Text Box 39"/>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9539" name="Rectangle 3"/>
          <p:cNvSpPr>
            <a:spLocks noChangeArrowheads="1"/>
          </p:cNvSpPr>
          <p:nvPr/>
        </p:nvSpPr>
        <p:spPr bwMode="auto">
          <a:xfrm>
            <a:off x="647700" y="5940425"/>
            <a:ext cx="9144000" cy="422275"/>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en-US" sz="2800">
                <a:solidFill>
                  <a:srgbClr val="FFFF00"/>
                </a:solidFill>
                <a:latin typeface="Iskoola Pota" charset="0"/>
                <a:cs typeface="MS PGothic" charset="0"/>
              </a:rPr>
              <a:t>කායිසාරිය</a:t>
            </a:r>
            <a:r>
              <a:rPr lang="en-US" sz="2800">
                <a:solidFill>
                  <a:srgbClr val="FFFF00"/>
                </a:solidFill>
                <a:effectLst>
                  <a:outerShdw blurRad="38100" dist="38100" dir="2700000" algn="tl">
                    <a:srgbClr val="000000"/>
                  </a:outerShdw>
                </a:effectLst>
                <a:cs typeface="MS PGothic" charset="0"/>
              </a:rPr>
              <a:t>, </a:t>
            </a:r>
            <a:r>
              <a:rPr lang="en-US" sz="2800">
                <a:solidFill>
                  <a:srgbClr val="FFFF00"/>
                </a:solidFill>
                <a:latin typeface="Iskoola Pota" charset="0"/>
                <a:cs typeface="MS PGothic" charset="0"/>
              </a:rPr>
              <a:t>ඊශ්‍රායෙලයේ </a:t>
            </a:r>
            <a:r>
              <a:rPr lang="en-US" sz="2800">
                <a:solidFill>
                  <a:srgbClr val="FFFF00"/>
                </a:solidFill>
                <a:effectLst>
                  <a:outerShdw blurRad="38100" dist="38100" dir="2700000" algn="tl">
                    <a:srgbClr val="000000"/>
                  </a:outerShdw>
                </a:effectLst>
                <a:cs typeface="MS PGothic" charset="0"/>
              </a:rPr>
              <a:t>: </a:t>
            </a:r>
            <a:r>
              <a:rPr lang="en-US" sz="2800">
                <a:solidFill>
                  <a:srgbClr val="FFFF00"/>
                </a:solidFill>
                <a:latin typeface="Iskoola Pota" charset="0"/>
                <a:cs typeface="MS PGothic" charset="0"/>
              </a:rPr>
              <a:t>දිය මං පාලම </a:t>
            </a:r>
            <a:endParaRPr lang="en-US" sz="2800">
              <a:solidFill>
                <a:srgbClr val="FFFF00"/>
              </a:solidFill>
              <a:effectLst>
                <a:outerShdw blurRad="38100" dist="38100" dir="2700000" algn="tl">
                  <a:srgbClr val="000000"/>
                </a:outerShdw>
              </a:effectLst>
              <a:cs typeface="MS PGothic" charset="0"/>
            </a:endParaRP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smtClean="0">
                <a:solidFill>
                  <a:schemeClr val="tx1"/>
                </a:solidFill>
              </a:rPr>
              <a:t>ක්‍රියා</a:t>
            </a:r>
            <a:r>
              <a:rPr lang="en-AU" sz="1200" smtClean="0">
                <a:solidFill>
                  <a:schemeClr val="tx1"/>
                </a:solidFill>
              </a:rPr>
              <a:t> </a:t>
            </a:r>
            <a:r>
              <a:rPr lang="en-US" sz="1200" smtClean="0">
                <a:solidFill>
                  <a:schemeClr val="tx1"/>
                </a:solidFill>
              </a:rPr>
              <a:t>18:22</a:t>
            </a:r>
          </a:p>
        </p:txBody>
      </p:sp>
      <p:pic>
        <p:nvPicPr>
          <p:cNvPr id="57348" name="Picture 7"/>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93725" y="573088"/>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349" name="AutoShape 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350" name="Rectangle 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51" name="AutoShape 1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7352" name="Line 1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3" name="Line 1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4" name="Rectangle 13"/>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7355" name="Rectangle 14"/>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7356" name="Rectangle 15"/>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27</a:t>
            </a:r>
          </a:p>
        </p:txBody>
      </p:sp>
      <p:sp>
        <p:nvSpPr>
          <p:cNvPr id="57358"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394"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395"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smtClean="0">
                <a:solidFill>
                  <a:schemeClr val="tx1"/>
                </a:solidFill>
              </a:rPr>
              <a:t>මතෙව් </a:t>
            </a:r>
            <a:r>
              <a:rPr lang="en-AU" sz="1200" smtClean="0">
                <a:solidFill>
                  <a:schemeClr val="tx1"/>
                </a:solidFill>
              </a:rPr>
              <a:t> </a:t>
            </a:r>
            <a:r>
              <a:rPr lang="en-US" sz="1200" smtClean="0">
                <a:solidFill>
                  <a:schemeClr val="tx1"/>
                </a:solidFill>
              </a:rPr>
              <a:t>2:1</a:t>
            </a:r>
          </a:p>
        </p:txBody>
      </p:sp>
      <p:sp>
        <p:nvSpPr>
          <p:cNvPr id="448520" name="Rectangle 8"/>
          <p:cNvSpPr>
            <a:spLocks noChangeArrowheads="1"/>
          </p:cNvSpPr>
          <p:nvPr/>
        </p:nvSpPr>
        <p:spPr bwMode="auto">
          <a:xfrm>
            <a:off x="979488" y="5751513"/>
            <a:ext cx="6138862" cy="911225"/>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en-US" sz="2800">
                <a:solidFill>
                  <a:srgbClr val="FFFF00"/>
                </a:solidFill>
                <a:effectLst>
                  <a:outerShdw blurRad="38100" dist="38100" dir="2700000" algn="tl">
                    <a:srgbClr val="000000"/>
                  </a:outerShdw>
                </a:effectLst>
                <a:cs typeface="MS PGothic" charset="0"/>
              </a:rPr>
              <a:t>මහා හෙරොද් රජුගේ:</a:t>
            </a:r>
            <a:endParaRPr lang="en-AU" sz="2800">
              <a:solidFill>
                <a:srgbClr val="FFFF00"/>
              </a:solidFill>
              <a:effectLst>
                <a:outerShdw blurRad="38100" dist="38100" dir="2700000" algn="tl">
                  <a:srgbClr val="000000"/>
                </a:outerShdw>
              </a:effectLst>
              <a:cs typeface="MS PGothic" charset="0"/>
            </a:endParaRPr>
          </a:p>
          <a:p>
            <a:pPr algn="ctr">
              <a:lnSpc>
                <a:spcPct val="95000"/>
              </a:lnSpc>
              <a:defRPr/>
            </a:pPr>
            <a:r>
              <a:rPr lang="en-US" sz="2800">
                <a:solidFill>
                  <a:srgbClr val="FFFF00"/>
                </a:solidFill>
                <a:effectLst>
                  <a:outerShdw blurRad="38100" dist="38100" dir="2700000" algn="tl">
                    <a:srgbClr val="000000"/>
                  </a:outerShdw>
                </a:effectLst>
                <a:cs typeface="MS PGothic" charset="0"/>
              </a:rPr>
              <a:t> මාළිගය, ඉශ්‍රායෙලයේ</a:t>
            </a:r>
            <a:r>
              <a:rPr lang="en-AU" sz="2800">
                <a:solidFill>
                  <a:srgbClr val="FFFF00"/>
                </a:solidFill>
                <a:effectLst>
                  <a:outerShdw blurRad="38100" dist="38100" dir="2700000" algn="tl">
                    <a:srgbClr val="000000"/>
                  </a:outerShdw>
                </a:effectLst>
                <a:cs typeface="MS PGothic" charset="0"/>
              </a:rPr>
              <a:t> </a:t>
            </a:r>
            <a:r>
              <a:rPr lang="en-US" sz="2800">
                <a:solidFill>
                  <a:srgbClr val="FFFF00"/>
                </a:solidFill>
                <a:effectLst>
                  <a:outerShdw blurRad="38100" dist="38100" dir="2700000" algn="tl">
                    <a:srgbClr val="000000"/>
                  </a:outerShdw>
                </a:effectLst>
                <a:cs typeface="MS PGothic" charset="0"/>
              </a:rPr>
              <a:t>මසදා හී බලකොටුව</a:t>
            </a:r>
          </a:p>
        </p:txBody>
      </p:sp>
      <p:pic>
        <p:nvPicPr>
          <p:cNvPr id="448519" name="Picture 7"/>
          <p:cNvPicPr>
            <a:picLocks noChangeAspect="1" noChangeArrowheads="1"/>
          </p:cNvPicPr>
          <p:nvPr/>
        </p:nvPicPr>
        <p:blipFill>
          <a:blip r:embed="rId5">
            <a:lum bright="-18000"/>
          </a:blip>
          <a:srcRect l="1738" t="1749" r="2014" b="745"/>
          <a:stretch>
            <a:fillRect/>
          </a:stretch>
        </p:blipFill>
        <p:spPr bwMode="auto">
          <a:xfrm>
            <a:off x="5319713" y="3302000"/>
            <a:ext cx="3213100" cy="23082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28</a:t>
            </a:r>
          </a:p>
        </p:txBody>
      </p:sp>
      <p:sp>
        <p:nvSpPr>
          <p:cNvPr id="448536" name="Text Box 24"/>
          <p:cNvSpPr txBox="1">
            <a:spLocks noChangeArrowheads="1"/>
          </p:cNvSpPr>
          <p:nvPr/>
        </p:nvSpPr>
        <p:spPr bwMode="auto">
          <a:xfrm>
            <a:off x="3205163" y="3717925"/>
            <a:ext cx="2597150" cy="914400"/>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lnSpc>
                <a:spcPct val="95000"/>
              </a:lnSpc>
              <a:defRPr/>
            </a:pPr>
            <a:r>
              <a:rPr lang="en-US" sz="2800" smtClean="0">
                <a:solidFill>
                  <a:srgbClr val="FFFF00"/>
                </a:solidFill>
                <a:effectLst>
                  <a:outerShdw blurRad="38100" dist="38100" dir="2700000" algn="tl">
                    <a:srgbClr val="000000"/>
                  </a:outerShdw>
                </a:effectLst>
              </a:rPr>
              <a:t>රෝම බලකොටු සහිත කන්ද</a:t>
            </a: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59402" name="AutoShape 10"/>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403" name="Rectangle 11"/>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04" name="AutoShape 12"/>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405" name="Line 13"/>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6" name="Line 14"/>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7" name="Rectangle 15"/>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9408" name="Rectangle 16"/>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9409" name="Rectangle 17"/>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par>
                                <p:cTn id="8" presetID="7" presetClass="entr" presetSubtype="8" fill="hold" grpId="0" nodeType="withEffect">
                                  <p:stCondLst>
                                    <p:cond delay="0"/>
                                  </p:stCondLst>
                                  <p:childTnLst>
                                    <p:set>
                                      <p:cBhvr>
                                        <p:cTn id="9" dur="1" fill="hold">
                                          <p:stCondLst>
                                            <p:cond delay="0"/>
                                          </p:stCondLst>
                                        </p:cTn>
                                        <p:tgtEl>
                                          <p:spTgt spid="448537"/>
                                        </p:tgtEl>
                                        <p:attrNameLst>
                                          <p:attrName>style.visibility</p:attrName>
                                        </p:attrNameLst>
                                      </p:cBhvr>
                                      <p:to>
                                        <p:strVal val="visible"/>
                                      </p:to>
                                    </p:set>
                                    <p:anim calcmode="lin" valueType="num">
                                      <p:cBhvr additive="base">
                                        <p:cTn id="10" dur="3000" fill="hold"/>
                                        <p:tgtEl>
                                          <p:spTgt spid="448537"/>
                                        </p:tgtEl>
                                        <p:attrNameLst>
                                          <p:attrName>ppt_x</p:attrName>
                                        </p:attrNameLst>
                                      </p:cBhvr>
                                      <p:tavLst>
                                        <p:tav tm="0">
                                          <p:val>
                                            <p:strVal val="0-#ppt_w/2"/>
                                          </p:val>
                                        </p:tav>
                                        <p:tav tm="100000">
                                          <p:val>
                                            <p:strVal val="#ppt_x"/>
                                          </p:val>
                                        </p:tav>
                                      </p:tavLst>
                                    </p:anim>
                                    <p:anim calcmode="lin" valueType="num">
                                      <p:cBhvr additive="base">
                                        <p:cTn id="11"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cs typeface="MS PGothic" charset="0"/>
              </a:rPr>
              <a:t>7</a:t>
            </a:r>
          </a:p>
        </p:txBody>
      </p:sp>
      <p:sp>
        <p:nvSpPr>
          <p:cNvPr id="19558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5600" name="Text Box 16"/>
          <p:cNvSpPr txBox="1">
            <a:spLocks noChangeArrowheads="1"/>
          </p:cNvSpPr>
          <p:nvPr/>
        </p:nvSpPr>
        <p:spPr bwMode="auto">
          <a:xfrm>
            <a:off x="4826000" y="73025"/>
            <a:ext cx="3835400" cy="830263"/>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smtClean="0">
                <a:solidFill>
                  <a:schemeClr val="hlink"/>
                </a:solidFill>
                <a:latin typeface="Helvetica" charset="0"/>
              </a:rPr>
              <a:t>ඉන් පසුව...</a:t>
            </a:r>
          </a:p>
          <a:p>
            <a:pPr algn="ctr">
              <a:defRPr/>
            </a:pPr>
            <a:r>
              <a:rPr lang="en-US" sz="2400" i="1" smtClean="0">
                <a:solidFill>
                  <a:schemeClr val="hlink"/>
                </a:solidFill>
                <a:latin typeface="Helvetica" charset="0"/>
              </a:rPr>
              <a:t>රෝම පාලන සමය තුළ:</a:t>
            </a: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smtClean="0">
              <a:solidFill>
                <a:srgbClr val="FFA27C"/>
              </a:solidFill>
            </a:endParaRPr>
          </a:p>
        </p:txBody>
      </p:sp>
      <p:sp>
        <p:nvSpPr>
          <p:cNvPr id="195587" name="Rectangle 3"/>
          <p:cNvSpPr>
            <a:spLocks noChangeArrowheads="1"/>
          </p:cNvSpPr>
          <p:nvPr/>
        </p:nvSpPr>
        <p:spPr bwMode="auto">
          <a:xfrm>
            <a:off x="4359275" y="714375"/>
            <a:ext cx="4527550" cy="5543550"/>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ක්‍රියාකාරි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සමාජීය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පරිපාලනය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ගියර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ජලරෝදය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ත්‍රිකෝණමිතියේ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දියුණුව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ඔරලෝසුව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පාෂාණ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බැංකු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නව</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කසළ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a:t>
            </a:r>
            <a:r>
              <a:rPr lang="en-US" dirty="0" err="1">
                <a:solidFill>
                  <a:srgbClr val="FAFD00"/>
                </a:solidFill>
                <a:effectLst>
                  <a:outerShdw blurRad="50800" dist="63500" dir="2700000" algn="tl" rotWithShape="0">
                    <a:srgbClr val="000000"/>
                  </a:outerShdw>
                </a:effectLst>
                <a:latin typeface="Helvetica" charset="0"/>
              </a:rPr>
              <a:t>කොන්ක්‍රීට්</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කොටස්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වෙළඳපළ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ආයෝජන</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අධිරාජ්‍යය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මාර්ග</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පද්ධතිය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දින</a:t>
            </a:r>
            <a:r>
              <a:rPr lang="en-US" dirty="0">
                <a:solidFill>
                  <a:srgbClr val="FAFD00"/>
                </a:solidFill>
                <a:effectLst>
                  <a:outerShdw blurRad="50800" dist="63500" dir="2700000" algn="tl" rotWithShape="0">
                    <a:srgbClr val="000000"/>
                  </a:outerShdw>
                </a:effectLst>
                <a:latin typeface="Helvetica" charset="0"/>
              </a:rPr>
              <a:t> 365ක් </a:t>
            </a:r>
            <a:r>
              <a:rPr lang="en-US" dirty="0" err="1">
                <a:solidFill>
                  <a:srgbClr val="FAFD00"/>
                </a:solidFill>
                <a:effectLst>
                  <a:outerShdw blurRad="50800" dist="63500" dir="2700000" algn="tl" rotWithShape="0">
                    <a:srgbClr val="000000"/>
                  </a:outerShdw>
                </a:effectLst>
                <a:latin typeface="Helvetica" charset="0"/>
              </a:rPr>
              <a:t>වසරක්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පිළිගැනීම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විශ්වීය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ලතින්</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උපක්‍රමශීලි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හමුදා</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සංවිධානය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සුරැකීයාව</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chemeClr val="tx1"/>
                </a:solidFill>
                <a:effectLst>
                  <a:outerShdw blurRad="50800" dist="63500" dir="2700000" algn="tl" rotWithShape="0">
                    <a:srgbClr val="000000"/>
                  </a:outerShdw>
                </a:effectLst>
                <a:latin typeface="Helvetica" charset="0"/>
              </a:rPr>
              <a:t>රෝමය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විසින්</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පලස්තීනය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යටත්</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කර</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ගැනීම</a:t>
            </a:r>
            <a:r>
              <a:rPr lang="en-US" dirty="0">
                <a:solidFill>
                  <a:schemeClr val="tx1"/>
                </a:solidFill>
                <a:effectLst>
                  <a:outerShdw blurRad="50800" dist="63500" dir="2700000" algn="tl" rotWithShape="0">
                    <a:srgbClr val="000000"/>
                  </a:outerShdw>
                </a:effectLst>
                <a:latin typeface="Helvetica" charset="0"/>
              </a:rPr>
              <a:t> </a:t>
            </a:r>
          </a:p>
        </p:txBody>
      </p:sp>
      <p:sp>
        <p:nvSpPr>
          <p:cNvPr id="61446"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19561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29</a:t>
            </a:r>
          </a:p>
        </p:txBody>
      </p:sp>
      <p:sp>
        <p:nvSpPr>
          <p:cNvPr id="61448"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195614" name="Text Box 30"/>
          <p:cNvSpPr txBox="1">
            <a:spLocks noChangeArrowheads="1"/>
          </p:cNvSpPr>
          <p:nvPr/>
        </p:nvSpPr>
        <p:spPr bwMode="auto">
          <a:xfrm>
            <a:off x="255588" y="233363"/>
            <a:ext cx="3989387" cy="5238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rPr>
              <a:t>අධ්‍යයන උපකාරක #05</a:t>
            </a:r>
          </a:p>
        </p:txBody>
      </p:sp>
      <p:sp>
        <p:nvSpPr>
          <p:cNvPr id="16" name="Text Box 9"/>
          <p:cNvSpPr txBox="1">
            <a:spLocks noChangeArrowheads="1"/>
          </p:cNvSpPr>
          <p:nvPr/>
        </p:nvSpPr>
        <p:spPr bwMode="auto">
          <a:xfrm>
            <a:off x="1243013" y="936625"/>
            <a:ext cx="3048000" cy="1200150"/>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smtClean="0">
                <a:solidFill>
                  <a:schemeClr val="bg1">
                    <a:lumMod val="60000"/>
                    <a:lumOff val="40000"/>
                  </a:schemeClr>
                </a:solidFill>
                <a:latin typeface="Helvetica" charset="0"/>
              </a:rPr>
              <a:t>මහා ඇලෙක්සැන්ඩර් රජුගේ  සමය</a:t>
            </a:r>
          </a:p>
        </p:txBody>
      </p:sp>
      <p:sp>
        <p:nvSpPr>
          <p:cNvPr id="17" name="Rectangle 10"/>
          <p:cNvSpPr>
            <a:spLocks noChangeArrowheads="1"/>
          </p:cNvSpPr>
          <p:nvPr/>
        </p:nvSpPr>
        <p:spPr bwMode="auto">
          <a:xfrm>
            <a:off x="230188" y="1998663"/>
            <a:ext cx="4419600" cy="4362450"/>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en-US" dirty="0" err="1">
                <a:solidFill>
                  <a:schemeClr val="bg1">
                    <a:lumMod val="60000"/>
                    <a:lumOff val="40000"/>
                  </a:schemeClr>
                </a:solidFill>
                <a:latin typeface="Helvetica" charset="0"/>
                <a:cs typeface="MS PGothic" charset="0"/>
              </a:rPr>
              <a:t>ඇරිස්ටෝටල්</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ඇලෙක්සැන්ඩර්ගේ</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ගුරුවරයා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ඇරිස්ටෝටල්</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සංගීත</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මූලධර්ම</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චීන</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මහා</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ප්‍රාකාරය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චීනයේ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ලෝහ</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භාවිතාකරන</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ලදී</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අලෙක්සන්ද්‍රියාව</a:t>
            </a:r>
            <a:r>
              <a:rPr lang="en-US" dirty="0">
                <a:solidFill>
                  <a:schemeClr val="bg1">
                    <a:lumMod val="60000"/>
                    <a:lumOff val="40000"/>
                  </a:schemeClr>
                </a:solidFill>
                <a:latin typeface="Helvetica" charset="0"/>
                <a:cs typeface="MS PGothic" charset="0"/>
              </a:rPr>
              <a:t>:</a:t>
            </a:r>
          </a:p>
          <a:p>
            <a:pPr algn="ctr">
              <a:lnSpc>
                <a:spcPct val="120000"/>
              </a:lnSpc>
              <a:defRPr/>
            </a:pPr>
            <a:r>
              <a:rPr lang="en-US" dirty="0" err="1">
                <a:solidFill>
                  <a:schemeClr val="bg1">
                    <a:lumMod val="60000"/>
                    <a:lumOff val="40000"/>
                  </a:schemeClr>
                </a:solidFill>
                <a:latin typeface="Helvetica" charset="0"/>
                <a:cs typeface="MS PGothic" charset="0"/>
              </a:rPr>
              <a:t>ග්‍රීක්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භාෂාව</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ඉගෙනුම්</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මධ්‍යස්ථානය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a:solidFill>
                  <a:schemeClr val="bg1">
                    <a:lumMod val="60000"/>
                    <a:lumOff val="40000"/>
                  </a:schemeClr>
                </a:solidFill>
                <a:latin typeface="Helvetica" charset="0"/>
                <a:cs typeface="MS PGothic" charset="0"/>
              </a:rPr>
              <a:t>‍</a:t>
            </a:r>
            <a:r>
              <a:rPr lang="en-US" dirty="0" err="1">
                <a:solidFill>
                  <a:schemeClr val="bg1">
                    <a:lumMod val="60000"/>
                    <a:lumOff val="40000"/>
                  </a:schemeClr>
                </a:solidFill>
                <a:latin typeface="Helvetica" charset="0"/>
                <a:cs typeface="MS PGothic" charset="0"/>
              </a:rPr>
              <a:t>ය්‍යුක්ලිඩ්ගේ</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රේඛගණිත</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ශාස්ත්‍රය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පළමු</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රෝම</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කාසිය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කොරින්තිය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වෙළඳ</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මධ්‍යස්ථානය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විය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ඊජිප්තුවේ</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යුදෙව්</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වෙළඳ</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මධ්‍යස්ථාන</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හෙලනිස්තික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ක්‍රමය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සහ</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ග්‍රීක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නගර</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ග්‍රීක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ජීවන</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රටාව</a:t>
            </a:r>
            <a:endParaRPr lang="en-AU" dirty="0">
              <a:solidFill>
                <a:schemeClr val="bg1">
                  <a:lumMod val="60000"/>
                  <a:lumOff val="40000"/>
                </a:schemeClr>
              </a:solidFill>
              <a:latin typeface="Helvetica" charset="0"/>
              <a:cs typeface="MS PGothic" charset="0"/>
            </a:endParaRPr>
          </a:p>
          <a:p>
            <a:pPr algn="ctr">
              <a:lnSpc>
                <a:spcPct val="120000"/>
              </a:lnSpc>
              <a:defRPr/>
            </a:pPr>
            <a:r>
              <a:rPr lang="en-US" sz="2400" dirty="0" err="1">
                <a:solidFill>
                  <a:schemeClr val="bg1">
                    <a:lumMod val="60000"/>
                    <a:lumOff val="40000"/>
                  </a:schemeClr>
                </a:solidFill>
                <a:latin typeface="Helvetica" charset="0"/>
                <a:cs typeface="MS PGothic" charset="0"/>
              </a:rPr>
              <a:t>ග්‍රීක්</a:t>
            </a:r>
            <a:r>
              <a:rPr lang="en-US" sz="2400" dirty="0">
                <a:solidFill>
                  <a:schemeClr val="bg1">
                    <a:lumMod val="60000"/>
                    <a:lumOff val="40000"/>
                  </a:schemeClr>
                </a:solidFill>
                <a:latin typeface="Helvetica" charset="0"/>
                <a:cs typeface="MS PGothic" charset="0"/>
              </a:rPr>
              <a:t> </a:t>
            </a:r>
            <a:r>
              <a:rPr lang="en-US" sz="2400" dirty="0" err="1">
                <a:solidFill>
                  <a:schemeClr val="bg1">
                    <a:lumMod val="60000"/>
                    <a:lumOff val="40000"/>
                  </a:schemeClr>
                </a:solidFill>
                <a:latin typeface="Helvetica" charset="0"/>
                <a:cs typeface="MS PGothic" charset="0"/>
              </a:rPr>
              <a:t>භාෂාව</a:t>
            </a:r>
            <a:endParaRPr lang="en-US" sz="900" b="0" dirty="0">
              <a:solidFill>
                <a:schemeClr val="bg1">
                  <a:lumMod val="60000"/>
                  <a:lumOff val="40000"/>
                </a:schemeClr>
              </a:solidFill>
              <a:latin typeface="Times" charset="0"/>
              <a:cs typeface="MS PGothic" charset="0"/>
            </a:endParaRPr>
          </a:p>
        </p:txBody>
      </p:sp>
      <p:pic>
        <p:nvPicPr>
          <p:cNvPr id="195618" name="Picture 34" descr="Ostia theater from top"/>
          <p:cNvPicPr preferRelativeResize="0">
            <a:picLocks noChangeAspect="1" noChangeArrowheads="1"/>
          </p:cNvPicPr>
          <p:nvPr>
            <p:custDataLst>
              <p:tags r:id="rId1"/>
            </p:custDataLst>
          </p:nvPr>
        </p:nvPicPr>
        <p:blipFill>
          <a:blip r:embed="rId6"/>
          <a:srcRect/>
          <a:stretch>
            <a:fillRect/>
          </a:stretch>
        </p:blipFill>
        <p:spPr bwMode="auto">
          <a:xfrm>
            <a:off x="2038350" y="4676775"/>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a:srcRect/>
          <a:stretch>
            <a:fillRect/>
          </a:stretch>
        </p:blipFill>
        <p:spPr bwMode="auto">
          <a:xfrm>
            <a:off x="434975" y="1089025"/>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9" name="Picture 35" descr="Rome Arch of Titus at night, wk 030802"/>
          <p:cNvPicPr preferRelativeResize="0">
            <a:picLocks noChangeAspect="1" noChangeArrowheads="1"/>
          </p:cNvPicPr>
          <p:nvPr>
            <p:custDataLst>
              <p:tags r:id="rId3"/>
            </p:custDataLst>
          </p:nvPr>
        </p:nvPicPr>
        <p:blipFill>
          <a:blip r:embed="rId8"/>
          <a:srcRect/>
          <a:stretch>
            <a:fillRect/>
          </a:stretch>
        </p:blipFill>
        <p:spPr bwMode="auto">
          <a:xfrm>
            <a:off x="827088" y="3509963"/>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587" grpId="0" build="p" autoUpdateAnimBg="0"/>
      <p:bldP spid="195614" grpId="0" animBg="1" autoUpdateAnimBg="0"/>
      <p:bldP spid="195618" grpId="0" animBg="1"/>
      <p:bldP spid="1956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6461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0099CC"/>
                </a:solidFill>
              </a:rPr>
              <a:t>පරණ ගිවිසුම</a:t>
            </a:r>
            <a:r>
              <a:rPr lang="en-AU" sz="3200" smtClean="0">
                <a:solidFill>
                  <a:srgbClr val="0099CC"/>
                </a:solidFill>
              </a:rPr>
              <a:t>   </a:t>
            </a:r>
            <a:r>
              <a:rPr lang="en-US" sz="3600" smtClean="0">
                <a:solidFill>
                  <a:srgbClr val="FFFF00"/>
                </a:solidFill>
              </a:rPr>
              <a:t>වසර 400ක් පමණ</a:t>
            </a:r>
            <a:r>
              <a:rPr lang="en-AU" sz="3600" smtClean="0">
                <a:solidFill>
                  <a:srgbClr val="FFFF00"/>
                </a:solidFill>
              </a:rPr>
              <a:t>    </a:t>
            </a:r>
            <a:r>
              <a:rPr lang="en-US" sz="3200" smtClean="0">
                <a:solidFill>
                  <a:srgbClr val="FFFF00"/>
                </a:solidFill>
              </a:rPr>
              <a:t>අලුත් ගිවිසුම</a:t>
            </a:r>
            <a:endParaRPr lang="en-US" sz="4800" smtClean="0">
              <a:solidFill>
                <a:srgbClr val="FFFF00"/>
              </a:solidFill>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97314" name="Rectangle 2"/>
          <p:cNvSpPr>
            <a:spLocks noChangeArrowheads="1"/>
          </p:cNvSpPr>
          <p:nvPr/>
        </p:nvSpPr>
        <p:spPr bwMode="auto">
          <a:xfrm>
            <a:off x="1849438" y="2316163"/>
            <a:ext cx="55975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2900" b="0">
                <a:solidFill>
                  <a:srgbClr val="FAFD00"/>
                </a:solidFill>
                <a:latin typeface="Times" pitchFamily="-107" charset="0"/>
                <a:ea typeface="+mn-ea"/>
                <a:cs typeface="+mn-cs"/>
              </a:rPr>
              <a:t>C 7     J </a:t>
            </a:r>
          </a:p>
        </p:txBody>
      </p:sp>
      <p:sp>
        <p:nvSpPr>
          <p:cNvPr id="397321" name="Rectangle 9"/>
          <p:cNvSpPr>
            <a:spLocks noChangeArrowheads="1"/>
          </p:cNvSpPr>
          <p:nvPr/>
        </p:nvSpPr>
        <p:spPr bwMode="auto">
          <a:xfrm>
            <a:off x="4318000" y="1389063"/>
            <a:ext cx="1963738" cy="393223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defRPr/>
            </a:pPr>
            <a:r>
              <a:rPr lang="en-US" sz="25200" b="0">
                <a:solidFill>
                  <a:srgbClr val="51DC00"/>
                </a:solidFill>
                <a:latin typeface="Times" charset="0"/>
                <a:cs typeface="MS PGothic" charset="0"/>
              </a:rPr>
              <a:t>S</a:t>
            </a:r>
          </a:p>
        </p:txBody>
      </p:sp>
      <p:sp>
        <p:nvSpPr>
          <p:cNvPr id="397322" name="AutoShape 10"/>
          <p:cNvSpPr>
            <a:spLocks noChangeArrowheads="1"/>
          </p:cNvSpPr>
          <p:nvPr/>
        </p:nvSpPr>
        <p:spPr bwMode="auto">
          <a:xfrm>
            <a:off x="3005138" y="777875"/>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en-US"/>
          </a:p>
        </p:txBody>
      </p:sp>
      <p:sp>
        <p:nvSpPr>
          <p:cNvPr id="397316" name="Line 4"/>
          <p:cNvSpPr>
            <a:spLocks noChangeShapeType="1"/>
          </p:cNvSpPr>
          <p:nvPr/>
        </p:nvSpPr>
        <p:spPr bwMode="auto">
          <a:xfrm>
            <a:off x="3917950" y="3371850"/>
            <a:ext cx="511175" cy="0"/>
          </a:xfrm>
          <a:prstGeom prst="line">
            <a:avLst/>
          </a:prstGeom>
          <a:noFill/>
          <a:ln w="5715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199" name="Text Box 18"/>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200"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
        <p:nvSpPr>
          <p:cNvPr id="3973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03</a:t>
            </a:r>
          </a:p>
        </p:txBody>
      </p:sp>
      <p:sp>
        <p:nvSpPr>
          <p:cNvPr id="8202"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8203" name="Group 24"/>
          <p:cNvGrpSpPr>
            <a:grpSpLocks/>
          </p:cNvGrpSpPr>
          <p:nvPr/>
        </p:nvGrpSpPr>
        <p:grpSpPr bwMode="auto">
          <a:xfrm>
            <a:off x="519113" y="312738"/>
            <a:ext cx="854075" cy="1704975"/>
            <a:chOff x="327" y="161"/>
            <a:chExt cx="538" cy="1074"/>
          </a:xfrm>
        </p:grpSpPr>
        <p:sp>
          <p:nvSpPr>
            <p:cNvPr id="397337" name="Rectangle 2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397338" name="Line 26"/>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grpId="0"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1" grpId="0" autoUpdateAnimBg="0"/>
      <p:bldP spid="3973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4359275" y="714375"/>
            <a:ext cx="4527550" cy="5543550"/>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ක්‍රියාකාරි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සමාජීය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පරිපාලනය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ගියර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ජලරෝදය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ත්‍රිකෝණමිතියේ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දියුණුව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ඔරලෝසුව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පාෂාණ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බැංකු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නව</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කසළ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a:t>
            </a:r>
            <a:r>
              <a:rPr lang="en-US" dirty="0" err="1">
                <a:solidFill>
                  <a:srgbClr val="FAFD00"/>
                </a:solidFill>
                <a:effectLst>
                  <a:outerShdw blurRad="50800" dist="63500" dir="2700000" algn="tl" rotWithShape="0">
                    <a:srgbClr val="000000"/>
                  </a:outerShdw>
                </a:effectLst>
                <a:latin typeface="Helvetica" charset="0"/>
              </a:rPr>
              <a:t>කොන්ක්‍රීට්</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කොටස්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වෙළඳපළ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ආයෝජන</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අධිරාජ්‍යය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මාර්ග</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පද්ධතිය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දින</a:t>
            </a:r>
            <a:r>
              <a:rPr lang="en-US" dirty="0">
                <a:solidFill>
                  <a:srgbClr val="FAFD00"/>
                </a:solidFill>
                <a:effectLst>
                  <a:outerShdw blurRad="50800" dist="63500" dir="2700000" algn="tl" rotWithShape="0">
                    <a:srgbClr val="000000"/>
                  </a:outerShdw>
                </a:effectLst>
                <a:latin typeface="Helvetica" charset="0"/>
              </a:rPr>
              <a:t> 365ක් </a:t>
            </a:r>
            <a:r>
              <a:rPr lang="en-US" dirty="0" err="1">
                <a:solidFill>
                  <a:srgbClr val="FAFD00"/>
                </a:solidFill>
                <a:effectLst>
                  <a:outerShdw blurRad="50800" dist="63500" dir="2700000" algn="tl" rotWithShape="0">
                    <a:srgbClr val="000000"/>
                  </a:outerShdw>
                </a:effectLst>
                <a:latin typeface="Helvetica" charset="0"/>
              </a:rPr>
              <a:t>වසරක්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පිළිගැනීම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විශ්වීය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ලතින්</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උපක්‍රමශීලි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හමුදා</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සංවිධානය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සුරැකීයාව</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chemeClr val="tx1"/>
                </a:solidFill>
                <a:effectLst>
                  <a:outerShdw blurRad="50800" dist="63500" dir="2700000" algn="tl" rotWithShape="0">
                    <a:srgbClr val="000000"/>
                  </a:outerShdw>
                </a:effectLst>
                <a:latin typeface="Helvetica" charset="0"/>
              </a:rPr>
              <a:t>රෝමය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විසින්</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පලස්තීනය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යටත්</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කර</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ගැනීම</a:t>
            </a:r>
            <a:r>
              <a:rPr lang="en-US" dirty="0">
                <a:solidFill>
                  <a:schemeClr val="tx1"/>
                </a:solidFill>
                <a:effectLst>
                  <a:outerShdw blurRad="50800" dist="63500" dir="2700000" algn="tl" rotWithShape="0">
                    <a:srgbClr val="000000"/>
                  </a:outerShdw>
                </a:effectLst>
                <a:latin typeface="Helvetica" charset="0"/>
              </a:rPr>
              <a:t> </a:t>
            </a:r>
          </a:p>
        </p:txBody>
      </p:sp>
      <p:grpSp>
        <p:nvGrpSpPr>
          <p:cNvPr id="63490" name="Group 19"/>
          <p:cNvGrpSpPr>
            <a:grpSpLocks/>
          </p:cNvGrpSpPr>
          <p:nvPr/>
        </p:nvGrpSpPr>
        <p:grpSpPr bwMode="auto">
          <a:xfrm>
            <a:off x="519113" y="312738"/>
            <a:ext cx="854075" cy="1704975"/>
            <a:chOff x="327" y="161"/>
            <a:chExt cx="538" cy="1074"/>
          </a:xfrm>
        </p:grpSpPr>
        <p:sp>
          <p:nvSpPr>
            <p:cNvPr id="499732" name="Rectangle 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99733" name="Line 21"/>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99716" name="Text Box 4"/>
          <p:cNvSpPr txBox="1">
            <a:spLocks noChangeArrowheads="1"/>
          </p:cNvSpPr>
          <p:nvPr/>
        </p:nvSpPr>
        <p:spPr bwMode="auto">
          <a:xfrm>
            <a:off x="4826000" y="187325"/>
            <a:ext cx="3835400" cy="830263"/>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smtClean="0">
                <a:solidFill>
                  <a:schemeClr val="hlink"/>
                </a:solidFill>
                <a:latin typeface="Helvetica" charset="0"/>
              </a:rPr>
              <a:t>ඉන් පසුව...</a:t>
            </a:r>
          </a:p>
          <a:p>
            <a:pPr algn="ctr">
              <a:defRPr/>
            </a:pPr>
            <a:r>
              <a:rPr lang="en-US" sz="2400" i="1" smtClean="0">
                <a:solidFill>
                  <a:schemeClr val="hlink"/>
                </a:solidFill>
                <a:latin typeface="Helvetica" charset="0"/>
              </a:rPr>
              <a:t>රෝම පාලන සමය තුළ:</a:t>
            </a: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smtClean="0">
              <a:solidFill>
                <a:srgbClr val="FFA27C"/>
              </a:solidFill>
            </a:endParaRPr>
          </a:p>
        </p:txBody>
      </p:sp>
      <p:sp>
        <p:nvSpPr>
          <p:cNvPr id="499721" name="Text Box 9"/>
          <p:cNvSpPr txBox="1">
            <a:spLocks noChangeArrowheads="1"/>
          </p:cNvSpPr>
          <p:nvPr/>
        </p:nvSpPr>
        <p:spPr bwMode="auto">
          <a:xfrm>
            <a:off x="1243013" y="936625"/>
            <a:ext cx="3048000"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smtClean="0">
                <a:solidFill>
                  <a:schemeClr val="tx1"/>
                </a:solidFill>
                <a:latin typeface="Helvetica" charset="0"/>
              </a:rPr>
              <a:t>මහා ඇලෙක්සැන්ඩර් රජුගේ  සමය</a:t>
            </a:r>
          </a:p>
        </p:txBody>
      </p:sp>
      <p:sp>
        <p:nvSpPr>
          <p:cNvPr id="499722" name="Rectangle 10"/>
          <p:cNvSpPr>
            <a:spLocks noChangeArrowheads="1"/>
          </p:cNvSpPr>
          <p:nvPr/>
        </p:nvSpPr>
        <p:spPr bwMode="auto">
          <a:xfrm>
            <a:off x="230188" y="1998663"/>
            <a:ext cx="4419600" cy="4051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ඇරිස්ටෝටල්</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ඇලෙක්සැන්ඩර්ගේ</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ගුරුවරයා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ඇරිස්ටෝටල්</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සංගීත</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මූලධර්ම</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චීන</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මහා</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ප්‍රාකාරය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චීනයේ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ලෝහ</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භාවිතාකරන</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ලදී</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අලෙක්සන්ද්‍රියාව</a:t>
            </a:r>
            <a:r>
              <a:rPr lang="en-US" dirty="0">
                <a:solidFill>
                  <a:srgbClr val="FFFF00"/>
                </a:solidFill>
                <a:effectLst>
                  <a:outerShdw blurRad="38100" dist="38100" dir="2700000" algn="tl">
                    <a:srgbClr val="000000"/>
                  </a:outerShdw>
                </a:effectLst>
                <a:latin typeface="Helvetica" charset="0"/>
                <a:cs typeface="MS PGothic" charset="0"/>
              </a:rPr>
              <a:t>:</a:t>
            </a: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ග්‍රීක්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භාෂාව</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ඉගෙනුම්</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මධ්‍යස්ථානය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a:solidFill>
                  <a:srgbClr val="FFFF00"/>
                </a:solidFill>
                <a:effectLst>
                  <a:outerShdw blurRad="38100" dist="38100" dir="2700000" algn="tl">
                    <a:srgbClr val="000000"/>
                  </a:outerShdw>
                </a:effectLst>
                <a:latin typeface="Helvetica" charset="0"/>
                <a:cs typeface="MS PGothic" charset="0"/>
              </a:rPr>
              <a:t>‍</a:t>
            </a:r>
            <a:r>
              <a:rPr lang="en-US" dirty="0" err="1">
                <a:solidFill>
                  <a:srgbClr val="FFFF00"/>
                </a:solidFill>
                <a:effectLst>
                  <a:outerShdw blurRad="38100" dist="38100" dir="2700000" algn="tl">
                    <a:srgbClr val="000000"/>
                  </a:outerShdw>
                </a:effectLst>
                <a:latin typeface="Helvetica" charset="0"/>
                <a:cs typeface="MS PGothic" charset="0"/>
              </a:rPr>
              <a:t>ය්‍යුක්ලිඩ්ගේ</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රේඛගණිත</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ශාස්ත්‍රය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පළමු</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රෝම</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කාසිය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කොරින්තිය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වෙළඳ</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මධ්‍යස්ථානය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විය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ඊජිප්තුවේ</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යුදෙව්</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වෙළඳ</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මධ්‍යස්ථාන</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හෙලනිස්තික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ක්‍රමය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සහ</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ග්‍රීක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නගර</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ග්‍රීක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ජීවන</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රටාව</a:t>
            </a:r>
            <a:endParaRPr lang="en-AU"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sz="2400" dirty="0" err="1">
                <a:solidFill>
                  <a:schemeClr val="hlink"/>
                </a:solidFill>
                <a:effectLst>
                  <a:outerShdw blurRad="38100" dist="38100" dir="2700000" algn="tl">
                    <a:srgbClr val="000000"/>
                  </a:outerShdw>
                </a:effectLst>
                <a:latin typeface="Helvetica" charset="0"/>
                <a:cs typeface="MS PGothic" charset="0"/>
              </a:rPr>
              <a:t>ග්‍රීක්</a:t>
            </a:r>
            <a:r>
              <a:rPr lang="en-US" sz="2400" dirty="0">
                <a:solidFill>
                  <a:schemeClr val="hlink"/>
                </a:solidFill>
                <a:effectLst>
                  <a:outerShdw blurRad="38100" dist="38100" dir="2700000" algn="tl">
                    <a:srgbClr val="000000"/>
                  </a:outerShdw>
                </a:effectLst>
                <a:latin typeface="Helvetica" charset="0"/>
                <a:cs typeface="MS PGothic" charset="0"/>
              </a:rPr>
              <a:t> </a:t>
            </a:r>
            <a:r>
              <a:rPr lang="en-US" sz="2400" dirty="0" err="1">
                <a:solidFill>
                  <a:schemeClr val="hlink"/>
                </a:solidFill>
                <a:effectLst>
                  <a:outerShdw blurRad="38100" dist="38100" dir="2700000" algn="tl">
                    <a:srgbClr val="000000"/>
                  </a:outerShdw>
                </a:effectLst>
                <a:latin typeface="Helvetica" charset="0"/>
                <a:cs typeface="MS PGothic" charset="0"/>
              </a:rPr>
              <a:t>භාෂාව</a:t>
            </a:r>
            <a:endParaRPr lang="en-US" sz="900" b="0" dirty="0">
              <a:solidFill>
                <a:schemeClr val="tx1"/>
              </a:solidFill>
              <a:effectLst>
                <a:outerShdw blurRad="38100" dist="38100" dir="2700000" algn="tl">
                  <a:srgbClr val="000000"/>
                </a:outerShdw>
              </a:effectLst>
              <a:latin typeface="Times" charset="0"/>
              <a:cs typeface="MS PGothic" charset="0"/>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30</a:t>
            </a:r>
          </a:p>
        </p:txBody>
      </p:sp>
      <p:sp>
        <p:nvSpPr>
          <p:cNvPr id="63496" name="Text Box 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smtClean="0">
              <a:solidFill>
                <a:schemeClr val="hlink"/>
              </a:solidFill>
              <a:effectLst>
                <a:outerShdw blurRad="38100" dist="38100" dir="2700000" algn="tl">
                  <a:srgbClr val="000000"/>
                </a:outerShdw>
              </a:effectLst>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smtClean="0">
              <a:solidFill>
                <a:schemeClr val="hlink"/>
              </a:solidFill>
              <a:effectLst>
                <a:outerShdw blurRad="38100" dist="38100" dir="2700000" algn="tl">
                  <a:srgbClr val="000000"/>
                </a:outerShdw>
              </a:effectLst>
            </a:endParaRPr>
          </a:p>
        </p:txBody>
      </p:sp>
      <p:sp>
        <p:nvSpPr>
          <p:cNvPr id="6553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4579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03</a:t>
            </a:r>
          </a:p>
        </p:txBody>
      </p:sp>
      <p:sp>
        <p:nvSpPr>
          <p:cNvPr id="65541" name="Text Box 6"/>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Arial" charset="0"/>
              </a:rPr>
              <a:t>4</a:t>
            </a:r>
          </a:p>
        </p:txBody>
      </p:sp>
      <p:sp>
        <p:nvSpPr>
          <p:cNvPr id="65542"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3"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4"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5"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6"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7"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8"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9"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0"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1"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2"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3"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4"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65556" name="Group 29"/>
          <p:cNvGrpSpPr>
            <a:grpSpLocks/>
          </p:cNvGrpSpPr>
          <p:nvPr/>
        </p:nvGrpSpPr>
        <p:grpSpPr bwMode="auto">
          <a:xfrm>
            <a:off x="0" y="0"/>
            <a:ext cx="1978025" cy="1955800"/>
            <a:chOff x="0" y="0"/>
            <a:chExt cx="1246" cy="1232"/>
          </a:xfrm>
        </p:grpSpPr>
        <p:sp>
          <p:nvSpPr>
            <p:cNvPr id="65566"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7"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8"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65558"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9" name="Text Box 36"/>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Arial" charset="0"/>
              </a:rPr>
              <a:t>© 2006 TBBMI</a:t>
            </a:r>
          </a:p>
        </p:txBody>
      </p:sp>
      <p:sp>
        <p:nvSpPr>
          <p:cNvPr id="545829" name="Rectangle 37"/>
          <p:cNvSpPr>
            <a:spLocks noChangeArrowheads="1"/>
          </p:cNvSpPr>
          <p:nvPr/>
        </p:nvSpPr>
        <p:spPr bwMode="auto">
          <a:xfrm>
            <a:off x="7556500" y="6527800"/>
            <a:ext cx="736600" cy="247650"/>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9.65.3e.</a:t>
            </a:r>
          </a:p>
        </p:txBody>
      </p:sp>
      <p:pic>
        <p:nvPicPr>
          <p:cNvPr id="65561" name="Picture 47"/>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5562"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5841" name="Text Box 49"/>
          <p:cNvSpPr txBox="1">
            <a:spLocks noChangeArrowheads="1"/>
          </p:cNvSpPr>
          <p:nvPr/>
        </p:nvSpPr>
        <p:spPr bwMode="auto">
          <a:xfrm>
            <a:off x="698500" y="1481138"/>
            <a:ext cx="7781925" cy="255428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8000" smtClean="0">
                <a:solidFill>
                  <a:srgbClr val="FFFF00"/>
                </a:solidFill>
              </a:rPr>
              <a:t>ලෝකය අතිමහත් ලෙස වෙනස් විය</a:t>
            </a:r>
          </a:p>
        </p:txBody>
      </p:sp>
      <p:sp>
        <p:nvSpPr>
          <p:cNvPr id="65564"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45844" name="Rectangle 52"/>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31</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34" name="Text Box 26"/>
          <p:cNvSpPr txBox="1">
            <a:spLocks noChangeArrowheads="1"/>
          </p:cNvSpPr>
          <p:nvPr/>
        </p:nvSpPr>
        <p:spPr bwMode="auto">
          <a:xfrm>
            <a:off x="615950" y="3905250"/>
            <a:ext cx="374015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AU" dirty="0" smtClean="0">
                <a:solidFill>
                  <a:schemeClr val="tx1"/>
                </a:solidFill>
              </a:rPr>
              <a:t>2. </a:t>
            </a:r>
            <a:r>
              <a:rPr lang="en-US" dirty="0" err="1" smtClean="0">
                <a:solidFill>
                  <a:schemeClr val="tx1"/>
                </a:solidFill>
              </a:rPr>
              <a:t>පරණ</a:t>
            </a:r>
            <a:r>
              <a:rPr lang="en-US" dirty="0" smtClean="0">
                <a:solidFill>
                  <a:schemeClr val="tx1"/>
                </a:solidFill>
              </a:rPr>
              <a:t> </a:t>
            </a:r>
            <a:r>
              <a:rPr lang="en-US" dirty="0" err="1" smtClean="0">
                <a:solidFill>
                  <a:schemeClr val="tx1"/>
                </a:solidFill>
              </a:rPr>
              <a:t>ගිවිසුම</a:t>
            </a:r>
            <a:r>
              <a:rPr lang="en-US" dirty="0" smtClean="0">
                <a:solidFill>
                  <a:schemeClr val="tx1"/>
                </a:solidFill>
              </a:rPr>
              <a:t> </a:t>
            </a:r>
            <a:r>
              <a:rPr lang="en-AU" u="sng" dirty="0" smtClean="0">
                <a:solidFill>
                  <a:schemeClr val="tx1"/>
                </a:solidFill>
              </a:rPr>
              <a:t>          </a:t>
            </a:r>
            <a:r>
              <a:rPr lang="en-AU" dirty="0" smtClean="0">
                <a:solidFill>
                  <a:schemeClr val="tx1"/>
                </a:solidFill>
              </a:rPr>
              <a:t>  </a:t>
            </a:r>
            <a:r>
              <a:rPr lang="en-US" dirty="0" err="1" smtClean="0">
                <a:solidFill>
                  <a:schemeClr val="tx1"/>
                </a:solidFill>
              </a:rPr>
              <a:t>පරිවර්ථනය</a:t>
            </a:r>
            <a:r>
              <a:rPr lang="en-US" dirty="0" smtClean="0">
                <a:solidFill>
                  <a:schemeClr val="tx1"/>
                </a:solidFill>
              </a:rPr>
              <a:t/>
            </a:r>
            <a:br>
              <a:rPr lang="en-US" dirty="0" smtClean="0">
                <a:solidFill>
                  <a:schemeClr val="tx1"/>
                </a:solidFill>
              </a:rPr>
            </a:br>
            <a:r>
              <a:rPr lang="en-US" dirty="0" smtClean="0">
                <a:solidFill>
                  <a:schemeClr val="tx1"/>
                </a:solidFill>
              </a:rPr>
              <a:t>    </a:t>
            </a:r>
            <a:r>
              <a:rPr lang="en-AU" dirty="0" smtClean="0">
                <a:solidFill>
                  <a:schemeClr val="tx1"/>
                </a:solidFill>
              </a:rPr>
              <a:t>   </a:t>
            </a:r>
            <a:r>
              <a:rPr lang="en-US" dirty="0" err="1" smtClean="0">
                <a:solidFill>
                  <a:schemeClr val="tx1"/>
                </a:solidFill>
              </a:rPr>
              <a:t>කරන</a:t>
            </a:r>
            <a:r>
              <a:rPr lang="en-US" dirty="0" smtClean="0">
                <a:solidFill>
                  <a:schemeClr val="tx1"/>
                </a:solidFill>
              </a:rPr>
              <a:t> </a:t>
            </a:r>
            <a:r>
              <a:rPr lang="en-US" dirty="0" err="1" smtClean="0">
                <a:solidFill>
                  <a:schemeClr val="tx1"/>
                </a:solidFill>
              </a:rPr>
              <a:t>ලදී</a:t>
            </a:r>
            <a:r>
              <a:rPr lang="en-US" dirty="0" smtClean="0">
                <a:solidFill>
                  <a:schemeClr val="tx1"/>
                </a:solidFill>
              </a:rPr>
              <a:t> </a:t>
            </a:r>
            <a:r>
              <a:rPr lang="en-US" u="sng" dirty="0" smtClean="0">
                <a:solidFill>
                  <a:schemeClr val="tx1"/>
                </a:solidFill>
              </a:rPr>
              <a:t>         </a:t>
            </a:r>
            <a:r>
              <a:rPr lang="en-US" dirty="0" smtClean="0">
                <a:solidFill>
                  <a:schemeClr val="tx1"/>
                </a:solidFill>
              </a:rPr>
              <a:t>   </a:t>
            </a:r>
          </a:p>
        </p:txBody>
      </p:sp>
      <p:grpSp>
        <p:nvGrpSpPr>
          <p:cNvPr id="67586" name="Group 89"/>
          <p:cNvGrpSpPr>
            <a:grpSpLocks/>
          </p:cNvGrpSpPr>
          <p:nvPr/>
        </p:nvGrpSpPr>
        <p:grpSpPr bwMode="auto">
          <a:xfrm>
            <a:off x="519113" y="312738"/>
            <a:ext cx="854075" cy="1704975"/>
            <a:chOff x="327" y="161"/>
            <a:chExt cx="538" cy="1074"/>
          </a:xfrm>
        </p:grpSpPr>
        <p:sp>
          <p:nvSpPr>
            <p:cNvPr id="452698" name="Rectangle 9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52699" name="Line 9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smtClean="0">
              <a:solidFill>
                <a:srgbClr val="FFA27C"/>
              </a:solidFill>
            </a:endParaRPr>
          </a:p>
        </p:txBody>
      </p:sp>
      <p:sp>
        <p:nvSpPr>
          <p:cNvPr id="67588"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800" b="0">
              <a:solidFill>
                <a:schemeClr val="tx1"/>
              </a:solidFill>
            </a:endParaRPr>
          </a:p>
        </p:txBody>
      </p:sp>
      <p:sp>
        <p:nvSpPr>
          <p:cNvPr id="67589"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rPr>
              <a:t> </a:t>
            </a:r>
          </a:p>
        </p:txBody>
      </p:sp>
      <p:sp>
        <p:nvSpPr>
          <p:cNvPr id="452627" name="Text Box 19"/>
          <p:cNvSpPr txBox="1">
            <a:spLocks noChangeArrowheads="1"/>
          </p:cNvSpPr>
          <p:nvPr/>
        </p:nvSpPr>
        <p:spPr bwMode="auto">
          <a:xfrm>
            <a:off x="1839913" y="1279525"/>
            <a:ext cx="657066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i="1" smtClean="0">
                <a:solidFill>
                  <a:srgbClr val="21FF33"/>
                </a:solidFill>
              </a:rPr>
              <a:t>මලාකි සහ මතෙව් පොත් අතර</a:t>
            </a:r>
          </a:p>
        </p:txBody>
      </p:sp>
      <p:sp>
        <p:nvSpPr>
          <p:cNvPr id="452628" name="Text Box 20"/>
          <p:cNvSpPr txBox="1">
            <a:spLocks noChangeArrowheads="1"/>
          </p:cNvSpPr>
          <p:nvPr/>
        </p:nvSpPr>
        <p:spPr bwMode="auto">
          <a:xfrm>
            <a:off x="2816225" y="650875"/>
            <a:ext cx="4511675"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ja-JP" altLang="en-US" sz="3600" i="1" smtClean="0">
                <a:solidFill>
                  <a:srgbClr val="FFEA18"/>
                </a:solidFill>
              </a:rPr>
              <a:t>‘’</a:t>
            </a:r>
            <a:r>
              <a:rPr lang="en-US" sz="3600" i="1" smtClean="0">
                <a:solidFill>
                  <a:srgbClr val="FFEA18"/>
                </a:solidFill>
              </a:rPr>
              <a:t> නිහඬ කාලය</a:t>
            </a:r>
            <a:r>
              <a:rPr lang="en-AU" sz="3600" i="1" smtClean="0">
                <a:solidFill>
                  <a:srgbClr val="FFEA18"/>
                </a:solidFill>
              </a:rPr>
              <a:t>’’</a:t>
            </a:r>
            <a:endParaRPr lang="en-US" sz="3600" i="1" smtClean="0">
              <a:solidFill>
                <a:srgbClr val="FFEA18"/>
              </a:solidFill>
            </a:endParaRPr>
          </a:p>
        </p:txBody>
      </p:sp>
      <p:sp>
        <p:nvSpPr>
          <p:cNvPr id="452629" name="Text Box 21"/>
          <p:cNvSpPr txBox="1">
            <a:spLocks noChangeArrowheads="1"/>
          </p:cNvSpPr>
          <p:nvPr/>
        </p:nvSpPr>
        <p:spPr bwMode="auto">
          <a:xfrm>
            <a:off x="1193800" y="1839913"/>
            <a:ext cx="64658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chemeClr val="hlink"/>
                </a:solidFill>
              </a:rPr>
              <a:t>ප්‍රධාන වශයෙන් අංශ හතරක සංවර්ධනයක්:</a:t>
            </a:r>
          </a:p>
        </p:txBody>
      </p:sp>
      <p:sp>
        <p:nvSpPr>
          <p:cNvPr id="452632" name="Text Box 24"/>
          <p:cNvSpPr txBox="1">
            <a:spLocks noChangeArrowheads="1"/>
          </p:cNvSpPr>
          <p:nvPr/>
        </p:nvSpPr>
        <p:spPr bwMode="auto">
          <a:xfrm>
            <a:off x="231775" y="5219700"/>
            <a:ext cx="8740775" cy="1200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smtClean="0">
                <a:solidFill>
                  <a:srgbClr val="FFEA18"/>
                </a:solidFill>
              </a:rPr>
              <a:t>දෙවියන්වහන්සේ </a:t>
            </a:r>
            <a:r>
              <a:rPr lang="en-US" sz="2400" smtClean="0">
                <a:solidFill>
                  <a:schemeClr val="tx1"/>
                </a:solidFill>
              </a:rPr>
              <a:t>ආබ්‍රහම්ට දුන් පොරොන්දුවේ </a:t>
            </a:r>
            <a:r>
              <a:rPr lang="en-US" sz="2400" smtClean="0">
                <a:solidFill>
                  <a:srgbClr val="FFEA18"/>
                </a:solidFill>
              </a:rPr>
              <a:t>අවසානයට ළඟාවීමට අවශ්‍යය වේදිකාව සැකසිණි.. එනම් මෙසියස් වහන්සේගේ ප්‍රකාශ වීම</a:t>
            </a:r>
            <a:r>
              <a:rPr lang="en-AU" sz="2400" smtClean="0">
                <a:solidFill>
                  <a:srgbClr val="FFEA18"/>
                </a:solidFill>
              </a:rPr>
              <a:t> </a:t>
            </a:r>
            <a:r>
              <a:rPr lang="en-US" sz="2400" smtClean="0">
                <a:solidFill>
                  <a:srgbClr val="FFEA18"/>
                </a:solidFill>
              </a:rPr>
              <a:t>වන </a:t>
            </a:r>
            <a:r>
              <a:rPr lang="en-US" sz="2400" smtClean="0">
                <a:solidFill>
                  <a:schemeClr val="tx1"/>
                </a:solidFill>
              </a:rPr>
              <a:t>යේසුස් ක්‍රිස්තුස්වහන්සේ.</a:t>
            </a:r>
          </a:p>
        </p:txBody>
      </p:sp>
      <p:sp>
        <p:nvSpPr>
          <p:cNvPr id="452633" name="Text Box 25"/>
          <p:cNvSpPr txBox="1">
            <a:spLocks noChangeArrowheads="1"/>
          </p:cNvSpPr>
          <p:nvPr/>
        </p:nvSpPr>
        <p:spPr bwMode="auto">
          <a:xfrm>
            <a:off x="528638" y="39688"/>
            <a:ext cx="4546600" cy="58420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FFFF00"/>
                </a:solidFill>
              </a:rPr>
              <a:t>අධ්‍යයන උපකාරක #06</a:t>
            </a:r>
          </a:p>
        </p:txBody>
      </p:sp>
      <p:sp>
        <p:nvSpPr>
          <p:cNvPr id="452630" name="Text Box 22"/>
          <p:cNvSpPr txBox="1">
            <a:spLocks noChangeArrowheads="1"/>
          </p:cNvSpPr>
          <p:nvPr/>
        </p:nvSpPr>
        <p:spPr bwMode="auto">
          <a:xfrm>
            <a:off x="969963" y="2963863"/>
            <a:ext cx="3425825" cy="581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marL="457200" indent="-457200">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1.    _____ ______    පරණ ගිවිසුම සම්පූර්ණ විය.</a:t>
            </a:r>
          </a:p>
        </p:txBody>
      </p:sp>
      <p:grpSp>
        <p:nvGrpSpPr>
          <p:cNvPr id="3" name="Group 100"/>
          <p:cNvGrpSpPr>
            <a:grpSpLocks/>
          </p:cNvGrpSpPr>
          <p:nvPr/>
        </p:nvGrpSpPr>
        <p:grpSpPr bwMode="auto">
          <a:xfrm>
            <a:off x="1839913" y="2900363"/>
            <a:ext cx="2255837" cy="517525"/>
            <a:chOff x="1258" y="1849"/>
            <a:chExt cx="1193" cy="233"/>
          </a:xfrm>
        </p:grpSpPr>
        <p:sp>
          <p:nvSpPr>
            <p:cNvPr id="452637" name="Text Box 29"/>
            <p:cNvSpPr txBox="1">
              <a:spLocks noChangeArrowheads="1"/>
            </p:cNvSpPr>
            <p:nvPr/>
          </p:nvSpPr>
          <p:spPr bwMode="auto">
            <a:xfrm>
              <a:off x="1668" y="1856"/>
              <a:ext cx="783" cy="16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භාෂාවෙන්</a:t>
              </a:r>
              <a:r>
                <a:rPr lang="en-AU" sz="1800" smtClean="0"/>
                <a:t>   </a:t>
              </a:r>
              <a:endParaRPr lang="en-US" sz="1800" smtClean="0"/>
            </a:p>
          </p:txBody>
        </p:sp>
        <p:sp>
          <p:nvSpPr>
            <p:cNvPr id="452636" name="Text Box 28"/>
            <p:cNvSpPr txBox="1">
              <a:spLocks noChangeArrowheads="1"/>
            </p:cNvSpPr>
            <p:nvPr/>
          </p:nvSpPr>
          <p:spPr bwMode="auto">
            <a:xfrm>
              <a:off x="1258" y="1849"/>
              <a:ext cx="783" cy="23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හේබ්‍රෙව්</a:t>
              </a:r>
            </a:p>
          </p:txBody>
        </p:sp>
      </p:grpSp>
      <p:sp>
        <p:nvSpPr>
          <p:cNvPr id="452650" name="Text Box 42"/>
          <p:cNvSpPr txBox="1">
            <a:spLocks noChangeArrowheads="1"/>
          </p:cNvSpPr>
          <p:nvPr/>
        </p:nvSpPr>
        <p:spPr bwMode="auto">
          <a:xfrm>
            <a:off x="725488" y="2373313"/>
            <a:ext cx="3838575"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9456"/>
                </a:solidFill>
              </a:rPr>
              <a:t>දේව වචනය :</a:t>
            </a:r>
          </a:p>
        </p:txBody>
      </p:sp>
      <p:sp>
        <p:nvSpPr>
          <p:cNvPr id="452651" name="Text Box 43"/>
          <p:cNvSpPr txBox="1">
            <a:spLocks noChangeArrowheads="1"/>
          </p:cNvSpPr>
          <p:nvPr/>
        </p:nvSpPr>
        <p:spPr bwMode="auto">
          <a:xfrm>
            <a:off x="4797425" y="2370138"/>
            <a:ext cx="3419475"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9456"/>
                </a:solidFill>
              </a:rPr>
              <a:t>ඉතිහාසය :</a:t>
            </a:r>
          </a:p>
        </p:txBody>
      </p:sp>
      <p:sp>
        <p:nvSpPr>
          <p:cNvPr id="452668" name="Text Box 60"/>
          <p:cNvSpPr txBox="1">
            <a:spLocks noChangeArrowheads="1"/>
          </p:cNvSpPr>
          <p:nvPr/>
        </p:nvSpPr>
        <p:spPr bwMode="auto">
          <a:xfrm>
            <a:off x="4270375" y="3998913"/>
            <a:ext cx="4535488" cy="8620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4. ඉශ්‍රායෙලයේ</a:t>
            </a:r>
            <a:r>
              <a:rPr lang="en-AU" smtClean="0">
                <a:solidFill>
                  <a:schemeClr val="tx1"/>
                </a:solidFill>
              </a:rPr>
              <a:t> </a:t>
            </a:r>
            <a:r>
              <a:rPr lang="en-US" smtClean="0">
                <a:solidFill>
                  <a:schemeClr val="tx1"/>
                </a:solidFill>
              </a:rPr>
              <a:t>යටත් විජිතයක් විය </a:t>
            </a:r>
            <a:r>
              <a:rPr lang="en-US" sz="1800" smtClean="0">
                <a:solidFill>
                  <a:schemeClr val="tx1"/>
                </a:solidFill>
              </a:rPr>
              <a:t>________:</a:t>
            </a:r>
            <a:r>
              <a:rPr lang="en-US" smtClean="0">
                <a:solidFill>
                  <a:schemeClr val="tx1"/>
                </a:solidFill>
              </a:rPr>
              <a:t> </a:t>
            </a:r>
            <a:br>
              <a:rPr lang="en-US" smtClean="0">
                <a:solidFill>
                  <a:schemeClr val="tx1"/>
                </a:solidFill>
              </a:rPr>
            </a:br>
            <a:r>
              <a:rPr lang="en-US" smtClean="0">
                <a:solidFill>
                  <a:schemeClr val="tx1"/>
                </a:solidFill>
              </a:rPr>
              <a:t> ඉතා උසස්</a:t>
            </a:r>
            <a:r>
              <a:rPr lang="en-AU" smtClean="0">
                <a:solidFill>
                  <a:schemeClr val="tx1"/>
                </a:solidFill>
              </a:rPr>
              <a:t>     </a:t>
            </a:r>
            <a:r>
              <a:rPr lang="en-US" smtClean="0">
                <a:solidFill>
                  <a:schemeClr val="tx1"/>
                </a:solidFill>
              </a:rPr>
              <a:t> _________ සහ කුරිරු </a:t>
            </a:r>
            <a:br>
              <a:rPr lang="en-US" smtClean="0">
                <a:solidFill>
                  <a:schemeClr val="tx1"/>
                </a:solidFill>
              </a:rPr>
            </a:br>
            <a:r>
              <a:rPr lang="en-US" smtClean="0">
                <a:solidFill>
                  <a:schemeClr val="tx1"/>
                </a:solidFill>
              </a:rPr>
              <a:t>   _______ විය</a:t>
            </a:r>
            <a:r>
              <a:rPr lang="en-AU" smtClean="0">
                <a:solidFill>
                  <a:schemeClr val="tx1"/>
                </a:solidFill>
              </a:rPr>
              <a:t>             </a:t>
            </a:r>
            <a:r>
              <a:rPr lang="en-US" smtClean="0">
                <a:solidFill>
                  <a:schemeClr val="tx1"/>
                </a:solidFill>
              </a:rPr>
              <a:t>(රාජ්‍යය සුරැකියාව</a:t>
            </a:r>
            <a:r>
              <a:rPr lang="en-AU" smtClean="0">
                <a:solidFill>
                  <a:schemeClr val="tx1"/>
                </a:solidFill>
              </a:rPr>
              <a:t>)</a:t>
            </a:r>
            <a:endParaRPr lang="en-US" smtClean="0">
              <a:solidFill>
                <a:schemeClr val="tx1"/>
              </a:solidFill>
            </a:endParaRPr>
          </a:p>
        </p:txBody>
      </p:sp>
      <p:sp>
        <p:nvSpPr>
          <p:cNvPr id="452669" name="Text Box 61"/>
          <p:cNvSpPr txBox="1">
            <a:spLocks noChangeArrowheads="1"/>
          </p:cNvSpPr>
          <p:nvPr/>
        </p:nvSpPr>
        <p:spPr bwMode="auto">
          <a:xfrm>
            <a:off x="7283450" y="3990975"/>
            <a:ext cx="1243013" cy="366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රොමයට</a:t>
            </a:r>
          </a:p>
        </p:txBody>
      </p:sp>
      <p:sp>
        <p:nvSpPr>
          <p:cNvPr id="452670" name="Text Box 62"/>
          <p:cNvSpPr txBox="1">
            <a:spLocks noChangeArrowheads="1"/>
          </p:cNvSpPr>
          <p:nvPr/>
        </p:nvSpPr>
        <p:spPr bwMode="auto">
          <a:xfrm>
            <a:off x="6019800" y="4205288"/>
            <a:ext cx="1382713" cy="3667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තාක්ෂණයක්</a:t>
            </a:r>
          </a:p>
        </p:txBody>
      </p:sp>
      <p:sp>
        <p:nvSpPr>
          <p:cNvPr id="452671" name="Text Box 63"/>
          <p:cNvSpPr txBox="1">
            <a:spLocks noChangeArrowheads="1"/>
          </p:cNvSpPr>
          <p:nvPr/>
        </p:nvSpPr>
        <p:spPr bwMode="auto">
          <a:xfrm>
            <a:off x="4757738" y="4467225"/>
            <a:ext cx="1243012" cy="366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සාමයක්</a:t>
            </a:r>
          </a:p>
        </p:txBody>
      </p:sp>
      <p:sp>
        <p:nvSpPr>
          <p:cNvPr id="452679" name="Text Box 71"/>
          <p:cNvSpPr txBox="1">
            <a:spLocks noChangeArrowheads="1"/>
          </p:cNvSpPr>
          <p:nvPr/>
        </p:nvSpPr>
        <p:spPr bwMode="auto">
          <a:xfrm>
            <a:off x="4421188" y="2947988"/>
            <a:ext cx="3900487" cy="8255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3. ___________ _____ ________ හෙළනිස්තික ක්‍රමය යටත් ව්ජිතය පුරාම ව්‍යාප්ත කළේය.</a:t>
            </a:r>
          </a:p>
        </p:txBody>
      </p:sp>
      <p:grpSp>
        <p:nvGrpSpPr>
          <p:cNvPr id="4" name="Group 101"/>
          <p:cNvGrpSpPr>
            <a:grpSpLocks/>
          </p:cNvGrpSpPr>
          <p:nvPr/>
        </p:nvGrpSpPr>
        <p:grpSpPr bwMode="auto">
          <a:xfrm>
            <a:off x="4994275" y="2657475"/>
            <a:ext cx="3498850" cy="606425"/>
            <a:chOff x="3146" y="1674"/>
            <a:chExt cx="2204" cy="382"/>
          </a:xfrm>
        </p:grpSpPr>
        <p:grpSp>
          <p:nvGrpSpPr>
            <p:cNvPr id="67618" name="Group 66"/>
            <p:cNvGrpSpPr>
              <a:grpSpLocks/>
            </p:cNvGrpSpPr>
            <p:nvPr/>
          </p:nvGrpSpPr>
          <p:grpSpPr bwMode="auto">
            <a:xfrm>
              <a:off x="3311" y="1674"/>
              <a:ext cx="2039" cy="250"/>
              <a:chOff x="3377" y="1638"/>
              <a:chExt cx="2039" cy="250"/>
            </a:xfrm>
          </p:grpSpPr>
          <p:sp>
            <p:nvSpPr>
              <p:cNvPr id="452675" name="Text Box 67"/>
              <p:cNvSpPr txBox="1">
                <a:spLocks noChangeArrowheads="1"/>
              </p:cNvSpPr>
              <p:nvPr/>
            </p:nvSpPr>
            <p:spPr bwMode="auto">
              <a:xfrm>
                <a:off x="3377" y="1657"/>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sz="1800" smtClean="0"/>
              </a:p>
            </p:txBody>
          </p:sp>
          <p:sp>
            <p:nvSpPr>
              <p:cNvPr id="452676" name="Text Box 68"/>
              <p:cNvSpPr txBox="1">
                <a:spLocks noChangeArrowheads="1"/>
              </p:cNvSpPr>
              <p:nvPr/>
            </p:nvSpPr>
            <p:spPr bwMode="auto">
              <a:xfrm>
                <a:off x="4108" y="163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sz="1800" smtClean="0"/>
              </a:p>
            </p:txBody>
          </p:sp>
          <p:sp>
            <p:nvSpPr>
              <p:cNvPr id="452677" name="Text Box 69"/>
              <p:cNvSpPr txBox="1">
                <a:spLocks noChangeArrowheads="1"/>
              </p:cNvSpPr>
              <p:nvPr/>
            </p:nvSpPr>
            <p:spPr bwMode="auto">
              <a:xfrm>
                <a:off x="4633" y="164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sz="1800" smtClean="0"/>
              </a:p>
            </p:txBody>
          </p:sp>
        </p:grpSp>
        <p:sp>
          <p:nvSpPr>
            <p:cNvPr id="452681" name="Text Box 73"/>
            <p:cNvSpPr txBox="1">
              <a:spLocks noChangeArrowheads="1"/>
            </p:cNvSpPr>
            <p:nvPr/>
          </p:nvSpPr>
          <p:spPr bwMode="auto">
            <a:xfrm>
              <a:off x="3146" y="1825"/>
              <a:ext cx="824"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මහා</a:t>
              </a:r>
            </a:p>
          </p:txBody>
        </p:sp>
        <p:sp>
          <p:nvSpPr>
            <p:cNvPr id="452682" name="Text Box 74"/>
            <p:cNvSpPr txBox="1">
              <a:spLocks noChangeArrowheads="1"/>
            </p:cNvSpPr>
            <p:nvPr/>
          </p:nvSpPr>
          <p:spPr bwMode="auto">
            <a:xfrm>
              <a:off x="3468" y="1800"/>
              <a:ext cx="1092" cy="23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ඇලෙක්සැන්ඩර්</a:t>
              </a:r>
            </a:p>
          </p:txBody>
        </p:sp>
        <p:sp>
          <p:nvSpPr>
            <p:cNvPr id="452683" name="Text Box 75"/>
            <p:cNvSpPr txBox="1">
              <a:spLocks noChangeArrowheads="1"/>
            </p:cNvSpPr>
            <p:nvPr/>
          </p:nvSpPr>
          <p:spPr bwMode="auto">
            <a:xfrm>
              <a:off x="4501" y="1816"/>
              <a:ext cx="824"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smtClean="0"/>
                <a:t>රජතුමා</a:t>
              </a:r>
            </a:p>
          </p:txBody>
        </p:sp>
      </p:grpSp>
      <p:grpSp>
        <p:nvGrpSpPr>
          <p:cNvPr id="67605" name="Group 76"/>
          <p:cNvGrpSpPr>
            <a:grpSpLocks/>
          </p:cNvGrpSpPr>
          <p:nvPr/>
        </p:nvGrpSpPr>
        <p:grpSpPr bwMode="auto">
          <a:xfrm>
            <a:off x="7905750" y="3429000"/>
            <a:ext cx="1009650" cy="550863"/>
            <a:chOff x="4980" y="2160"/>
            <a:chExt cx="636" cy="347"/>
          </a:xfrm>
        </p:grpSpPr>
        <p:grpSp>
          <p:nvGrpSpPr>
            <p:cNvPr id="67609" name="Group 77"/>
            <p:cNvGrpSpPr>
              <a:grpSpLocks/>
            </p:cNvGrpSpPr>
            <p:nvPr/>
          </p:nvGrpSpPr>
          <p:grpSpPr bwMode="auto">
            <a:xfrm>
              <a:off x="5016" y="2175"/>
              <a:ext cx="600" cy="332"/>
              <a:chOff x="4152" y="2783"/>
              <a:chExt cx="600" cy="332"/>
            </a:xfrm>
          </p:grpSpPr>
          <p:sp>
            <p:nvSpPr>
              <p:cNvPr id="67615" name="AutoShape 78"/>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616" name="Rectangle 79"/>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617" name="AutoShape 80"/>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7610" name="Line 81"/>
            <p:cNvSpPr>
              <a:spLocks noChangeShapeType="1"/>
            </p:cNvSpPr>
            <p:nvPr/>
          </p:nvSpPr>
          <p:spPr bwMode="auto">
            <a:xfrm>
              <a:off x="5043" y="235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82"/>
            <p:cNvSpPr>
              <a:spLocks noChangeShapeType="1"/>
            </p:cNvSpPr>
            <p:nvPr/>
          </p:nvSpPr>
          <p:spPr bwMode="auto">
            <a:xfrm>
              <a:off x="5043" y="24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2" name="Rectangle 83"/>
            <p:cNvSpPr>
              <a:spLocks noChangeArrowheads="1"/>
            </p:cNvSpPr>
            <p:nvPr/>
          </p:nvSpPr>
          <p:spPr bwMode="auto">
            <a:xfrm>
              <a:off x="4980" y="2346"/>
              <a:ext cx="4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67613" name="Rectangle 84"/>
            <p:cNvSpPr>
              <a:spLocks noChangeArrowheads="1"/>
            </p:cNvSpPr>
            <p:nvPr/>
          </p:nvSpPr>
          <p:spPr bwMode="auto">
            <a:xfrm>
              <a:off x="4996" y="2248"/>
              <a:ext cx="57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67614" name="Rectangle 85"/>
            <p:cNvSpPr>
              <a:spLocks noChangeArrowheads="1"/>
            </p:cNvSpPr>
            <p:nvPr/>
          </p:nvSpPr>
          <p:spPr bwMode="auto">
            <a:xfrm>
              <a:off x="5021" y="2160"/>
              <a:ext cx="4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grpSp>
      <p:sp>
        <p:nvSpPr>
          <p:cNvPr id="67606"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452696" name="Rectangle 88"/>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32</a:t>
            </a:r>
          </a:p>
        </p:txBody>
      </p:sp>
      <p:sp>
        <p:nvSpPr>
          <p:cNvPr id="452638" name="Text Box 30"/>
          <p:cNvSpPr txBox="1">
            <a:spLocks noChangeArrowheads="1"/>
          </p:cNvSpPr>
          <p:nvPr/>
        </p:nvSpPr>
        <p:spPr bwMode="auto">
          <a:xfrm>
            <a:off x="2084388" y="3836988"/>
            <a:ext cx="1243012" cy="584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dirty="0" err="1" smtClean="0">
                <a:solidFill>
                  <a:srgbClr val="00FFFF"/>
                </a:solidFill>
              </a:rPr>
              <a:t>ග්‍රීක</a:t>
            </a:r>
            <a:r>
              <a:rPr lang="en-US" dirty="0" smtClean="0">
                <a:solidFill>
                  <a:srgbClr val="00FFFF"/>
                </a:solidFill>
              </a:rPr>
              <a:t> </a:t>
            </a:r>
            <a:r>
              <a:rPr lang="en-US" dirty="0" err="1" smtClean="0">
                <a:solidFill>
                  <a:srgbClr val="00FFFF"/>
                </a:solidFill>
              </a:rPr>
              <a:t>භාෂාවට</a:t>
            </a:r>
            <a:endParaRPr lang="en-US" dirty="0" smtClean="0">
              <a:solidFill>
                <a:srgbClr val="00FFFF"/>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452634"/>
                                        </p:tgtEl>
                                        <p:attrNameLst>
                                          <p:attrName>style.visibility</p:attrName>
                                        </p:attrNameLst>
                                      </p:cBhvr>
                                      <p:to>
                                        <p:strVal val="visible"/>
                                      </p:to>
                                    </p:set>
                                    <p:anim calcmode="lin" valueType="num">
                                      <p:cBhvr>
                                        <p:cTn id="22" dur="1000" fill="hold"/>
                                        <p:tgtEl>
                                          <p:spTgt spid="452634"/>
                                        </p:tgtEl>
                                        <p:attrNameLst>
                                          <p:attrName>ppt_w</p:attrName>
                                        </p:attrNameLst>
                                      </p:cBhvr>
                                      <p:tavLst>
                                        <p:tav tm="0">
                                          <p:val>
                                            <p:strVal val="#ppt_w*0.70"/>
                                          </p:val>
                                        </p:tav>
                                        <p:tav tm="100000">
                                          <p:val>
                                            <p:strVal val="#ppt_w"/>
                                          </p:val>
                                        </p:tav>
                                      </p:tavLst>
                                    </p:anim>
                                    <p:anim calcmode="lin" valueType="num">
                                      <p:cBhvr>
                                        <p:cTn id="23" dur="1000" fill="hold"/>
                                        <p:tgtEl>
                                          <p:spTgt spid="452634"/>
                                        </p:tgtEl>
                                        <p:attrNameLst>
                                          <p:attrName>ppt_h</p:attrName>
                                        </p:attrNameLst>
                                      </p:cBhvr>
                                      <p:tavLst>
                                        <p:tav tm="0">
                                          <p:val>
                                            <p:strVal val="#ppt_h"/>
                                          </p:val>
                                        </p:tav>
                                        <p:tav tm="100000">
                                          <p:val>
                                            <p:strVal val="#ppt_h"/>
                                          </p:val>
                                        </p:tav>
                                      </p:tavLst>
                                    </p:anim>
                                    <p:animEffect transition="in" filter="fade">
                                      <p:cBhvr>
                                        <p:cTn id="24" dur="1000"/>
                                        <p:tgtEl>
                                          <p:spTgt spid="452634"/>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52638"/>
                                        </p:tgtEl>
                                        <p:attrNameLst>
                                          <p:attrName>style.visibility</p:attrName>
                                        </p:attrNameLst>
                                      </p:cBhvr>
                                      <p:to>
                                        <p:strVal val="visible"/>
                                      </p:to>
                                    </p:set>
                                    <p:animEffect transition="in" filter="wipe(left)">
                                      <p:cBhvr>
                                        <p:cTn id="28" dur="2000"/>
                                        <p:tgtEl>
                                          <p:spTgt spid="452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2679"/>
                                        </p:tgtEl>
                                        <p:attrNameLst>
                                          <p:attrName>style.visibility</p:attrName>
                                        </p:attrNameLst>
                                      </p:cBhvr>
                                      <p:to>
                                        <p:strVal val="visible"/>
                                      </p:to>
                                    </p:set>
                                    <p:animEffect transition="in" filter="fade">
                                      <p:cBhvr>
                                        <p:cTn id="33" dur="2000"/>
                                        <p:tgtEl>
                                          <p:spTgt spid="452679"/>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20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2668"/>
                                        </p:tgtEl>
                                        <p:attrNameLst>
                                          <p:attrName>style.visibility</p:attrName>
                                        </p:attrNameLst>
                                      </p:cBhvr>
                                      <p:to>
                                        <p:strVal val="visible"/>
                                      </p:to>
                                    </p:set>
                                    <p:animEffect transition="in" filter="fade">
                                      <p:cBhvr>
                                        <p:cTn id="42" dur="2000"/>
                                        <p:tgtEl>
                                          <p:spTgt spid="452668"/>
                                        </p:tgtEl>
                                      </p:cBhvr>
                                    </p:animEffect>
                                  </p:childTnLst>
                                </p:cTn>
                              </p:par>
                            </p:childTnLst>
                          </p:cTn>
                        </p:par>
                        <p:par>
                          <p:cTn id="43" fill="hold" nodeType="afterGroup">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452669"/>
                                        </p:tgtEl>
                                        <p:attrNameLst>
                                          <p:attrName>style.visibility</p:attrName>
                                        </p:attrNameLst>
                                      </p:cBhvr>
                                      <p:to>
                                        <p:strVal val="visible"/>
                                      </p:to>
                                    </p:set>
                                    <p:animEffect transition="in" filter="wipe(left)">
                                      <p:cBhvr>
                                        <p:cTn id="46" dur="1000"/>
                                        <p:tgtEl>
                                          <p:spTgt spid="452669"/>
                                        </p:tgtEl>
                                      </p:cBhvr>
                                    </p:animEffect>
                                  </p:childTnLst>
                                </p:cTn>
                              </p:par>
                            </p:childTnLst>
                          </p:cTn>
                        </p:par>
                        <p:par>
                          <p:cTn id="47" fill="hold" nodeType="afterGroup">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452670"/>
                                        </p:tgtEl>
                                        <p:attrNameLst>
                                          <p:attrName>style.visibility</p:attrName>
                                        </p:attrNameLst>
                                      </p:cBhvr>
                                      <p:to>
                                        <p:strVal val="visible"/>
                                      </p:to>
                                    </p:set>
                                    <p:animEffect transition="in" filter="wipe(left)">
                                      <p:cBhvr>
                                        <p:cTn id="50" dur="1000"/>
                                        <p:tgtEl>
                                          <p:spTgt spid="452670"/>
                                        </p:tgtEl>
                                      </p:cBhvr>
                                    </p:animEffect>
                                  </p:childTnLst>
                                </p:cTn>
                              </p:par>
                            </p:childTnLst>
                          </p:cTn>
                        </p:par>
                        <p:par>
                          <p:cTn id="51" fill="hold" nodeType="afterGroup">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452671"/>
                                        </p:tgtEl>
                                        <p:attrNameLst>
                                          <p:attrName>style.visibility</p:attrName>
                                        </p:attrNameLst>
                                      </p:cBhvr>
                                      <p:to>
                                        <p:strVal val="visible"/>
                                      </p:to>
                                    </p:set>
                                    <p:animEffect transition="in" filter="wipe(left)">
                                      <p:cBhvr>
                                        <p:cTn id="54" dur="1000"/>
                                        <p:tgtEl>
                                          <p:spTgt spid="45267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7" presetClass="entr" presetSubtype="4" fill="hold" grpId="0" nodeType="clickEffect">
                                  <p:stCondLst>
                                    <p:cond delay="0"/>
                                  </p:stCondLst>
                                  <p:childTnLst>
                                    <p:set>
                                      <p:cBhvr>
                                        <p:cTn id="58" dur="1" fill="hold">
                                          <p:stCondLst>
                                            <p:cond delay="0"/>
                                          </p:stCondLst>
                                        </p:cTn>
                                        <p:tgtEl>
                                          <p:spTgt spid="452632"/>
                                        </p:tgtEl>
                                        <p:attrNameLst>
                                          <p:attrName>style.visibility</p:attrName>
                                        </p:attrNameLst>
                                      </p:cBhvr>
                                      <p:to>
                                        <p:strVal val="visible"/>
                                      </p:to>
                                    </p:set>
                                    <p:anim calcmode="lin" valueType="num">
                                      <p:cBhvr additive="base">
                                        <p:cTn id="59" dur="2000" fill="hold"/>
                                        <p:tgtEl>
                                          <p:spTgt spid="452632"/>
                                        </p:tgtEl>
                                        <p:attrNameLst>
                                          <p:attrName>ppt_x</p:attrName>
                                        </p:attrNameLst>
                                      </p:cBhvr>
                                      <p:tavLst>
                                        <p:tav tm="0">
                                          <p:val>
                                            <p:strVal val="#ppt_x"/>
                                          </p:val>
                                        </p:tav>
                                        <p:tav tm="100000">
                                          <p:val>
                                            <p:strVal val="#ppt_x"/>
                                          </p:val>
                                        </p:tav>
                                      </p:tavLst>
                                    </p:anim>
                                    <p:anim calcmode="lin" valueType="num">
                                      <p:cBhvr additive="base">
                                        <p:cTn id="60"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4" grpId="0"/>
      <p:bldP spid="452632" grpId="0"/>
      <p:bldP spid="452633" grpId="0" animBg="1"/>
      <p:bldP spid="452630" grpId="0"/>
      <p:bldP spid="452668" grpId="0"/>
      <p:bldP spid="452669" grpId="0"/>
      <p:bldP spid="452670" grpId="0"/>
      <p:bldP spid="452671" grpId="0"/>
      <p:bldP spid="452679" grpId="0"/>
      <p:bldP spid="4526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1026"/>
          <p:cNvGrpSpPr>
            <a:grpSpLocks/>
          </p:cNvGrpSpPr>
          <p:nvPr/>
        </p:nvGrpSpPr>
        <p:grpSpPr bwMode="auto">
          <a:xfrm>
            <a:off x="4130675" y="519113"/>
            <a:ext cx="3922713" cy="5789612"/>
            <a:chOff x="2602" y="327"/>
            <a:chExt cx="2471" cy="3647"/>
          </a:xfrm>
        </p:grpSpPr>
        <p:grpSp>
          <p:nvGrpSpPr>
            <p:cNvPr id="69795" name="Group 1027"/>
            <p:cNvGrpSpPr>
              <a:grpSpLocks/>
            </p:cNvGrpSpPr>
            <p:nvPr/>
          </p:nvGrpSpPr>
          <p:grpSpPr bwMode="auto">
            <a:xfrm>
              <a:off x="2602" y="327"/>
              <a:ext cx="1226" cy="3647"/>
              <a:chOff x="2602" y="327"/>
              <a:chExt cx="1226" cy="3647"/>
            </a:xfrm>
          </p:grpSpPr>
          <p:sp>
            <p:nvSpPr>
              <p:cNvPr id="69851" name="Rectangle 1028"/>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3333" name="Rectangle 1029"/>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69853" name="Rectangle 1030"/>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854" name="Freeform 1031"/>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55" name="AutoShape 1032"/>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56" name="Rectangle 1033"/>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57" name="Freeform 1034"/>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58" name="Rectangle 1035"/>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859" name="Freeform 1036"/>
              <p:cNvSpPr>
                <a:spLocks/>
              </p:cNvSpPr>
              <p:nvPr/>
            </p:nvSpPr>
            <p:spPr bwMode="auto">
              <a:xfrm>
                <a:off x="3036" y="2223"/>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60" name="AutoShape 1037"/>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61" name="Rectangle 1038"/>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62" name="Rectangle 1039"/>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69863" name="AutoShape 1040"/>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64" name="Rectangle 1041"/>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65" name="AutoShape 1042"/>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866" name="AutoShape 1043"/>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867" name="AutoShape 1044"/>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868" name="Rectangle 1045"/>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869" name="Rectangle 1046"/>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9870" name="AutoShape 1047"/>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71" name="Rectangle 1048"/>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72" name="AutoShape 1049"/>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873" name="Freeform 1050"/>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74" name="Rectangle 1051"/>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875" name="Freeform 1052"/>
              <p:cNvSpPr>
                <a:spLocks/>
              </p:cNvSpPr>
              <p:nvPr/>
            </p:nvSpPr>
            <p:spPr bwMode="auto">
              <a:xfrm>
                <a:off x="3038" y="3621"/>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76" name="AutoShape 1053"/>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77" name="Rectangle 1054"/>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78" name="Rectangle 1055"/>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69879" name="AutoShape 1056"/>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3361" name="Rectangle 1057"/>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69881" name="Line 1058"/>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82" name="Line 1059"/>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83" name="Line 1060"/>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84" name="Line 1061"/>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85" name="Line 1062"/>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86" name="Line 1063"/>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87" name="Rectangle 1064"/>
              <p:cNvSpPr>
                <a:spLocks noChangeArrowheads="1"/>
              </p:cNvSpPr>
              <p:nvPr/>
            </p:nvSpPr>
            <p:spPr bwMode="auto">
              <a:xfrm>
                <a:off x="2741" y="538"/>
                <a:ext cx="4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පාපය</a:t>
                </a:r>
              </a:p>
            </p:txBody>
          </p:sp>
          <p:sp>
            <p:nvSpPr>
              <p:cNvPr id="69888" name="Rectangle 1065"/>
              <p:cNvSpPr>
                <a:spLocks noChangeArrowheads="1"/>
              </p:cNvSpPr>
              <p:nvPr/>
            </p:nvSpPr>
            <p:spPr bwMode="auto">
              <a:xfrm>
                <a:off x="2690" y="634"/>
                <a:ext cx="5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ශුභාරංචිය</a:t>
                </a:r>
              </a:p>
            </p:txBody>
          </p:sp>
          <p:sp>
            <p:nvSpPr>
              <p:cNvPr id="69889" name="Rectangle 1066"/>
              <p:cNvSpPr>
                <a:spLocks noChangeArrowheads="1"/>
              </p:cNvSpPr>
              <p:nvPr/>
            </p:nvSpPr>
            <p:spPr bwMode="auto">
              <a:xfrm>
                <a:off x="2695" y="738"/>
                <a:ext cx="4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පවුල</a:t>
                </a:r>
              </a:p>
            </p:txBody>
          </p:sp>
          <p:sp>
            <p:nvSpPr>
              <p:cNvPr id="69890" name="Rectangle 1067"/>
              <p:cNvSpPr>
                <a:spLocks noChangeArrowheads="1"/>
              </p:cNvSpPr>
              <p:nvPr/>
            </p:nvSpPr>
            <p:spPr bwMode="auto">
              <a:xfrm>
                <a:off x="2690" y="842"/>
                <a:ext cx="58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මිනී මැරුම</a:t>
                </a:r>
              </a:p>
            </p:txBody>
          </p:sp>
          <p:sp>
            <p:nvSpPr>
              <p:cNvPr id="69891" name="Rectangle 1068"/>
              <p:cNvSpPr>
                <a:spLocks noChangeArrowheads="1"/>
              </p:cNvSpPr>
              <p:nvPr/>
            </p:nvSpPr>
            <p:spPr bwMode="auto">
              <a:xfrm>
                <a:off x="2627" y="938"/>
                <a:ext cx="4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ජල ගැල්ම</a:t>
                </a:r>
              </a:p>
            </p:txBody>
          </p:sp>
          <p:sp>
            <p:nvSpPr>
              <p:cNvPr id="69892" name="Rectangle 1069"/>
              <p:cNvSpPr>
                <a:spLocks noChangeArrowheads="1"/>
              </p:cNvSpPr>
              <p:nvPr/>
            </p:nvSpPr>
            <p:spPr bwMode="auto">
              <a:xfrm>
                <a:off x="2781" y="1042"/>
                <a:ext cx="2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කොත</a:t>
                </a:r>
              </a:p>
            </p:txBody>
          </p:sp>
          <p:sp>
            <p:nvSpPr>
              <p:cNvPr id="69893" name="Rectangle 1070"/>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මැවීම</a:t>
                </a:r>
              </a:p>
            </p:txBody>
          </p:sp>
          <p:sp>
            <p:nvSpPr>
              <p:cNvPr id="69894" name="Rectangle 1071"/>
              <p:cNvSpPr>
                <a:spLocks noChangeArrowheads="1"/>
              </p:cNvSpPr>
              <p:nvPr/>
            </p:nvSpPr>
            <p:spPr bwMode="auto">
              <a:xfrm>
                <a:off x="2602" y="458"/>
                <a:ext cx="4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මිනිසා</a:t>
                </a:r>
              </a:p>
            </p:txBody>
          </p:sp>
          <p:sp>
            <p:nvSpPr>
              <p:cNvPr id="69895" name="Line 1072"/>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96" name="Line 1073"/>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97" name="Rectangle 1074"/>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898" name="Rectangle 1075"/>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69899" name="Rectangle 1076"/>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69900" name="Rectangle 1077"/>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9901" name="Rectangle 1078"/>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කැඳවීම</a:t>
                </a:r>
              </a:p>
            </p:txBody>
          </p:sp>
          <p:sp>
            <p:nvSpPr>
              <p:cNvPr id="69902" name="Rectangle 1079"/>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ආබ්‍රහම්</a:t>
                </a:r>
              </a:p>
            </p:txBody>
          </p:sp>
          <p:sp>
            <p:nvSpPr>
              <p:cNvPr id="69903" name="Rectangle 1080"/>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69904" name="Line 1081"/>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05" name="Line 1082"/>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06" name="Rectangle 1083"/>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යෝසෙප්</a:t>
                </a:r>
              </a:p>
            </p:txBody>
          </p:sp>
          <p:sp>
            <p:nvSpPr>
              <p:cNvPr id="69907" name="Rectangle 1084"/>
              <p:cNvSpPr>
                <a:spLocks noChangeArrowheads="1"/>
              </p:cNvSpPr>
              <p:nvPr/>
            </p:nvSpPr>
            <p:spPr bwMode="auto">
              <a:xfrm>
                <a:off x="2724" y="2301"/>
                <a:ext cx="3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වහල්කම</a:t>
                </a:r>
              </a:p>
            </p:txBody>
          </p:sp>
          <p:sp>
            <p:nvSpPr>
              <p:cNvPr id="69908" name="Rectangle 1085"/>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69909" name="Line 1086"/>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0" name="Line 1087"/>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1" name="Line 1088"/>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2" name="Line 1089"/>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3" name="Line 1090"/>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4" name="Line 1091"/>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5" name="Line 1092"/>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6" name="Line 1093"/>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17" name="Rectangle 1094"/>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මෝසෙස්</a:t>
                </a:r>
              </a:p>
            </p:txBody>
          </p:sp>
          <p:sp>
            <p:nvSpPr>
              <p:cNvPr id="69918" name="Rectangle 1095"/>
              <p:cNvSpPr>
                <a:spLocks noChangeArrowheads="1"/>
              </p:cNvSpPr>
              <p:nvPr/>
            </p:nvSpPr>
            <p:spPr bwMode="auto">
              <a:xfrm>
                <a:off x="2802" y="2934"/>
                <a:ext cx="2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සීනයි</a:t>
                </a:r>
              </a:p>
            </p:txBody>
          </p:sp>
          <p:sp>
            <p:nvSpPr>
              <p:cNvPr id="69919" name="Rectangle 1096"/>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69920" name="Rectangle 1097"/>
              <p:cNvSpPr>
                <a:spLocks noChangeArrowheads="1"/>
              </p:cNvSpPr>
              <p:nvPr/>
            </p:nvSpPr>
            <p:spPr bwMode="auto">
              <a:xfrm>
                <a:off x="2648" y="3158"/>
                <a:ext cx="56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කාදේශ් බාර්නිය</a:t>
                </a:r>
              </a:p>
            </p:txBody>
          </p:sp>
          <p:sp>
            <p:nvSpPr>
              <p:cNvPr id="69921" name="Rectangle 1098"/>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9922" name="Rectangle 1099"/>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දේශනා 5</a:t>
                </a:r>
              </a:p>
            </p:txBody>
          </p:sp>
          <p:sp>
            <p:nvSpPr>
              <p:cNvPr id="69923" name="Line 1100"/>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24" name="Rectangle 1101"/>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නික්මයාම</a:t>
                </a:r>
              </a:p>
            </p:txBody>
          </p:sp>
          <p:sp>
            <p:nvSpPr>
              <p:cNvPr id="69925" name="Line 1102"/>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26" name="Line 1103"/>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27" name="Line 1104"/>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928" name="Rectangle 1105"/>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යොෂුවා</a:t>
                </a:r>
              </a:p>
            </p:txBody>
          </p:sp>
          <p:sp>
            <p:nvSpPr>
              <p:cNvPr id="69929" name="Rectangle 1106"/>
              <p:cNvSpPr>
                <a:spLocks noChangeArrowheads="1"/>
              </p:cNvSpPr>
              <p:nvPr/>
            </p:nvSpPr>
            <p:spPr bwMode="auto">
              <a:xfrm>
                <a:off x="2738" y="3686"/>
                <a:ext cx="42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යෙරිකෝව</a:t>
                </a:r>
              </a:p>
            </p:txBody>
          </p:sp>
          <p:sp>
            <p:nvSpPr>
              <p:cNvPr id="69930" name="Rectangle 1107"/>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දේශය බෙදීම</a:t>
                </a:r>
              </a:p>
            </p:txBody>
          </p:sp>
        </p:grpSp>
        <p:grpSp>
          <p:nvGrpSpPr>
            <p:cNvPr id="69796" name="Group 1108"/>
            <p:cNvGrpSpPr>
              <a:grpSpLocks/>
            </p:cNvGrpSpPr>
            <p:nvPr/>
          </p:nvGrpSpPr>
          <p:grpSpPr bwMode="auto">
            <a:xfrm>
              <a:off x="4105" y="352"/>
              <a:ext cx="968" cy="2370"/>
              <a:chOff x="4105" y="352"/>
              <a:chExt cx="968" cy="2370"/>
            </a:xfrm>
          </p:grpSpPr>
          <p:sp>
            <p:nvSpPr>
              <p:cNvPr id="69797" name="Freeform 1109"/>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798" name="Freeform 1110"/>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799" name="Freeform 1111"/>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00" name="AutoShape 1112"/>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01" name="Freeform 1113"/>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02" name="Freeform 1114"/>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803" name="Rectangle 1115"/>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69804" name="Freeform 1116"/>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805" name="AutoShape 1117"/>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06" name="Rectangle 1118"/>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07" name="AutoShape 1119"/>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808" name="AutoShape 1120"/>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09" name="Rectangle 1121"/>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10" name="AutoShape 1122"/>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811" name="Rectangle 1123"/>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12" name="AutoShape 1124"/>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3429" name="Rectangle 1125"/>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69814" name="Line 1126"/>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15" name="Line 1127"/>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16" name="Rectangle 1128"/>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69817" name="Rectangle 1129"/>
              <p:cNvSpPr>
                <a:spLocks noChangeArrowheads="1"/>
              </p:cNvSpPr>
              <p:nvPr/>
            </p:nvSpPr>
            <p:spPr bwMode="auto">
              <a:xfrm>
                <a:off x="4162" y="480"/>
                <a:ext cx="63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විනිශ්චයකරුවන්</a:t>
                </a:r>
              </a:p>
            </p:txBody>
          </p:sp>
          <p:sp>
            <p:nvSpPr>
              <p:cNvPr id="69818" name="Rectangle 1130"/>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sp>
            <p:nvSpPr>
              <p:cNvPr id="69819" name="Line 1131"/>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20" name="Line 1132"/>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21" name="Line 1133"/>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3438" name="Rectangle 1134"/>
              <p:cNvSpPr>
                <a:spLocks noChangeArrowheads="1"/>
              </p:cNvSpPr>
              <p:nvPr/>
            </p:nvSpPr>
            <p:spPr bwMode="auto">
              <a:xfrm>
                <a:off x="4191" y="1008"/>
                <a:ext cx="502"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cs typeface="MS PGothic" charset="0"/>
                  </a:rPr>
                  <a:t> ••• බෙදීම••• </a:t>
                </a:r>
              </a:p>
            </p:txBody>
          </p:sp>
          <p:sp>
            <p:nvSpPr>
              <p:cNvPr id="69823" name="Rectangle 1135"/>
              <p:cNvSpPr>
                <a:spLocks noChangeArrowheads="1"/>
              </p:cNvSpPr>
              <p:nvPr/>
            </p:nvSpPr>
            <p:spPr bwMode="auto">
              <a:xfrm>
                <a:off x="4151" y="1246"/>
                <a:ext cx="38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ඉශ්‍රායෙලයේ</a:t>
                </a:r>
              </a:p>
            </p:txBody>
          </p:sp>
          <p:sp>
            <p:nvSpPr>
              <p:cNvPr id="69824" name="Rectangle 1136"/>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69825" name="Rectangle 1137"/>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69826" name="Rectangle 1138"/>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69827" name="Rectangle 1139"/>
              <p:cNvSpPr>
                <a:spLocks noChangeArrowheads="1"/>
              </p:cNvSpPr>
              <p:nvPr/>
            </p:nvSpPr>
            <p:spPr bwMode="auto">
              <a:xfrm>
                <a:off x="4119" y="1798"/>
                <a:ext cx="7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අසිරියාව </a:t>
                </a:r>
                <a:r>
                  <a:rPr lang="en-AU" sz="800">
                    <a:solidFill>
                      <a:srgbClr val="000000"/>
                    </a:solidFill>
                    <a:latin typeface="Helvetica" charset="0"/>
                  </a:rPr>
                  <a:t>    </a:t>
                </a:r>
                <a:r>
                  <a:rPr lang="en-US" sz="800">
                    <a:solidFill>
                      <a:srgbClr val="000000"/>
                    </a:solidFill>
                    <a:latin typeface="Helvetica" charset="0"/>
                  </a:rPr>
                  <a:t>බබිලෝනිය</a:t>
                </a:r>
              </a:p>
            </p:txBody>
          </p:sp>
          <p:sp>
            <p:nvSpPr>
              <p:cNvPr id="69828" name="Line 1140"/>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29" name="Rectangle 1141"/>
              <p:cNvSpPr>
                <a:spLocks noChangeArrowheads="1"/>
              </p:cNvSpPr>
              <p:nvPr/>
            </p:nvSpPr>
            <p:spPr bwMode="auto">
              <a:xfrm>
                <a:off x="4169" y="1134"/>
                <a:ext cx="5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උතුර </a:t>
                </a:r>
                <a:r>
                  <a:rPr lang="en-AU" sz="800">
                    <a:solidFill>
                      <a:srgbClr val="000000"/>
                    </a:solidFill>
                    <a:latin typeface="Helvetica" charset="0"/>
                  </a:rPr>
                  <a:t>       </a:t>
                </a:r>
                <a:r>
                  <a:rPr lang="en-US" sz="800">
                    <a:solidFill>
                      <a:srgbClr val="000000"/>
                    </a:solidFill>
                    <a:latin typeface="Helvetica" charset="0"/>
                  </a:rPr>
                  <a:t>දකුණ</a:t>
                </a:r>
              </a:p>
            </p:txBody>
          </p:sp>
          <p:sp>
            <p:nvSpPr>
              <p:cNvPr id="69830" name="Line 1142"/>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31" name="Line 1143"/>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3448" name="Rectangle 1144"/>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69833" name="Line 1145"/>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34" name="Rectangle 1146"/>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69835" name="Line 1147"/>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36" name="Line 1148"/>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37" name="Line 1149"/>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38" name="Rectangle 1150"/>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රාජකීය</a:t>
                </a:r>
              </a:p>
            </p:txBody>
          </p:sp>
          <p:sp>
            <p:nvSpPr>
              <p:cNvPr id="69839" name="Rectangle 1151"/>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යූදා</a:t>
                </a:r>
              </a:p>
            </p:txBody>
          </p:sp>
          <p:sp>
            <p:nvSpPr>
              <p:cNvPr id="69840" name="Line 1152"/>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41" name="Line 1153"/>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42" name="Line 1154"/>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43" name="Rectangle 1155"/>
              <p:cNvSpPr>
                <a:spLocks noChangeArrowheads="1"/>
              </p:cNvSpPr>
              <p:nvPr/>
            </p:nvSpPr>
            <p:spPr bwMode="auto">
              <a:xfrm>
                <a:off x="4241" y="2302"/>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කොටස් 3</a:t>
                </a:r>
              </a:p>
            </p:txBody>
          </p:sp>
          <p:sp>
            <p:nvSpPr>
              <p:cNvPr id="69844" name="Rectangle 1156"/>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වසර 100</a:t>
                </a:r>
                <a:r>
                  <a:rPr lang="en-AU" sz="800">
                    <a:solidFill>
                      <a:srgbClr val="000000"/>
                    </a:solidFill>
                    <a:latin typeface="Helvetica" charset="0"/>
                  </a:rPr>
                  <a:t> </a:t>
                </a:r>
                <a:r>
                  <a:rPr lang="en-US" sz="800">
                    <a:solidFill>
                      <a:srgbClr val="000000"/>
                    </a:solidFill>
                    <a:latin typeface="Helvetica" charset="0"/>
                  </a:rPr>
                  <a:t>/ 50,000</a:t>
                </a:r>
              </a:p>
            </p:txBody>
          </p:sp>
          <p:sp>
            <p:nvSpPr>
              <p:cNvPr id="69845" name="Rectangle 1157"/>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69846" name="Rectangle 1158"/>
              <p:cNvSpPr>
                <a:spLocks noChangeArrowheads="1"/>
              </p:cNvSpPr>
              <p:nvPr/>
            </p:nvSpPr>
            <p:spPr bwMode="auto">
              <a:xfrm>
                <a:off x="4105" y="2030"/>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විප්‍රවාස</a:t>
                </a:r>
              </a:p>
            </p:txBody>
          </p:sp>
          <p:sp>
            <p:nvSpPr>
              <p:cNvPr id="69847" name="Rectangle 1159"/>
              <p:cNvSpPr>
                <a:spLocks noChangeArrowheads="1"/>
              </p:cNvSpPr>
              <p:nvPr/>
            </p:nvSpPr>
            <p:spPr bwMode="auto">
              <a:xfrm>
                <a:off x="4214" y="2190"/>
                <a:ext cx="38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වසර 70 </a:t>
                </a:r>
              </a:p>
            </p:txBody>
          </p:sp>
          <p:sp>
            <p:nvSpPr>
              <p:cNvPr id="69848" name="Line 1160"/>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49" name="Line 1161"/>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850" name="Line 1162"/>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9634" name="Freeform 1167"/>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35" name="Freeform 1168"/>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36" name="Freeform 1169"/>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37" name="Freeform 1170"/>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38" name="Freeform 1171"/>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39" name="Freeform 1172"/>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0" name="Freeform 1173"/>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1" name="Freeform 1174"/>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2" name="Freeform 1175"/>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3" name="Freeform 1176"/>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4" name="Freeform 1177"/>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5" name="Freeform 1178"/>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6" name="Freeform 1179"/>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7" name="Freeform 1180"/>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8" name="Freeform 1181"/>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49" name="Freeform 1182"/>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0" name="Freeform 1183"/>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1" name="Freeform 1184"/>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2" name="Freeform 1185"/>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3" name="Freeform 1186"/>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4" name="Freeform 1187"/>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5" name="Freeform 1188"/>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6" name="Freeform 1189"/>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7" name="Freeform 1190"/>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8" name="Freeform 1191"/>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9" name="Freeform 1192"/>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0" name="Freeform 1193"/>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1" name="Freeform 1194"/>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2" name="Freeform 1195"/>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3" name="Freeform 1196"/>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4" name="Freeform 1197"/>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5" name="Freeform 1198"/>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6" name="Freeform 1199"/>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7" name="Freeform 1200"/>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8" name="Freeform 1201"/>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69" name="Freeform 1202"/>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0" name="Freeform 1203"/>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1" name="Freeform 1204"/>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2" name="Freeform 1205"/>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3" name="Freeform 1206"/>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4" name="Freeform 1207"/>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5" name="Freeform 1208"/>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6" name="Freeform 1209"/>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7" name="Freeform 1210"/>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8" name="Freeform 1211"/>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79" name="Freeform 1212"/>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80" name="Freeform 1213"/>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81" name="Freeform 1214"/>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69682" name="Picture 12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9683" name="Line 1217"/>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9684" name="Rectangle 121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69685" name="Rectangle 1219"/>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86" name="Rectangle 1220"/>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87" name="Rectangle 1221"/>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88" name="Rectangle 122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89" name="Rectangle 1223"/>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90" name="Rectangle 122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83529" name="Rectangle 1225"/>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83530" name="Rectangle 1226"/>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pitchFamily="-107" charset="0"/>
                <a:ea typeface="+mn-ea"/>
                <a:cs typeface="+mn-cs"/>
              </a:rPr>
              <a:t>C 7 S J </a:t>
            </a:r>
          </a:p>
        </p:txBody>
      </p:sp>
      <p:sp>
        <p:nvSpPr>
          <p:cNvPr id="483532" name="Rectangle 122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cs typeface="+mn-cs"/>
              </a:rPr>
              <a:t>7 = 4 + 3 </a:t>
            </a:r>
          </a:p>
        </p:txBody>
      </p:sp>
      <p:sp>
        <p:nvSpPr>
          <p:cNvPr id="483535" name="Line 123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9695" name="Rectangle 1232"/>
          <p:cNvSpPr>
            <a:spLocks noChangeArrowheads="1"/>
          </p:cNvSpPr>
          <p:nvPr/>
        </p:nvSpPr>
        <p:spPr bwMode="auto">
          <a:xfrm>
            <a:off x="5930900" y="552450"/>
            <a:ext cx="511175" cy="37465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37" name="Text Box 1233"/>
          <p:cNvSpPr txBox="1">
            <a:spLocks noChangeArrowheads="1"/>
          </p:cNvSpPr>
          <p:nvPr/>
        </p:nvSpPr>
        <p:spPr bwMode="auto">
          <a:xfrm rot="-5400000">
            <a:off x="4541837" y="2171701"/>
            <a:ext cx="3287713"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EEFF4B"/>
                </a:solidFill>
                <a:latin typeface="Times" charset="0"/>
              </a:rPr>
              <a:t>සමාජ විධි 3</a:t>
            </a:r>
          </a:p>
        </p:txBody>
      </p:sp>
      <p:sp>
        <p:nvSpPr>
          <p:cNvPr id="69697" name="Rectangle 123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9698" name="Rectangle 123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0" name="Text Box 1236"/>
          <p:cNvSpPr txBox="1">
            <a:spLocks noChangeArrowheads="1"/>
          </p:cNvSpPr>
          <p:nvPr/>
        </p:nvSpPr>
        <p:spPr bwMode="auto">
          <a:xfrm rot="-5385664">
            <a:off x="5989638"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S</a:t>
            </a:r>
          </a:p>
        </p:txBody>
      </p:sp>
      <p:sp>
        <p:nvSpPr>
          <p:cNvPr id="483541" name="Text Box 1237"/>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J</a:t>
            </a:r>
          </a:p>
        </p:txBody>
      </p:sp>
      <p:sp>
        <p:nvSpPr>
          <p:cNvPr id="69701" name="Rectangle 1238"/>
          <p:cNvSpPr>
            <a:spLocks noChangeArrowheads="1"/>
          </p:cNvSpPr>
          <p:nvPr/>
        </p:nvSpPr>
        <p:spPr bwMode="auto">
          <a:xfrm>
            <a:off x="3494088" y="2030413"/>
            <a:ext cx="511175" cy="433228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3" name="Text Box 1239"/>
          <p:cNvSpPr txBox="1">
            <a:spLocks noChangeArrowheads="1"/>
          </p:cNvSpPr>
          <p:nvPr/>
        </p:nvSpPr>
        <p:spPr bwMode="auto">
          <a:xfrm rot="16211464">
            <a:off x="1792288" y="3983038"/>
            <a:ext cx="3846512" cy="4619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dirty="0" err="1" smtClean="0">
                <a:solidFill>
                  <a:srgbClr val="EEFF4B"/>
                </a:solidFill>
                <a:latin typeface="Times" charset="0"/>
              </a:rPr>
              <a:t>පුද්ගලයින්</a:t>
            </a:r>
            <a:r>
              <a:rPr lang="en-US" sz="2400" dirty="0" smtClean="0">
                <a:solidFill>
                  <a:srgbClr val="EEFF4B"/>
                </a:solidFill>
                <a:latin typeface="Times" charset="0"/>
              </a:rPr>
              <a:t> 4 </a:t>
            </a:r>
            <a:r>
              <a:rPr lang="en-US" sz="2400" dirty="0" err="1" smtClean="0">
                <a:solidFill>
                  <a:srgbClr val="EEFF4B"/>
                </a:solidFill>
                <a:latin typeface="Times" charset="0"/>
              </a:rPr>
              <a:t>දෙනා</a:t>
            </a:r>
            <a:endParaRPr lang="en-US" sz="2400" dirty="0" smtClean="0">
              <a:solidFill>
                <a:srgbClr val="EEFF4B"/>
              </a:solidFill>
              <a:latin typeface="Times" charset="0"/>
            </a:endParaRPr>
          </a:p>
        </p:txBody>
      </p:sp>
      <p:sp>
        <p:nvSpPr>
          <p:cNvPr id="69703" name="Rectangle 124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8" name="Text Box 1244"/>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C</a:t>
            </a:r>
          </a:p>
        </p:txBody>
      </p:sp>
      <p:sp>
        <p:nvSpPr>
          <p:cNvPr id="69705" name="Freeform 1245"/>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83550" name="Rectangle 1246"/>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83551" name="Rectangle 1247"/>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(500 B.C.)</a:t>
            </a:r>
          </a:p>
        </p:txBody>
      </p:sp>
      <p:sp>
        <p:nvSpPr>
          <p:cNvPr id="483552" name="Rectangle 1248"/>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69709" name="AutoShape 12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9710" name="Freeform 1250"/>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69711" name="Group 1251"/>
          <p:cNvGrpSpPr>
            <a:grpSpLocks/>
          </p:cNvGrpSpPr>
          <p:nvPr/>
        </p:nvGrpSpPr>
        <p:grpSpPr bwMode="auto">
          <a:xfrm>
            <a:off x="6591300" y="4418013"/>
            <a:ext cx="952500" cy="527050"/>
            <a:chOff x="4152" y="2783"/>
            <a:chExt cx="600" cy="332"/>
          </a:xfrm>
        </p:grpSpPr>
        <p:sp>
          <p:nvSpPr>
            <p:cNvPr id="69792" name="AutoShape 1252"/>
            <p:cNvSpPr>
              <a:spLocks noChangeArrowheads="1"/>
            </p:cNvSpPr>
            <p:nvPr/>
          </p:nvSpPr>
          <p:spPr bwMode="auto">
            <a:xfrm>
              <a:off x="4153" y="2783"/>
              <a:ext cx="460" cy="226"/>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9793" name="Rectangle 1253"/>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794" name="AutoShape 1254"/>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9712" name="Line 1255"/>
          <p:cNvSpPr>
            <a:spLocks noChangeShapeType="1"/>
          </p:cNvSpPr>
          <p:nvPr/>
        </p:nvSpPr>
        <p:spPr bwMode="auto">
          <a:xfrm>
            <a:off x="6634163" y="47053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13" name="Line 1256"/>
          <p:cNvSpPr>
            <a:spLocks noChangeShapeType="1"/>
          </p:cNvSpPr>
          <p:nvPr/>
        </p:nvSpPr>
        <p:spPr bwMode="auto">
          <a:xfrm>
            <a:off x="6634163" y="48577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14" name="Rectangle 1257"/>
          <p:cNvSpPr>
            <a:spLocks noChangeArrowheads="1"/>
          </p:cNvSpPr>
          <p:nvPr/>
        </p:nvSpPr>
        <p:spPr bwMode="auto">
          <a:xfrm>
            <a:off x="6599238" y="43942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69715" name="Rectangle 125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9716" name="AutoShape 125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717" name="Rectangle 1260"/>
          <p:cNvSpPr>
            <a:spLocks noChangeArrowheads="1"/>
          </p:cNvSpPr>
          <p:nvPr/>
        </p:nvSpPr>
        <p:spPr bwMode="auto">
          <a:xfrm>
            <a:off x="6610350" y="5102225"/>
            <a:ext cx="622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යේසුස් </a:t>
            </a:r>
          </a:p>
        </p:txBody>
      </p:sp>
      <p:sp>
        <p:nvSpPr>
          <p:cNvPr id="69718" name="Line 1261"/>
          <p:cNvSpPr>
            <a:spLocks noChangeShapeType="1"/>
          </p:cNvSpPr>
          <p:nvPr/>
        </p:nvSpPr>
        <p:spPr bwMode="auto">
          <a:xfrm>
            <a:off x="6651625" y="544195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19" name="Line 1262"/>
          <p:cNvSpPr>
            <a:spLocks noChangeShapeType="1"/>
          </p:cNvSpPr>
          <p:nvPr/>
        </p:nvSpPr>
        <p:spPr bwMode="auto">
          <a:xfrm flipV="1">
            <a:off x="6653213" y="558165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20" name="Line 1263"/>
          <p:cNvSpPr>
            <a:spLocks noChangeShapeType="1"/>
          </p:cNvSpPr>
          <p:nvPr/>
        </p:nvSpPr>
        <p:spPr bwMode="auto">
          <a:xfrm flipV="1">
            <a:off x="6654800" y="572135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21" name="Line 1264"/>
          <p:cNvSpPr>
            <a:spLocks noChangeShapeType="1"/>
          </p:cNvSpPr>
          <p:nvPr/>
        </p:nvSpPr>
        <p:spPr bwMode="auto">
          <a:xfrm>
            <a:off x="6656388" y="586740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22" name="Line 1265"/>
          <p:cNvSpPr>
            <a:spLocks noChangeShapeType="1"/>
          </p:cNvSpPr>
          <p:nvPr/>
        </p:nvSpPr>
        <p:spPr bwMode="auto">
          <a:xfrm>
            <a:off x="6659563" y="6156325"/>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23" name="Line 1266"/>
          <p:cNvSpPr>
            <a:spLocks noChangeShapeType="1"/>
          </p:cNvSpPr>
          <p:nvPr/>
        </p:nvSpPr>
        <p:spPr bwMode="auto">
          <a:xfrm flipV="1">
            <a:off x="6659563" y="629920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724" name="Line 1267"/>
          <p:cNvSpPr>
            <a:spLocks noChangeShapeType="1"/>
          </p:cNvSpPr>
          <p:nvPr/>
        </p:nvSpPr>
        <p:spPr bwMode="auto">
          <a:xfrm>
            <a:off x="6665913" y="6019800"/>
            <a:ext cx="838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3572" name="Rectangle 1268"/>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73" name="Rectangle 1269"/>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74" name="Rectangle 1270"/>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75" name="Text Box 1271"/>
          <p:cNvSpPr txBox="1">
            <a:spLocks noChangeArrowheads="1"/>
          </p:cNvSpPr>
          <p:nvPr/>
        </p:nvSpPr>
        <p:spPr bwMode="auto">
          <a:xfrm>
            <a:off x="1797050" y="158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pitchFamily="-107" charset="0"/>
                <a:ea typeface="+mn-ea"/>
                <a:cs typeface="+mn-cs"/>
              </a:rPr>
              <a:t>Genesis through Esther; remainder through Malachi</a:t>
            </a:r>
          </a:p>
        </p:txBody>
      </p:sp>
      <p:sp>
        <p:nvSpPr>
          <p:cNvPr id="69729" name="Text Box 1272"/>
          <p:cNvSpPr txBox="1">
            <a:spLocks noChangeArrowheads="1"/>
          </p:cNvSpPr>
          <p:nvPr/>
        </p:nvSpPr>
        <p:spPr bwMode="auto">
          <a:xfrm>
            <a:off x="8720138"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83579" name="Oval 1275"/>
          <p:cNvSpPr>
            <a:spLocks noChangeArrowheads="1"/>
          </p:cNvSpPr>
          <p:nvPr/>
        </p:nvSpPr>
        <p:spPr bwMode="auto">
          <a:xfrm>
            <a:off x="5016500" y="20891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83580" name="Oval 1276"/>
          <p:cNvSpPr>
            <a:spLocks noChangeArrowheads="1"/>
          </p:cNvSpPr>
          <p:nvPr/>
        </p:nvSpPr>
        <p:spPr bwMode="auto">
          <a:xfrm>
            <a:off x="4991100" y="51244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83581" name="Oval 1277"/>
          <p:cNvSpPr>
            <a:spLocks noChangeArrowheads="1"/>
          </p:cNvSpPr>
          <p:nvPr/>
        </p:nvSpPr>
        <p:spPr bwMode="auto">
          <a:xfrm>
            <a:off x="7327900" y="12509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83582" name="Oval 1278"/>
          <p:cNvSpPr>
            <a:spLocks noChangeArrowheads="1"/>
          </p:cNvSpPr>
          <p:nvPr/>
        </p:nvSpPr>
        <p:spPr bwMode="auto">
          <a:xfrm>
            <a:off x="7353300" y="20383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9734" name="Text Box 1283"/>
          <p:cNvSpPr txBox="1">
            <a:spLocks noChangeArrowheads="1"/>
          </p:cNvSpPr>
          <p:nvPr/>
        </p:nvSpPr>
        <p:spPr bwMode="auto">
          <a:xfrm>
            <a:off x="6572250" y="4527550"/>
            <a:ext cx="1562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en-US" sz="900">
                <a:solidFill>
                  <a:srgbClr val="232323"/>
                </a:solidFill>
                <a:latin typeface="Times" charset="0"/>
              </a:rPr>
              <a:t>ග්‍රීක් හී ඇලෙක්ස්</a:t>
            </a:r>
          </a:p>
        </p:txBody>
      </p:sp>
      <p:sp>
        <p:nvSpPr>
          <p:cNvPr id="69735" name="Text Box 1284"/>
          <p:cNvSpPr txBox="1">
            <a:spLocks noChangeArrowheads="1"/>
          </p:cNvSpPr>
          <p:nvPr/>
        </p:nvSpPr>
        <p:spPr bwMode="auto">
          <a:xfrm>
            <a:off x="6527800" y="4679950"/>
            <a:ext cx="1562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900">
                <a:solidFill>
                  <a:schemeClr val="bg2"/>
                </a:solidFill>
                <a:latin typeface="Helvetica" charset="0"/>
              </a:rPr>
              <a:t>රෝම ක්‍රමය</a:t>
            </a:r>
          </a:p>
        </p:txBody>
      </p:sp>
      <p:sp>
        <p:nvSpPr>
          <p:cNvPr id="483589" name="Rectangle 1285"/>
          <p:cNvSpPr>
            <a:spLocks noChangeArrowheads="1"/>
          </p:cNvSpPr>
          <p:nvPr/>
        </p:nvSpPr>
        <p:spPr bwMode="auto">
          <a:xfrm>
            <a:off x="6505575" y="4343400"/>
            <a:ext cx="1651000" cy="636588"/>
          </a:xfrm>
          <a:prstGeom prst="rect">
            <a:avLst/>
          </a:prstGeom>
          <a:noFill/>
          <a:ln w="76200">
            <a:solidFill>
              <a:srgbClr val="FF00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90" name="Rectangle 12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33</a:t>
            </a:r>
          </a:p>
        </p:txBody>
      </p:sp>
      <p:grpSp>
        <p:nvGrpSpPr>
          <p:cNvPr id="69738" name="Group 1287"/>
          <p:cNvGrpSpPr>
            <a:grpSpLocks/>
          </p:cNvGrpSpPr>
          <p:nvPr/>
        </p:nvGrpSpPr>
        <p:grpSpPr bwMode="auto">
          <a:xfrm>
            <a:off x="5168900" y="1395413"/>
            <a:ext cx="2760663" cy="4311650"/>
            <a:chOff x="3289" y="879"/>
            <a:chExt cx="1739" cy="2716"/>
          </a:xfrm>
        </p:grpSpPr>
        <p:grpSp>
          <p:nvGrpSpPr>
            <p:cNvPr id="69748" name="Group 1288"/>
            <p:cNvGrpSpPr>
              <a:grpSpLocks/>
            </p:cNvGrpSpPr>
            <p:nvPr/>
          </p:nvGrpSpPr>
          <p:grpSpPr bwMode="auto">
            <a:xfrm>
              <a:off x="3289" y="1430"/>
              <a:ext cx="247" cy="260"/>
              <a:chOff x="1609" y="1232"/>
              <a:chExt cx="247" cy="260"/>
            </a:xfrm>
          </p:grpSpPr>
          <p:grpSp>
            <p:nvGrpSpPr>
              <p:cNvPr id="69782" name="Group 1289"/>
              <p:cNvGrpSpPr>
                <a:grpSpLocks/>
              </p:cNvGrpSpPr>
              <p:nvPr/>
            </p:nvGrpSpPr>
            <p:grpSpPr bwMode="auto">
              <a:xfrm>
                <a:off x="1620" y="1232"/>
                <a:ext cx="236" cy="260"/>
                <a:chOff x="1557" y="1007"/>
                <a:chExt cx="2105" cy="1949"/>
              </a:xfrm>
            </p:grpSpPr>
            <p:grpSp>
              <p:nvGrpSpPr>
                <p:cNvPr id="69784" name="Group 1291"/>
                <p:cNvGrpSpPr>
                  <a:grpSpLocks/>
                </p:cNvGrpSpPr>
                <p:nvPr/>
              </p:nvGrpSpPr>
              <p:grpSpPr bwMode="auto">
                <a:xfrm>
                  <a:off x="1557" y="1209"/>
                  <a:ext cx="2105" cy="1421"/>
                  <a:chOff x="578" y="2316"/>
                  <a:chExt cx="2105" cy="1421"/>
                </a:xfrm>
              </p:grpSpPr>
              <p:sp>
                <p:nvSpPr>
                  <p:cNvPr id="69790" name="Freeform 129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791" name="Freeform 129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9785" name="Freeform 1295"/>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86" name="Freeform 1296"/>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87" name="Freeform 1297"/>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88" name="Freeform 1298"/>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89" name="Freeform 1299"/>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9783" name="Rectangle 1300"/>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9749" name="Group 1301"/>
            <p:cNvGrpSpPr>
              <a:grpSpLocks/>
            </p:cNvGrpSpPr>
            <p:nvPr/>
          </p:nvGrpSpPr>
          <p:grpSpPr bwMode="auto">
            <a:xfrm>
              <a:off x="3292" y="3335"/>
              <a:ext cx="247" cy="260"/>
              <a:chOff x="1609" y="1232"/>
              <a:chExt cx="247" cy="260"/>
            </a:xfrm>
          </p:grpSpPr>
          <p:grpSp>
            <p:nvGrpSpPr>
              <p:cNvPr id="69772" name="Group 1302"/>
              <p:cNvGrpSpPr>
                <a:grpSpLocks/>
              </p:cNvGrpSpPr>
              <p:nvPr/>
            </p:nvGrpSpPr>
            <p:grpSpPr bwMode="auto">
              <a:xfrm>
                <a:off x="1620" y="1232"/>
                <a:ext cx="236" cy="260"/>
                <a:chOff x="1557" y="1007"/>
                <a:chExt cx="2105" cy="1949"/>
              </a:xfrm>
            </p:grpSpPr>
            <p:grpSp>
              <p:nvGrpSpPr>
                <p:cNvPr id="69774" name="Group 1304"/>
                <p:cNvGrpSpPr>
                  <a:grpSpLocks/>
                </p:cNvGrpSpPr>
                <p:nvPr/>
              </p:nvGrpSpPr>
              <p:grpSpPr bwMode="auto">
                <a:xfrm>
                  <a:off x="1557" y="1209"/>
                  <a:ext cx="2105" cy="1421"/>
                  <a:chOff x="578" y="2316"/>
                  <a:chExt cx="2105" cy="1421"/>
                </a:xfrm>
              </p:grpSpPr>
              <p:sp>
                <p:nvSpPr>
                  <p:cNvPr id="69780" name="Freeform 130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781" name="Freeform 130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9775" name="Freeform 1308"/>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76" name="Freeform 1309"/>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77" name="Freeform 1310"/>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78" name="Freeform 1311"/>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79" name="Freeform 1312"/>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9773" name="Rectangle 131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9750" name="Group 1314"/>
            <p:cNvGrpSpPr>
              <a:grpSpLocks/>
            </p:cNvGrpSpPr>
            <p:nvPr/>
          </p:nvGrpSpPr>
          <p:grpSpPr bwMode="auto">
            <a:xfrm>
              <a:off x="4781" y="879"/>
              <a:ext cx="247" cy="260"/>
              <a:chOff x="1609" y="1232"/>
              <a:chExt cx="247" cy="260"/>
            </a:xfrm>
          </p:grpSpPr>
          <p:grpSp>
            <p:nvGrpSpPr>
              <p:cNvPr id="69762" name="Group 1315"/>
              <p:cNvGrpSpPr>
                <a:grpSpLocks/>
              </p:cNvGrpSpPr>
              <p:nvPr/>
            </p:nvGrpSpPr>
            <p:grpSpPr bwMode="auto">
              <a:xfrm>
                <a:off x="1620" y="1232"/>
                <a:ext cx="236" cy="260"/>
                <a:chOff x="1557" y="1007"/>
                <a:chExt cx="2105" cy="1949"/>
              </a:xfrm>
            </p:grpSpPr>
            <p:grpSp>
              <p:nvGrpSpPr>
                <p:cNvPr id="69764" name="Group 1317"/>
                <p:cNvGrpSpPr>
                  <a:grpSpLocks/>
                </p:cNvGrpSpPr>
                <p:nvPr/>
              </p:nvGrpSpPr>
              <p:grpSpPr bwMode="auto">
                <a:xfrm>
                  <a:off x="1557" y="1209"/>
                  <a:ext cx="2105" cy="1421"/>
                  <a:chOff x="578" y="2316"/>
                  <a:chExt cx="2105" cy="1421"/>
                </a:xfrm>
              </p:grpSpPr>
              <p:sp>
                <p:nvSpPr>
                  <p:cNvPr id="69770" name="Freeform 131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771" name="Freeform 131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9765" name="Freeform 1321"/>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66" name="Freeform 1322"/>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67" name="Freeform 1323"/>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68" name="Freeform 1324"/>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69" name="Freeform 1325"/>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9763" name="Rectangle 132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9751" name="Group 1327"/>
            <p:cNvGrpSpPr>
              <a:grpSpLocks/>
            </p:cNvGrpSpPr>
            <p:nvPr/>
          </p:nvGrpSpPr>
          <p:grpSpPr bwMode="auto">
            <a:xfrm>
              <a:off x="4781" y="1391"/>
              <a:ext cx="247" cy="260"/>
              <a:chOff x="1609" y="1232"/>
              <a:chExt cx="247" cy="260"/>
            </a:xfrm>
          </p:grpSpPr>
          <p:grpSp>
            <p:nvGrpSpPr>
              <p:cNvPr id="69752" name="Group 1328"/>
              <p:cNvGrpSpPr>
                <a:grpSpLocks/>
              </p:cNvGrpSpPr>
              <p:nvPr/>
            </p:nvGrpSpPr>
            <p:grpSpPr bwMode="auto">
              <a:xfrm>
                <a:off x="1620" y="1232"/>
                <a:ext cx="236" cy="260"/>
                <a:chOff x="1557" y="1007"/>
                <a:chExt cx="2105" cy="1949"/>
              </a:xfrm>
            </p:grpSpPr>
            <p:grpSp>
              <p:nvGrpSpPr>
                <p:cNvPr id="69754" name="Group 1330"/>
                <p:cNvGrpSpPr>
                  <a:grpSpLocks/>
                </p:cNvGrpSpPr>
                <p:nvPr/>
              </p:nvGrpSpPr>
              <p:grpSpPr bwMode="auto">
                <a:xfrm>
                  <a:off x="1557" y="1209"/>
                  <a:ext cx="2105" cy="1421"/>
                  <a:chOff x="578" y="2316"/>
                  <a:chExt cx="2105" cy="1421"/>
                </a:xfrm>
              </p:grpSpPr>
              <p:sp>
                <p:nvSpPr>
                  <p:cNvPr id="69760" name="Freeform 133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9761" name="Freeform 133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9755" name="Freeform 1334"/>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56" name="Freeform 1335"/>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57" name="Freeform 1336"/>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58" name="Freeform 1337"/>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9759" name="Freeform 1338"/>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9753" name="Rectangle 133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83583" name="Text Box 1279"/>
          <p:cNvSpPr txBox="1">
            <a:spLocks noChangeArrowheads="1"/>
          </p:cNvSpPr>
          <p:nvPr/>
        </p:nvSpPr>
        <p:spPr bwMode="auto">
          <a:xfrm>
            <a:off x="4992688" y="2254250"/>
            <a:ext cx="67310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AC</a:t>
            </a:r>
            <a:endParaRPr lang="en-US" sz="1800" i="1" smtClean="0"/>
          </a:p>
        </p:txBody>
      </p:sp>
      <p:sp>
        <p:nvSpPr>
          <p:cNvPr id="483584" name="Text Box 1280"/>
          <p:cNvSpPr txBox="1">
            <a:spLocks noChangeArrowheads="1"/>
          </p:cNvSpPr>
          <p:nvPr/>
        </p:nvSpPr>
        <p:spPr bwMode="auto">
          <a:xfrm>
            <a:off x="4981575" y="5291138"/>
            <a:ext cx="673100" cy="3667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LC</a:t>
            </a:r>
            <a:endParaRPr lang="en-US" sz="1800" i="1" smtClean="0"/>
          </a:p>
        </p:txBody>
      </p:sp>
      <p:sp>
        <p:nvSpPr>
          <p:cNvPr id="483585" name="Text Box 1281"/>
          <p:cNvSpPr txBox="1">
            <a:spLocks noChangeArrowheads="1"/>
          </p:cNvSpPr>
          <p:nvPr/>
        </p:nvSpPr>
        <p:spPr bwMode="auto">
          <a:xfrm>
            <a:off x="7343775" y="1403350"/>
            <a:ext cx="67310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DC</a:t>
            </a:r>
            <a:endParaRPr lang="en-US" sz="1800" i="1" smtClean="0"/>
          </a:p>
        </p:txBody>
      </p:sp>
      <p:sp>
        <p:nvSpPr>
          <p:cNvPr id="483586" name="Text Box 1282"/>
          <p:cNvSpPr txBox="1">
            <a:spLocks noChangeArrowheads="1"/>
          </p:cNvSpPr>
          <p:nvPr/>
        </p:nvSpPr>
        <p:spPr bwMode="auto">
          <a:xfrm>
            <a:off x="7346950" y="2201863"/>
            <a:ext cx="673100" cy="3667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NC</a:t>
            </a:r>
            <a:endParaRPr lang="en-US" sz="1800" i="1" smtClean="0"/>
          </a:p>
        </p:txBody>
      </p:sp>
      <p:sp>
        <p:nvSpPr>
          <p:cNvPr id="483644" name="Rectangle 1340"/>
          <p:cNvSpPr>
            <a:spLocks noChangeArrowheads="1"/>
          </p:cNvSpPr>
          <p:nvPr/>
        </p:nvSpPr>
        <p:spPr bwMode="auto">
          <a:xfrm>
            <a:off x="6484938"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69744" name="Text Box 1341"/>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69745" name="Group 1342"/>
          <p:cNvGrpSpPr>
            <a:grpSpLocks/>
          </p:cNvGrpSpPr>
          <p:nvPr/>
        </p:nvGrpSpPr>
        <p:grpSpPr bwMode="auto">
          <a:xfrm>
            <a:off x="519113" y="312738"/>
            <a:ext cx="854075" cy="1704975"/>
            <a:chOff x="327" y="161"/>
            <a:chExt cx="538" cy="1074"/>
          </a:xfrm>
        </p:grpSpPr>
        <p:sp>
          <p:nvSpPr>
            <p:cNvPr id="483647" name="Rectangle 134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83648" name="Line 134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83572"/>
                                        </p:tgtEl>
                                        <p:attrNameLst>
                                          <p:attrName>style.visibility</p:attrName>
                                        </p:attrNameLst>
                                      </p:cBhvr>
                                      <p:to>
                                        <p:strVal val="visible"/>
                                      </p:to>
                                    </p:set>
                                    <p:anim calcmode="lin" valueType="num">
                                      <p:cBhvr>
                                        <p:cTn id="7" dur="500" fill="hold"/>
                                        <p:tgtEl>
                                          <p:spTgt spid="483572"/>
                                        </p:tgtEl>
                                        <p:attrNameLst>
                                          <p:attrName>ppt_w</p:attrName>
                                        </p:attrNameLst>
                                      </p:cBhvr>
                                      <p:tavLst>
                                        <p:tav tm="0">
                                          <p:val>
                                            <p:fltVal val="0"/>
                                          </p:val>
                                        </p:tav>
                                        <p:tav tm="100000">
                                          <p:val>
                                            <p:strVal val="#ppt_w"/>
                                          </p:val>
                                        </p:tav>
                                      </p:tavLst>
                                    </p:anim>
                                    <p:anim calcmode="lin" valueType="num">
                                      <p:cBhvr>
                                        <p:cTn id="8" dur="500" fill="hold"/>
                                        <p:tgtEl>
                                          <p:spTgt spid="483572"/>
                                        </p:tgtEl>
                                        <p:attrNameLst>
                                          <p:attrName>ppt_h</p:attrName>
                                        </p:attrNameLst>
                                      </p:cBhvr>
                                      <p:tavLst>
                                        <p:tav tm="0">
                                          <p:val>
                                            <p:fltVal val="0"/>
                                          </p:val>
                                        </p:tav>
                                        <p:tav tm="100000">
                                          <p:val>
                                            <p:strVal val="#ppt_h"/>
                                          </p:val>
                                        </p:tav>
                                      </p:tavLst>
                                    </p:anim>
                                    <p:anim calcmode="lin" valueType="num">
                                      <p:cBhvr>
                                        <p:cTn id="9" dur="500" fill="hold"/>
                                        <p:tgtEl>
                                          <p:spTgt spid="483572"/>
                                        </p:tgtEl>
                                        <p:attrNameLst>
                                          <p:attrName>ppt_x</p:attrName>
                                        </p:attrNameLst>
                                      </p:cBhvr>
                                      <p:tavLst>
                                        <p:tav tm="0">
                                          <p:val>
                                            <p:fltVal val="0.5"/>
                                          </p:val>
                                        </p:tav>
                                        <p:tav tm="100000">
                                          <p:val>
                                            <p:strVal val="#ppt_x"/>
                                          </p:val>
                                        </p:tav>
                                      </p:tavLst>
                                    </p:anim>
                                    <p:anim calcmode="lin" valueType="num">
                                      <p:cBhvr>
                                        <p:cTn id="10" dur="500" fill="hold"/>
                                        <p:tgtEl>
                                          <p:spTgt spid="4835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83573"/>
                                        </p:tgtEl>
                                        <p:attrNameLst>
                                          <p:attrName>style.visibility</p:attrName>
                                        </p:attrNameLst>
                                      </p:cBhvr>
                                      <p:to>
                                        <p:strVal val="visible"/>
                                      </p:to>
                                    </p:set>
                                    <p:anim calcmode="lin" valueType="num">
                                      <p:cBhvr>
                                        <p:cTn id="14" dur="500" fill="hold"/>
                                        <p:tgtEl>
                                          <p:spTgt spid="483573"/>
                                        </p:tgtEl>
                                        <p:attrNameLst>
                                          <p:attrName>ppt_w</p:attrName>
                                        </p:attrNameLst>
                                      </p:cBhvr>
                                      <p:tavLst>
                                        <p:tav tm="0">
                                          <p:val>
                                            <p:fltVal val="0"/>
                                          </p:val>
                                        </p:tav>
                                        <p:tav tm="100000">
                                          <p:val>
                                            <p:strVal val="#ppt_w"/>
                                          </p:val>
                                        </p:tav>
                                      </p:tavLst>
                                    </p:anim>
                                    <p:anim calcmode="lin" valueType="num">
                                      <p:cBhvr>
                                        <p:cTn id="15" dur="500" fill="hold"/>
                                        <p:tgtEl>
                                          <p:spTgt spid="483573"/>
                                        </p:tgtEl>
                                        <p:attrNameLst>
                                          <p:attrName>ppt_h</p:attrName>
                                        </p:attrNameLst>
                                      </p:cBhvr>
                                      <p:tavLst>
                                        <p:tav tm="0">
                                          <p:val>
                                            <p:fltVal val="0"/>
                                          </p:val>
                                        </p:tav>
                                        <p:tav tm="100000">
                                          <p:val>
                                            <p:strVal val="#ppt_h"/>
                                          </p:val>
                                        </p:tav>
                                      </p:tavLst>
                                    </p:anim>
                                    <p:anim calcmode="lin" valueType="num">
                                      <p:cBhvr>
                                        <p:cTn id="16" dur="500" fill="hold"/>
                                        <p:tgtEl>
                                          <p:spTgt spid="483573"/>
                                        </p:tgtEl>
                                        <p:attrNameLst>
                                          <p:attrName>ppt_x</p:attrName>
                                        </p:attrNameLst>
                                      </p:cBhvr>
                                      <p:tavLst>
                                        <p:tav tm="0">
                                          <p:val>
                                            <p:fltVal val="0.5"/>
                                          </p:val>
                                        </p:tav>
                                        <p:tav tm="100000">
                                          <p:val>
                                            <p:strVal val="#ppt_x"/>
                                          </p:val>
                                        </p:tav>
                                      </p:tavLst>
                                    </p:anim>
                                    <p:anim calcmode="lin" valueType="num">
                                      <p:cBhvr>
                                        <p:cTn id="17" dur="500" fill="hold"/>
                                        <p:tgtEl>
                                          <p:spTgt spid="4835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83574"/>
                                        </p:tgtEl>
                                        <p:attrNameLst>
                                          <p:attrName>style.visibility</p:attrName>
                                        </p:attrNameLst>
                                      </p:cBhvr>
                                      <p:to>
                                        <p:strVal val="visible"/>
                                      </p:to>
                                    </p:set>
                                    <p:anim calcmode="lin" valueType="num">
                                      <p:cBhvr>
                                        <p:cTn id="21" dur="500" fill="hold"/>
                                        <p:tgtEl>
                                          <p:spTgt spid="483574"/>
                                        </p:tgtEl>
                                        <p:attrNameLst>
                                          <p:attrName>ppt_w</p:attrName>
                                        </p:attrNameLst>
                                      </p:cBhvr>
                                      <p:tavLst>
                                        <p:tav tm="0">
                                          <p:val>
                                            <p:fltVal val="0"/>
                                          </p:val>
                                        </p:tav>
                                        <p:tav tm="100000">
                                          <p:val>
                                            <p:strVal val="#ppt_w"/>
                                          </p:val>
                                        </p:tav>
                                      </p:tavLst>
                                    </p:anim>
                                    <p:anim calcmode="lin" valueType="num">
                                      <p:cBhvr>
                                        <p:cTn id="22" dur="500" fill="hold"/>
                                        <p:tgtEl>
                                          <p:spTgt spid="483574"/>
                                        </p:tgtEl>
                                        <p:attrNameLst>
                                          <p:attrName>ppt_h</p:attrName>
                                        </p:attrNameLst>
                                      </p:cBhvr>
                                      <p:tavLst>
                                        <p:tav tm="0">
                                          <p:val>
                                            <p:fltVal val="0"/>
                                          </p:val>
                                        </p:tav>
                                        <p:tav tm="100000">
                                          <p:val>
                                            <p:strVal val="#ppt_h"/>
                                          </p:val>
                                        </p:tav>
                                      </p:tavLst>
                                    </p:anim>
                                    <p:anim calcmode="lin" valueType="num">
                                      <p:cBhvr>
                                        <p:cTn id="23" dur="500" fill="hold"/>
                                        <p:tgtEl>
                                          <p:spTgt spid="483574"/>
                                        </p:tgtEl>
                                        <p:attrNameLst>
                                          <p:attrName>ppt_x</p:attrName>
                                        </p:attrNameLst>
                                      </p:cBhvr>
                                      <p:tavLst>
                                        <p:tav tm="0">
                                          <p:val>
                                            <p:fltVal val="0.5"/>
                                          </p:val>
                                        </p:tav>
                                        <p:tav tm="100000">
                                          <p:val>
                                            <p:strVal val="#ppt_x"/>
                                          </p:val>
                                        </p:tav>
                                      </p:tavLst>
                                    </p:anim>
                                    <p:anim calcmode="lin" valueType="num">
                                      <p:cBhvr>
                                        <p:cTn id="24" dur="500" fill="hold"/>
                                        <p:tgtEl>
                                          <p:spTgt spid="48357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83579"/>
                                        </p:tgtEl>
                                        <p:attrNameLst>
                                          <p:attrName>style.visibility</p:attrName>
                                        </p:attrNameLst>
                                      </p:cBhvr>
                                      <p:to>
                                        <p:strVal val="visible"/>
                                      </p:to>
                                    </p:set>
                                    <p:anim calcmode="lin" valueType="num">
                                      <p:cBhvr>
                                        <p:cTn id="29" dur="500" fill="hold"/>
                                        <p:tgtEl>
                                          <p:spTgt spid="483579"/>
                                        </p:tgtEl>
                                        <p:attrNameLst>
                                          <p:attrName>ppt_w</p:attrName>
                                        </p:attrNameLst>
                                      </p:cBhvr>
                                      <p:tavLst>
                                        <p:tav tm="0">
                                          <p:val>
                                            <p:fltVal val="0"/>
                                          </p:val>
                                        </p:tav>
                                        <p:tav tm="100000">
                                          <p:val>
                                            <p:strVal val="#ppt_w"/>
                                          </p:val>
                                        </p:tav>
                                      </p:tavLst>
                                    </p:anim>
                                    <p:anim calcmode="lin" valueType="num">
                                      <p:cBhvr>
                                        <p:cTn id="30" dur="500" fill="hold"/>
                                        <p:tgtEl>
                                          <p:spTgt spid="483579"/>
                                        </p:tgtEl>
                                        <p:attrNameLst>
                                          <p:attrName>ppt_h</p:attrName>
                                        </p:attrNameLst>
                                      </p:cBhvr>
                                      <p:tavLst>
                                        <p:tav tm="0">
                                          <p:val>
                                            <p:fltVal val="0"/>
                                          </p:val>
                                        </p:tav>
                                        <p:tav tm="100000">
                                          <p:val>
                                            <p:strVal val="#ppt_h"/>
                                          </p:val>
                                        </p:tav>
                                      </p:tavLst>
                                    </p:anim>
                                    <p:anim calcmode="lin" valueType="num">
                                      <p:cBhvr>
                                        <p:cTn id="31" dur="500" fill="hold"/>
                                        <p:tgtEl>
                                          <p:spTgt spid="483579"/>
                                        </p:tgtEl>
                                        <p:attrNameLst>
                                          <p:attrName>ppt_x</p:attrName>
                                        </p:attrNameLst>
                                      </p:cBhvr>
                                      <p:tavLst>
                                        <p:tav tm="0">
                                          <p:val>
                                            <p:fltVal val="0.5"/>
                                          </p:val>
                                        </p:tav>
                                        <p:tav tm="100000">
                                          <p:val>
                                            <p:strVal val="#ppt_x"/>
                                          </p:val>
                                        </p:tav>
                                      </p:tavLst>
                                    </p:anim>
                                    <p:anim calcmode="lin" valueType="num">
                                      <p:cBhvr>
                                        <p:cTn id="32" dur="500" fill="hold"/>
                                        <p:tgtEl>
                                          <p:spTgt spid="483579"/>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83583"/>
                                        </p:tgtEl>
                                        <p:attrNameLst>
                                          <p:attrName>style.visibility</p:attrName>
                                        </p:attrNameLst>
                                      </p:cBhvr>
                                      <p:to>
                                        <p:strVal val="visible"/>
                                      </p:to>
                                    </p:set>
                                    <p:anim calcmode="lin" valueType="num">
                                      <p:cBhvr>
                                        <p:cTn id="36" dur="500" fill="hold"/>
                                        <p:tgtEl>
                                          <p:spTgt spid="483583"/>
                                        </p:tgtEl>
                                        <p:attrNameLst>
                                          <p:attrName>ppt_w</p:attrName>
                                        </p:attrNameLst>
                                      </p:cBhvr>
                                      <p:tavLst>
                                        <p:tav tm="0">
                                          <p:val>
                                            <p:fltVal val="0"/>
                                          </p:val>
                                        </p:tav>
                                        <p:tav tm="100000">
                                          <p:val>
                                            <p:strVal val="#ppt_w"/>
                                          </p:val>
                                        </p:tav>
                                      </p:tavLst>
                                    </p:anim>
                                    <p:anim calcmode="lin" valueType="num">
                                      <p:cBhvr>
                                        <p:cTn id="37" dur="500" fill="hold"/>
                                        <p:tgtEl>
                                          <p:spTgt spid="483583"/>
                                        </p:tgtEl>
                                        <p:attrNameLst>
                                          <p:attrName>ppt_h</p:attrName>
                                        </p:attrNameLst>
                                      </p:cBhvr>
                                      <p:tavLst>
                                        <p:tav tm="0">
                                          <p:val>
                                            <p:fltVal val="0"/>
                                          </p:val>
                                        </p:tav>
                                        <p:tav tm="100000">
                                          <p:val>
                                            <p:strVal val="#ppt_h"/>
                                          </p:val>
                                        </p:tav>
                                      </p:tavLst>
                                    </p:anim>
                                    <p:anim calcmode="lin" valueType="num">
                                      <p:cBhvr>
                                        <p:cTn id="38" dur="500" fill="hold"/>
                                        <p:tgtEl>
                                          <p:spTgt spid="483583"/>
                                        </p:tgtEl>
                                        <p:attrNameLst>
                                          <p:attrName>ppt_x</p:attrName>
                                        </p:attrNameLst>
                                      </p:cBhvr>
                                      <p:tavLst>
                                        <p:tav tm="0">
                                          <p:val>
                                            <p:fltVal val="0.5"/>
                                          </p:val>
                                        </p:tav>
                                        <p:tav tm="100000">
                                          <p:val>
                                            <p:strVal val="#ppt_x"/>
                                          </p:val>
                                        </p:tav>
                                      </p:tavLst>
                                    </p:anim>
                                    <p:anim calcmode="lin" valueType="num">
                                      <p:cBhvr>
                                        <p:cTn id="39" dur="500" fill="hold"/>
                                        <p:tgtEl>
                                          <p:spTgt spid="483583"/>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grpId="0" nodeType="afterEffect">
                                  <p:stCondLst>
                                    <p:cond delay="0"/>
                                  </p:stCondLst>
                                  <p:childTnLst>
                                    <p:set>
                                      <p:cBhvr>
                                        <p:cTn id="42" dur="1" fill="hold">
                                          <p:stCondLst>
                                            <p:cond delay="0"/>
                                          </p:stCondLst>
                                        </p:cTn>
                                        <p:tgtEl>
                                          <p:spTgt spid="483580"/>
                                        </p:tgtEl>
                                        <p:attrNameLst>
                                          <p:attrName>style.visibility</p:attrName>
                                        </p:attrNameLst>
                                      </p:cBhvr>
                                      <p:to>
                                        <p:strVal val="visible"/>
                                      </p:to>
                                    </p:set>
                                    <p:anim calcmode="lin" valueType="num">
                                      <p:cBhvr>
                                        <p:cTn id="43" dur="500" fill="hold"/>
                                        <p:tgtEl>
                                          <p:spTgt spid="483580"/>
                                        </p:tgtEl>
                                        <p:attrNameLst>
                                          <p:attrName>ppt_w</p:attrName>
                                        </p:attrNameLst>
                                      </p:cBhvr>
                                      <p:tavLst>
                                        <p:tav tm="0">
                                          <p:val>
                                            <p:fltVal val="0"/>
                                          </p:val>
                                        </p:tav>
                                        <p:tav tm="100000">
                                          <p:val>
                                            <p:strVal val="#ppt_w"/>
                                          </p:val>
                                        </p:tav>
                                      </p:tavLst>
                                    </p:anim>
                                    <p:anim calcmode="lin" valueType="num">
                                      <p:cBhvr>
                                        <p:cTn id="44" dur="500" fill="hold"/>
                                        <p:tgtEl>
                                          <p:spTgt spid="483580"/>
                                        </p:tgtEl>
                                        <p:attrNameLst>
                                          <p:attrName>ppt_h</p:attrName>
                                        </p:attrNameLst>
                                      </p:cBhvr>
                                      <p:tavLst>
                                        <p:tav tm="0">
                                          <p:val>
                                            <p:fltVal val="0"/>
                                          </p:val>
                                        </p:tav>
                                        <p:tav tm="100000">
                                          <p:val>
                                            <p:strVal val="#ppt_h"/>
                                          </p:val>
                                        </p:tav>
                                      </p:tavLst>
                                    </p:anim>
                                    <p:anim calcmode="lin" valueType="num">
                                      <p:cBhvr>
                                        <p:cTn id="45" dur="500" fill="hold"/>
                                        <p:tgtEl>
                                          <p:spTgt spid="483580"/>
                                        </p:tgtEl>
                                        <p:attrNameLst>
                                          <p:attrName>ppt_x</p:attrName>
                                        </p:attrNameLst>
                                      </p:cBhvr>
                                      <p:tavLst>
                                        <p:tav tm="0">
                                          <p:val>
                                            <p:fltVal val="0.5"/>
                                          </p:val>
                                        </p:tav>
                                        <p:tav tm="100000">
                                          <p:val>
                                            <p:strVal val="#ppt_x"/>
                                          </p:val>
                                        </p:tav>
                                      </p:tavLst>
                                    </p:anim>
                                    <p:anim calcmode="lin" valueType="num">
                                      <p:cBhvr>
                                        <p:cTn id="46" dur="500" fill="hold"/>
                                        <p:tgtEl>
                                          <p:spTgt spid="483580"/>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1500"/>
                            </p:stCondLst>
                            <p:childTnLst>
                              <p:par>
                                <p:cTn id="48" presetID="23" presetClass="entr" presetSubtype="528" fill="hold" grpId="0" nodeType="afterEffect">
                                  <p:stCondLst>
                                    <p:cond delay="0"/>
                                  </p:stCondLst>
                                  <p:childTnLst>
                                    <p:set>
                                      <p:cBhvr>
                                        <p:cTn id="49" dur="1" fill="hold">
                                          <p:stCondLst>
                                            <p:cond delay="0"/>
                                          </p:stCondLst>
                                        </p:cTn>
                                        <p:tgtEl>
                                          <p:spTgt spid="483584"/>
                                        </p:tgtEl>
                                        <p:attrNameLst>
                                          <p:attrName>style.visibility</p:attrName>
                                        </p:attrNameLst>
                                      </p:cBhvr>
                                      <p:to>
                                        <p:strVal val="visible"/>
                                      </p:to>
                                    </p:set>
                                    <p:anim calcmode="lin" valueType="num">
                                      <p:cBhvr>
                                        <p:cTn id="50" dur="500" fill="hold"/>
                                        <p:tgtEl>
                                          <p:spTgt spid="483584"/>
                                        </p:tgtEl>
                                        <p:attrNameLst>
                                          <p:attrName>ppt_w</p:attrName>
                                        </p:attrNameLst>
                                      </p:cBhvr>
                                      <p:tavLst>
                                        <p:tav tm="0">
                                          <p:val>
                                            <p:fltVal val="0"/>
                                          </p:val>
                                        </p:tav>
                                        <p:tav tm="100000">
                                          <p:val>
                                            <p:strVal val="#ppt_w"/>
                                          </p:val>
                                        </p:tav>
                                      </p:tavLst>
                                    </p:anim>
                                    <p:anim calcmode="lin" valueType="num">
                                      <p:cBhvr>
                                        <p:cTn id="51" dur="500" fill="hold"/>
                                        <p:tgtEl>
                                          <p:spTgt spid="483584"/>
                                        </p:tgtEl>
                                        <p:attrNameLst>
                                          <p:attrName>ppt_h</p:attrName>
                                        </p:attrNameLst>
                                      </p:cBhvr>
                                      <p:tavLst>
                                        <p:tav tm="0">
                                          <p:val>
                                            <p:fltVal val="0"/>
                                          </p:val>
                                        </p:tav>
                                        <p:tav tm="100000">
                                          <p:val>
                                            <p:strVal val="#ppt_h"/>
                                          </p:val>
                                        </p:tav>
                                      </p:tavLst>
                                    </p:anim>
                                    <p:anim calcmode="lin" valueType="num">
                                      <p:cBhvr>
                                        <p:cTn id="52" dur="500" fill="hold"/>
                                        <p:tgtEl>
                                          <p:spTgt spid="483584"/>
                                        </p:tgtEl>
                                        <p:attrNameLst>
                                          <p:attrName>ppt_x</p:attrName>
                                        </p:attrNameLst>
                                      </p:cBhvr>
                                      <p:tavLst>
                                        <p:tav tm="0">
                                          <p:val>
                                            <p:fltVal val="0.5"/>
                                          </p:val>
                                        </p:tav>
                                        <p:tav tm="100000">
                                          <p:val>
                                            <p:strVal val="#ppt_x"/>
                                          </p:val>
                                        </p:tav>
                                      </p:tavLst>
                                    </p:anim>
                                    <p:anim calcmode="lin" valueType="num">
                                      <p:cBhvr>
                                        <p:cTn id="53" dur="500" fill="hold"/>
                                        <p:tgtEl>
                                          <p:spTgt spid="483584"/>
                                        </p:tgtEl>
                                        <p:attrNameLst>
                                          <p:attrName>ppt_y</p:attrName>
                                        </p:attrNameLst>
                                      </p:cBhvr>
                                      <p:tavLst>
                                        <p:tav tm="0">
                                          <p:val>
                                            <p:fltVal val="0.5"/>
                                          </p:val>
                                        </p:tav>
                                        <p:tav tm="100000">
                                          <p:val>
                                            <p:strVal val="#ppt_y"/>
                                          </p:val>
                                        </p:tav>
                                      </p:tavLst>
                                    </p:anim>
                                  </p:childTnLst>
                                </p:cTn>
                              </p:par>
                            </p:childTnLst>
                          </p:cTn>
                        </p:par>
                        <p:par>
                          <p:cTn id="54" fill="hold" nodeType="afterGroup">
                            <p:stCondLst>
                              <p:cond delay="2000"/>
                            </p:stCondLst>
                            <p:childTnLst>
                              <p:par>
                                <p:cTn id="55" presetID="23" presetClass="entr" presetSubtype="528" fill="hold" grpId="0" nodeType="afterEffect">
                                  <p:stCondLst>
                                    <p:cond delay="0"/>
                                  </p:stCondLst>
                                  <p:childTnLst>
                                    <p:set>
                                      <p:cBhvr>
                                        <p:cTn id="56" dur="1" fill="hold">
                                          <p:stCondLst>
                                            <p:cond delay="0"/>
                                          </p:stCondLst>
                                        </p:cTn>
                                        <p:tgtEl>
                                          <p:spTgt spid="483581"/>
                                        </p:tgtEl>
                                        <p:attrNameLst>
                                          <p:attrName>style.visibility</p:attrName>
                                        </p:attrNameLst>
                                      </p:cBhvr>
                                      <p:to>
                                        <p:strVal val="visible"/>
                                      </p:to>
                                    </p:set>
                                    <p:anim calcmode="lin" valueType="num">
                                      <p:cBhvr>
                                        <p:cTn id="57" dur="500" fill="hold"/>
                                        <p:tgtEl>
                                          <p:spTgt spid="483581"/>
                                        </p:tgtEl>
                                        <p:attrNameLst>
                                          <p:attrName>ppt_w</p:attrName>
                                        </p:attrNameLst>
                                      </p:cBhvr>
                                      <p:tavLst>
                                        <p:tav tm="0">
                                          <p:val>
                                            <p:fltVal val="0"/>
                                          </p:val>
                                        </p:tav>
                                        <p:tav tm="100000">
                                          <p:val>
                                            <p:strVal val="#ppt_w"/>
                                          </p:val>
                                        </p:tav>
                                      </p:tavLst>
                                    </p:anim>
                                    <p:anim calcmode="lin" valueType="num">
                                      <p:cBhvr>
                                        <p:cTn id="58" dur="500" fill="hold"/>
                                        <p:tgtEl>
                                          <p:spTgt spid="483581"/>
                                        </p:tgtEl>
                                        <p:attrNameLst>
                                          <p:attrName>ppt_h</p:attrName>
                                        </p:attrNameLst>
                                      </p:cBhvr>
                                      <p:tavLst>
                                        <p:tav tm="0">
                                          <p:val>
                                            <p:fltVal val="0"/>
                                          </p:val>
                                        </p:tav>
                                        <p:tav tm="100000">
                                          <p:val>
                                            <p:strVal val="#ppt_h"/>
                                          </p:val>
                                        </p:tav>
                                      </p:tavLst>
                                    </p:anim>
                                    <p:anim calcmode="lin" valueType="num">
                                      <p:cBhvr>
                                        <p:cTn id="59" dur="500" fill="hold"/>
                                        <p:tgtEl>
                                          <p:spTgt spid="483581"/>
                                        </p:tgtEl>
                                        <p:attrNameLst>
                                          <p:attrName>ppt_x</p:attrName>
                                        </p:attrNameLst>
                                      </p:cBhvr>
                                      <p:tavLst>
                                        <p:tav tm="0">
                                          <p:val>
                                            <p:fltVal val="0.5"/>
                                          </p:val>
                                        </p:tav>
                                        <p:tav tm="100000">
                                          <p:val>
                                            <p:strVal val="#ppt_x"/>
                                          </p:val>
                                        </p:tav>
                                      </p:tavLst>
                                    </p:anim>
                                    <p:anim calcmode="lin" valueType="num">
                                      <p:cBhvr>
                                        <p:cTn id="60" dur="500" fill="hold"/>
                                        <p:tgtEl>
                                          <p:spTgt spid="483581"/>
                                        </p:tgtEl>
                                        <p:attrNameLst>
                                          <p:attrName>ppt_y</p:attrName>
                                        </p:attrNameLst>
                                      </p:cBhvr>
                                      <p:tavLst>
                                        <p:tav tm="0">
                                          <p:val>
                                            <p:fltVal val="0.5"/>
                                          </p:val>
                                        </p:tav>
                                        <p:tav tm="100000">
                                          <p:val>
                                            <p:strVal val="#ppt_y"/>
                                          </p:val>
                                        </p:tav>
                                      </p:tavLst>
                                    </p:anim>
                                  </p:childTnLst>
                                </p:cTn>
                              </p:par>
                            </p:childTnLst>
                          </p:cTn>
                        </p:par>
                        <p:par>
                          <p:cTn id="61" fill="hold" nodeType="afterGroup">
                            <p:stCondLst>
                              <p:cond delay="2500"/>
                            </p:stCondLst>
                            <p:childTnLst>
                              <p:par>
                                <p:cTn id="62" presetID="23" presetClass="entr" presetSubtype="528" fill="hold" grpId="0" nodeType="afterEffect">
                                  <p:stCondLst>
                                    <p:cond delay="0"/>
                                  </p:stCondLst>
                                  <p:childTnLst>
                                    <p:set>
                                      <p:cBhvr>
                                        <p:cTn id="63" dur="1" fill="hold">
                                          <p:stCondLst>
                                            <p:cond delay="0"/>
                                          </p:stCondLst>
                                        </p:cTn>
                                        <p:tgtEl>
                                          <p:spTgt spid="483585"/>
                                        </p:tgtEl>
                                        <p:attrNameLst>
                                          <p:attrName>style.visibility</p:attrName>
                                        </p:attrNameLst>
                                      </p:cBhvr>
                                      <p:to>
                                        <p:strVal val="visible"/>
                                      </p:to>
                                    </p:set>
                                    <p:anim calcmode="lin" valueType="num">
                                      <p:cBhvr>
                                        <p:cTn id="64" dur="500" fill="hold"/>
                                        <p:tgtEl>
                                          <p:spTgt spid="483585"/>
                                        </p:tgtEl>
                                        <p:attrNameLst>
                                          <p:attrName>ppt_w</p:attrName>
                                        </p:attrNameLst>
                                      </p:cBhvr>
                                      <p:tavLst>
                                        <p:tav tm="0">
                                          <p:val>
                                            <p:fltVal val="0"/>
                                          </p:val>
                                        </p:tav>
                                        <p:tav tm="100000">
                                          <p:val>
                                            <p:strVal val="#ppt_w"/>
                                          </p:val>
                                        </p:tav>
                                      </p:tavLst>
                                    </p:anim>
                                    <p:anim calcmode="lin" valueType="num">
                                      <p:cBhvr>
                                        <p:cTn id="65" dur="500" fill="hold"/>
                                        <p:tgtEl>
                                          <p:spTgt spid="483585"/>
                                        </p:tgtEl>
                                        <p:attrNameLst>
                                          <p:attrName>ppt_h</p:attrName>
                                        </p:attrNameLst>
                                      </p:cBhvr>
                                      <p:tavLst>
                                        <p:tav tm="0">
                                          <p:val>
                                            <p:fltVal val="0"/>
                                          </p:val>
                                        </p:tav>
                                        <p:tav tm="100000">
                                          <p:val>
                                            <p:strVal val="#ppt_h"/>
                                          </p:val>
                                        </p:tav>
                                      </p:tavLst>
                                    </p:anim>
                                    <p:anim calcmode="lin" valueType="num">
                                      <p:cBhvr>
                                        <p:cTn id="66" dur="500" fill="hold"/>
                                        <p:tgtEl>
                                          <p:spTgt spid="483585"/>
                                        </p:tgtEl>
                                        <p:attrNameLst>
                                          <p:attrName>ppt_x</p:attrName>
                                        </p:attrNameLst>
                                      </p:cBhvr>
                                      <p:tavLst>
                                        <p:tav tm="0">
                                          <p:val>
                                            <p:fltVal val="0.5"/>
                                          </p:val>
                                        </p:tav>
                                        <p:tav tm="100000">
                                          <p:val>
                                            <p:strVal val="#ppt_x"/>
                                          </p:val>
                                        </p:tav>
                                      </p:tavLst>
                                    </p:anim>
                                    <p:anim calcmode="lin" valueType="num">
                                      <p:cBhvr>
                                        <p:cTn id="67" dur="500" fill="hold"/>
                                        <p:tgtEl>
                                          <p:spTgt spid="483585"/>
                                        </p:tgtEl>
                                        <p:attrNameLst>
                                          <p:attrName>ppt_y</p:attrName>
                                        </p:attrNameLst>
                                      </p:cBhvr>
                                      <p:tavLst>
                                        <p:tav tm="0">
                                          <p:val>
                                            <p:fltVal val="0.5"/>
                                          </p:val>
                                        </p:tav>
                                        <p:tav tm="100000">
                                          <p:val>
                                            <p:strVal val="#ppt_y"/>
                                          </p:val>
                                        </p:tav>
                                      </p:tavLst>
                                    </p:anim>
                                  </p:childTnLst>
                                </p:cTn>
                              </p:par>
                            </p:childTnLst>
                          </p:cTn>
                        </p:par>
                        <p:par>
                          <p:cTn id="68" fill="hold" nodeType="afterGroup">
                            <p:stCondLst>
                              <p:cond delay="3000"/>
                            </p:stCondLst>
                            <p:childTnLst>
                              <p:par>
                                <p:cTn id="69" presetID="23" presetClass="entr" presetSubtype="528" fill="hold" grpId="0" nodeType="afterEffect">
                                  <p:stCondLst>
                                    <p:cond delay="0"/>
                                  </p:stCondLst>
                                  <p:childTnLst>
                                    <p:set>
                                      <p:cBhvr>
                                        <p:cTn id="70" dur="1" fill="hold">
                                          <p:stCondLst>
                                            <p:cond delay="0"/>
                                          </p:stCondLst>
                                        </p:cTn>
                                        <p:tgtEl>
                                          <p:spTgt spid="483582"/>
                                        </p:tgtEl>
                                        <p:attrNameLst>
                                          <p:attrName>style.visibility</p:attrName>
                                        </p:attrNameLst>
                                      </p:cBhvr>
                                      <p:to>
                                        <p:strVal val="visible"/>
                                      </p:to>
                                    </p:set>
                                    <p:anim calcmode="lin" valueType="num">
                                      <p:cBhvr>
                                        <p:cTn id="71" dur="500" fill="hold"/>
                                        <p:tgtEl>
                                          <p:spTgt spid="483582"/>
                                        </p:tgtEl>
                                        <p:attrNameLst>
                                          <p:attrName>ppt_w</p:attrName>
                                        </p:attrNameLst>
                                      </p:cBhvr>
                                      <p:tavLst>
                                        <p:tav tm="0">
                                          <p:val>
                                            <p:fltVal val="0"/>
                                          </p:val>
                                        </p:tav>
                                        <p:tav tm="100000">
                                          <p:val>
                                            <p:strVal val="#ppt_w"/>
                                          </p:val>
                                        </p:tav>
                                      </p:tavLst>
                                    </p:anim>
                                    <p:anim calcmode="lin" valueType="num">
                                      <p:cBhvr>
                                        <p:cTn id="72" dur="500" fill="hold"/>
                                        <p:tgtEl>
                                          <p:spTgt spid="483582"/>
                                        </p:tgtEl>
                                        <p:attrNameLst>
                                          <p:attrName>ppt_h</p:attrName>
                                        </p:attrNameLst>
                                      </p:cBhvr>
                                      <p:tavLst>
                                        <p:tav tm="0">
                                          <p:val>
                                            <p:fltVal val="0"/>
                                          </p:val>
                                        </p:tav>
                                        <p:tav tm="100000">
                                          <p:val>
                                            <p:strVal val="#ppt_h"/>
                                          </p:val>
                                        </p:tav>
                                      </p:tavLst>
                                    </p:anim>
                                    <p:anim calcmode="lin" valueType="num">
                                      <p:cBhvr>
                                        <p:cTn id="73" dur="500" fill="hold"/>
                                        <p:tgtEl>
                                          <p:spTgt spid="483582"/>
                                        </p:tgtEl>
                                        <p:attrNameLst>
                                          <p:attrName>ppt_x</p:attrName>
                                        </p:attrNameLst>
                                      </p:cBhvr>
                                      <p:tavLst>
                                        <p:tav tm="0">
                                          <p:val>
                                            <p:fltVal val="0.5"/>
                                          </p:val>
                                        </p:tav>
                                        <p:tav tm="100000">
                                          <p:val>
                                            <p:strVal val="#ppt_x"/>
                                          </p:val>
                                        </p:tav>
                                      </p:tavLst>
                                    </p:anim>
                                    <p:anim calcmode="lin" valueType="num">
                                      <p:cBhvr>
                                        <p:cTn id="74" dur="500" fill="hold"/>
                                        <p:tgtEl>
                                          <p:spTgt spid="483582"/>
                                        </p:tgtEl>
                                        <p:attrNameLst>
                                          <p:attrName>ppt_y</p:attrName>
                                        </p:attrNameLst>
                                      </p:cBhvr>
                                      <p:tavLst>
                                        <p:tav tm="0">
                                          <p:val>
                                            <p:fltVal val="0.5"/>
                                          </p:val>
                                        </p:tav>
                                        <p:tav tm="100000">
                                          <p:val>
                                            <p:strVal val="#ppt_y"/>
                                          </p:val>
                                        </p:tav>
                                      </p:tavLst>
                                    </p:anim>
                                  </p:childTnLst>
                                </p:cTn>
                              </p:par>
                            </p:childTnLst>
                          </p:cTn>
                        </p:par>
                        <p:par>
                          <p:cTn id="75" fill="hold" nodeType="afterGroup">
                            <p:stCondLst>
                              <p:cond delay="3500"/>
                            </p:stCondLst>
                            <p:childTnLst>
                              <p:par>
                                <p:cTn id="76" presetID="23" presetClass="entr" presetSubtype="528" fill="hold" grpId="0" nodeType="afterEffect">
                                  <p:stCondLst>
                                    <p:cond delay="0"/>
                                  </p:stCondLst>
                                  <p:childTnLst>
                                    <p:set>
                                      <p:cBhvr>
                                        <p:cTn id="77" dur="1" fill="hold">
                                          <p:stCondLst>
                                            <p:cond delay="0"/>
                                          </p:stCondLst>
                                        </p:cTn>
                                        <p:tgtEl>
                                          <p:spTgt spid="483586"/>
                                        </p:tgtEl>
                                        <p:attrNameLst>
                                          <p:attrName>style.visibility</p:attrName>
                                        </p:attrNameLst>
                                      </p:cBhvr>
                                      <p:to>
                                        <p:strVal val="visible"/>
                                      </p:to>
                                    </p:set>
                                    <p:anim calcmode="lin" valueType="num">
                                      <p:cBhvr>
                                        <p:cTn id="78" dur="500" fill="hold"/>
                                        <p:tgtEl>
                                          <p:spTgt spid="483586"/>
                                        </p:tgtEl>
                                        <p:attrNameLst>
                                          <p:attrName>ppt_w</p:attrName>
                                        </p:attrNameLst>
                                      </p:cBhvr>
                                      <p:tavLst>
                                        <p:tav tm="0">
                                          <p:val>
                                            <p:fltVal val="0"/>
                                          </p:val>
                                        </p:tav>
                                        <p:tav tm="100000">
                                          <p:val>
                                            <p:strVal val="#ppt_w"/>
                                          </p:val>
                                        </p:tav>
                                      </p:tavLst>
                                    </p:anim>
                                    <p:anim calcmode="lin" valueType="num">
                                      <p:cBhvr>
                                        <p:cTn id="79" dur="500" fill="hold"/>
                                        <p:tgtEl>
                                          <p:spTgt spid="483586"/>
                                        </p:tgtEl>
                                        <p:attrNameLst>
                                          <p:attrName>ppt_h</p:attrName>
                                        </p:attrNameLst>
                                      </p:cBhvr>
                                      <p:tavLst>
                                        <p:tav tm="0">
                                          <p:val>
                                            <p:fltVal val="0"/>
                                          </p:val>
                                        </p:tav>
                                        <p:tav tm="100000">
                                          <p:val>
                                            <p:strVal val="#ppt_h"/>
                                          </p:val>
                                        </p:tav>
                                      </p:tavLst>
                                    </p:anim>
                                    <p:anim calcmode="lin" valueType="num">
                                      <p:cBhvr>
                                        <p:cTn id="80" dur="500" fill="hold"/>
                                        <p:tgtEl>
                                          <p:spTgt spid="483586"/>
                                        </p:tgtEl>
                                        <p:attrNameLst>
                                          <p:attrName>ppt_x</p:attrName>
                                        </p:attrNameLst>
                                      </p:cBhvr>
                                      <p:tavLst>
                                        <p:tav tm="0">
                                          <p:val>
                                            <p:fltVal val="0.5"/>
                                          </p:val>
                                        </p:tav>
                                        <p:tav tm="100000">
                                          <p:val>
                                            <p:strVal val="#ppt_x"/>
                                          </p:val>
                                        </p:tav>
                                      </p:tavLst>
                                    </p:anim>
                                    <p:anim calcmode="lin" valueType="num">
                                      <p:cBhvr>
                                        <p:cTn id="81" dur="500" fill="hold"/>
                                        <p:tgtEl>
                                          <p:spTgt spid="483586"/>
                                        </p:tgtEl>
                                        <p:attrNameLst>
                                          <p:attrName>ppt_y</p:attrName>
                                        </p:attrNameLst>
                                      </p:cBhvr>
                                      <p:tavLst>
                                        <p:tav tm="0">
                                          <p:val>
                                            <p:fltVal val="0.5"/>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528" fill="hold" grpId="0" nodeType="clickEffect">
                                  <p:stCondLst>
                                    <p:cond delay="0"/>
                                  </p:stCondLst>
                                  <p:childTnLst>
                                    <p:set>
                                      <p:cBhvr>
                                        <p:cTn id="85" dur="1" fill="hold">
                                          <p:stCondLst>
                                            <p:cond delay="0"/>
                                          </p:stCondLst>
                                        </p:cTn>
                                        <p:tgtEl>
                                          <p:spTgt spid="483589"/>
                                        </p:tgtEl>
                                        <p:attrNameLst>
                                          <p:attrName>style.visibility</p:attrName>
                                        </p:attrNameLst>
                                      </p:cBhvr>
                                      <p:to>
                                        <p:strVal val="visible"/>
                                      </p:to>
                                    </p:set>
                                    <p:anim calcmode="lin" valueType="num">
                                      <p:cBhvr>
                                        <p:cTn id="86" dur="500" fill="hold"/>
                                        <p:tgtEl>
                                          <p:spTgt spid="483589"/>
                                        </p:tgtEl>
                                        <p:attrNameLst>
                                          <p:attrName>ppt_w</p:attrName>
                                        </p:attrNameLst>
                                      </p:cBhvr>
                                      <p:tavLst>
                                        <p:tav tm="0">
                                          <p:val>
                                            <p:fltVal val="0"/>
                                          </p:val>
                                        </p:tav>
                                        <p:tav tm="100000">
                                          <p:val>
                                            <p:strVal val="#ppt_w"/>
                                          </p:val>
                                        </p:tav>
                                      </p:tavLst>
                                    </p:anim>
                                    <p:anim calcmode="lin" valueType="num">
                                      <p:cBhvr>
                                        <p:cTn id="87" dur="500" fill="hold"/>
                                        <p:tgtEl>
                                          <p:spTgt spid="483589"/>
                                        </p:tgtEl>
                                        <p:attrNameLst>
                                          <p:attrName>ppt_h</p:attrName>
                                        </p:attrNameLst>
                                      </p:cBhvr>
                                      <p:tavLst>
                                        <p:tav tm="0">
                                          <p:val>
                                            <p:fltVal val="0"/>
                                          </p:val>
                                        </p:tav>
                                        <p:tav tm="100000">
                                          <p:val>
                                            <p:strVal val="#ppt_h"/>
                                          </p:val>
                                        </p:tav>
                                      </p:tavLst>
                                    </p:anim>
                                    <p:anim calcmode="lin" valueType="num">
                                      <p:cBhvr>
                                        <p:cTn id="88" dur="500" fill="hold"/>
                                        <p:tgtEl>
                                          <p:spTgt spid="483589"/>
                                        </p:tgtEl>
                                        <p:attrNameLst>
                                          <p:attrName>ppt_x</p:attrName>
                                        </p:attrNameLst>
                                      </p:cBhvr>
                                      <p:tavLst>
                                        <p:tav tm="0">
                                          <p:val>
                                            <p:fltVal val="0.5"/>
                                          </p:val>
                                        </p:tav>
                                        <p:tav tm="100000">
                                          <p:val>
                                            <p:strVal val="#ppt_x"/>
                                          </p:val>
                                        </p:tav>
                                      </p:tavLst>
                                    </p:anim>
                                    <p:anim calcmode="lin" valueType="num">
                                      <p:cBhvr>
                                        <p:cTn id="89" dur="500" fill="hold"/>
                                        <p:tgtEl>
                                          <p:spTgt spid="483589"/>
                                        </p:tgtEl>
                                        <p:attrNameLst>
                                          <p:attrName>ppt_y</p:attrName>
                                        </p:attrNameLst>
                                      </p:cBhvr>
                                      <p:tavLst>
                                        <p:tav tm="0">
                                          <p:val>
                                            <p:fltVal val="0.5"/>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7" presetClass="entr" presetSubtype="2" fill="hold" grpId="0" nodeType="clickEffect">
                                  <p:stCondLst>
                                    <p:cond delay="0"/>
                                  </p:stCondLst>
                                  <p:childTnLst>
                                    <p:set>
                                      <p:cBhvr>
                                        <p:cTn id="93" dur="1" fill="hold">
                                          <p:stCondLst>
                                            <p:cond delay="0"/>
                                          </p:stCondLst>
                                        </p:cTn>
                                        <p:tgtEl>
                                          <p:spTgt spid="483644"/>
                                        </p:tgtEl>
                                        <p:attrNameLst>
                                          <p:attrName>style.visibility</p:attrName>
                                        </p:attrNameLst>
                                      </p:cBhvr>
                                      <p:to>
                                        <p:strVal val="visible"/>
                                      </p:to>
                                    </p:set>
                                    <p:anim calcmode="lin" valueType="num">
                                      <p:cBhvr additive="base">
                                        <p:cTn id="94" dur="5000" fill="hold"/>
                                        <p:tgtEl>
                                          <p:spTgt spid="483644"/>
                                        </p:tgtEl>
                                        <p:attrNameLst>
                                          <p:attrName>ppt_x</p:attrName>
                                        </p:attrNameLst>
                                      </p:cBhvr>
                                      <p:tavLst>
                                        <p:tav tm="0">
                                          <p:val>
                                            <p:strVal val="1+#ppt_w/2"/>
                                          </p:val>
                                        </p:tav>
                                        <p:tav tm="100000">
                                          <p:val>
                                            <p:strVal val="#ppt_x"/>
                                          </p:val>
                                        </p:tav>
                                      </p:tavLst>
                                    </p:anim>
                                    <p:anim calcmode="lin" valueType="num">
                                      <p:cBhvr additive="base">
                                        <p:cTn id="95" dur="5000" fill="hold"/>
                                        <p:tgtEl>
                                          <p:spTgt spid="483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72" grpId="0" animBg="1"/>
      <p:bldP spid="483573" grpId="0" animBg="1"/>
      <p:bldP spid="483574" grpId="0" animBg="1"/>
      <p:bldP spid="483579" grpId="0" animBg="1"/>
      <p:bldP spid="483580" grpId="0" animBg="1"/>
      <p:bldP spid="483581" grpId="0" animBg="1"/>
      <p:bldP spid="483582" grpId="0" animBg="1"/>
      <p:bldP spid="483589" grpId="0" animBg="1"/>
      <p:bldP spid="483583" grpId="0" autoUpdateAnimBg="0"/>
      <p:bldP spid="483584" grpId="0" autoUpdateAnimBg="0"/>
      <p:bldP spid="483585" grpId="0" autoUpdateAnimBg="0"/>
      <p:bldP spid="483586" grpId="0" autoUpdateAnimBg="0"/>
      <p:bldP spid="48364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34</a:t>
            </a:r>
          </a:p>
        </p:txBody>
      </p:sp>
      <p:sp>
        <p:nvSpPr>
          <p:cNvPr id="71683"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9.65.03e.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Group 24"/>
          <p:cNvGrpSpPr>
            <a:grpSpLocks/>
          </p:cNvGrpSpPr>
          <p:nvPr/>
        </p:nvGrpSpPr>
        <p:grpSpPr bwMode="auto">
          <a:xfrm>
            <a:off x="2335213" y="1112838"/>
            <a:ext cx="4973637" cy="4221162"/>
            <a:chOff x="1471" y="701"/>
            <a:chExt cx="3133" cy="2659"/>
          </a:xfrm>
        </p:grpSpPr>
        <p:sp>
          <p:nvSpPr>
            <p:cNvPr id="10256"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0257" name="Rectangle 26"/>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58"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0259"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60"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0261" name="Rectangle 30"/>
            <p:cNvSpPr>
              <a:spLocks noChangeArrowheads="1"/>
            </p:cNvSpPr>
            <p:nvPr/>
          </p:nvSpPr>
          <p:spPr bwMode="auto">
            <a:xfrm>
              <a:off x="1532" y="727"/>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මැවීම</a:t>
              </a:r>
              <a:endParaRPr lang="en-US"/>
            </a:p>
          </p:txBody>
        </p:sp>
        <p:sp>
          <p:nvSpPr>
            <p:cNvPr id="10262" name="Line 31"/>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3" name="Line 32"/>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4"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0265" name="Rectangle 34"/>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66"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0267"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0268"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0269" name="Rectangle 38"/>
            <p:cNvSpPr>
              <a:spLocks noChangeArrowheads="1"/>
            </p:cNvSpPr>
            <p:nvPr/>
          </p:nvSpPr>
          <p:spPr bwMode="auto">
            <a:xfrm>
              <a:off x="1748" y="923"/>
              <a:ext cx="4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ආබ්‍රහම්</a:t>
              </a:r>
              <a:endParaRPr lang="en-US"/>
            </a:p>
          </p:txBody>
        </p:sp>
        <p:sp>
          <p:nvSpPr>
            <p:cNvPr id="10270" name="Line 39"/>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1" name="Line 40"/>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2"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0273" name="Rectangle 42"/>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74"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0275"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76"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0277" name="Rectangle 46"/>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යෝසෙප්</a:t>
              </a:r>
              <a:endParaRPr lang="en-US"/>
            </a:p>
          </p:txBody>
        </p:sp>
        <p:sp>
          <p:nvSpPr>
            <p:cNvPr id="10278" name="Line 47"/>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9" name="Line 48"/>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0"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0281"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82"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0283" name="Rectangle 52"/>
            <p:cNvSpPr>
              <a:spLocks noChangeArrowheads="1"/>
            </p:cNvSpPr>
            <p:nvPr/>
          </p:nvSpPr>
          <p:spPr bwMode="auto">
            <a:xfrm>
              <a:off x="2084" y="1310"/>
              <a:ext cx="6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මෝසෙස්</a:t>
              </a:r>
              <a:endParaRPr lang="en-US"/>
            </a:p>
          </p:txBody>
        </p:sp>
        <p:sp>
          <p:nvSpPr>
            <p:cNvPr id="10284" name="Line 53"/>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5"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0286"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87"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0288" name="Rectangle 57"/>
            <p:cNvSpPr>
              <a:spLocks noChangeArrowheads="1"/>
            </p:cNvSpPr>
            <p:nvPr/>
          </p:nvSpPr>
          <p:spPr bwMode="auto">
            <a:xfrm>
              <a:off x="2192" y="1516"/>
              <a:ext cx="5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යොෂුවා</a:t>
              </a:r>
              <a:endParaRPr lang="en-US"/>
            </a:p>
          </p:txBody>
        </p:sp>
        <p:sp>
          <p:nvSpPr>
            <p:cNvPr id="10289" name="Line 58"/>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0"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0291"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0292"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0293" name="Rectangle 62"/>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අරාජික</a:t>
              </a:r>
              <a:endParaRPr lang="en-US"/>
            </a:p>
          </p:txBody>
        </p:sp>
        <p:sp>
          <p:nvSpPr>
            <p:cNvPr id="10294" name="Line 63"/>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5"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0296"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97"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0298" name="Rectangle 67"/>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රාජකීය</a:t>
              </a:r>
              <a:endParaRPr lang="en-US"/>
            </a:p>
          </p:txBody>
        </p:sp>
        <p:sp>
          <p:nvSpPr>
            <p:cNvPr id="10299" name="Line 68"/>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0"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0301"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0302"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0303" name="Rectangle 72"/>
            <p:cNvSpPr>
              <a:spLocks noChangeArrowheads="1"/>
            </p:cNvSpPr>
            <p:nvPr/>
          </p:nvSpPr>
          <p:spPr bwMode="auto">
            <a:xfrm>
              <a:off x="2855" y="2116"/>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විප්‍රවාස</a:t>
              </a:r>
              <a:endParaRPr lang="en-US"/>
            </a:p>
          </p:txBody>
        </p:sp>
        <p:sp>
          <p:nvSpPr>
            <p:cNvPr id="10304" name="Line 73"/>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5" name="Line 74"/>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6"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0307"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08"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0309" name="Rectangle 78"/>
            <p:cNvSpPr>
              <a:spLocks noChangeArrowheads="1"/>
            </p:cNvSpPr>
            <p:nvPr/>
          </p:nvSpPr>
          <p:spPr bwMode="auto">
            <a:xfrm>
              <a:off x="2882" y="2344"/>
              <a:ext cx="86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solidFill>
                    <a:srgbClr val="790015"/>
                  </a:solidFill>
                  <a:latin typeface="Helvetica" charset="0"/>
                </a:rPr>
                <a:t>නිහඬ</a:t>
              </a:r>
              <a:r>
                <a:rPr lang="en-AU">
                  <a:solidFill>
                    <a:srgbClr val="790015"/>
                  </a:solidFill>
                  <a:latin typeface="Helvetica" charset="0"/>
                </a:rPr>
                <a:t> </a:t>
              </a:r>
              <a:r>
                <a:rPr lang="en-US">
                  <a:solidFill>
                    <a:srgbClr val="790015"/>
                  </a:solidFill>
                  <a:latin typeface="Helvetica" charset="0"/>
                </a:rPr>
                <a:t>කාලය</a:t>
              </a:r>
              <a:endParaRPr lang="en-US" sz="1400"/>
            </a:p>
          </p:txBody>
        </p:sp>
        <p:sp>
          <p:nvSpPr>
            <p:cNvPr id="10310" name="Line 79"/>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1" name="Line 80"/>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2"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0313"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14"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0315" name="Group 84"/>
            <p:cNvGrpSpPr>
              <a:grpSpLocks/>
            </p:cNvGrpSpPr>
            <p:nvPr/>
          </p:nvGrpSpPr>
          <p:grpSpPr bwMode="auto">
            <a:xfrm>
              <a:off x="3119" y="2564"/>
              <a:ext cx="605" cy="282"/>
              <a:chOff x="3044" y="3101"/>
              <a:chExt cx="530" cy="240"/>
            </a:xfrm>
          </p:grpSpPr>
          <p:sp>
            <p:nvSpPr>
              <p:cNvPr id="10318" name="Rectangle 85"/>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800">
                    <a:solidFill>
                      <a:schemeClr val="accent1"/>
                    </a:solidFill>
                    <a:latin typeface="Helvetica" charset="0"/>
                  </a:rPr>
                  <a:t>   </a:t>
                </a:r>
                <a:endParaRPr lang="en-US"/>
              </a:p>
            </p:txBody>
          </p:sp>
          <p:sp>
            <p:nvSpPr>
              <p:cNvPr id="10319" name="Rectangle 86"/>
              <p:cNvSpPr>
                <a:spLocks noChangeArrowheads="1"/>
              </p:cNvSpPr>
              <p:nvPr/>
            </p:nvSpPr>
            <p:spPr bwMode="auto">
              <a:xfrm>
                <a:off x="3044" y="3101"/>
                <a:ext cx="53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a:solidFill>
                      <a:schemeClr val="accent1"/>
                    </a:solidFill>
                    <a:latin typeface="Helvetica" charset="0"/>
                  </a:rPr>
                  <a:t>යේසුස්</a:t>
                </a:r>
                <a:endParaRPr lang="en-US"/>
              </a:p>
            </p:txBody>
          </p:sp>
        </p:grpSp>
        <p:sp>
          <p:nvSpPr>
            <p:cNvPr id="10316" name="Line 87"/>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7" name="Line 88"/>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1024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pPr>
              <a:defRPr/>
            </a:pPr>
            <a:r>
              <a:rPr lang="en-US" sz="1400">
                <a:solidFill>
                  <a:schemeClr val="hlink"/>
                </a:solidFill>
                <a:effectLst>
                  <a:outerShdw blurRad="38100" dist="38100" dir="2700000" algn="tl">
                    <a:srgbClr val="000000"/>
                  </a:outerShdw>
                </a:effectLst>
                <a:cs typeface="MS PGothic" charset="0"/>
              </a:rPr>
              <a:t>මලාකි සහ මතෙව් අතර</a:t>
            </a:r>
          </a:p>
        </p:txBody>
      </p:sp>
      <p:sp>
        <p:nvSpPr>
          <p:cNvPr id="10245" name="Text Box 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6684"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04</a:t>
            </a:r>
          </a:p>
        </p:txBody>
      </p:sp>
      <p:sp>
        <p:nvSpPr>
          <p:cNvPr id="1024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10248" name="Text Box 1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4" name="Group 22"/>
          <p:cNvGrpSpPr>
            <a:grpSpLocks/>
          </p:cNvGrpSpPr>
          <p:nvPr/>
        </p:nvGrpSpPr>
        <p:grpSpPr bwMode="auto">
          <a:xfrm>
            <a:off x="1857375" y="433388"/>
            <a:ext cx="4311650" cy="3233737"/>
            <a:chOff x="1082" y="369"/>
            <a:chExt cx="2716" cy="1980"/>
          </a:xfrm>
        </p:grpSpPr>
        <p:sp>
          <p:nvSpPr>
            <p:cNvPr id="156688" name="Text Box 16"/>
            <p:cNvSpPr txBox="1">
              <a:spLocks noChangeArrowheads="1"/>
            </p:cNvSpPr>
            <p:nvPr/>
          </p:nvSpPr>
          <p:spPr bwMode="auto">
            <a:xfrm>
              <a:off x="1093" y="369"/>
              <a:ext cx="2297" cy="3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0000"/>
                  </a:solidFill>
                </a:rPr>
                <a:t>පරණ ගිවිසුම</a:t>
              </a: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cs typeface="MS PGothic" charset="0"/>
              </a:endParaRPr>
            </a:p>
          </p:txBody>
        </p:sp>
      </p:grpSp>
      <p:grpSp>
        <p:nvGrpSpPr>
          <p:cNvPr id="5" name="Group 23"/>
          <p:cNvGrpSpPr>
            <a:grpSpLocks/>
          </p:cNvGrpSpPr>
          <p:nvPr/>
        </p:nvGrpSpPr>
        <p:grpSpPr bwMode="auto">
          <a:xfrm>
            <a:off x="4283075" y="4025900"/>
            <a:ext cx="3646488" cy="1792288"/>
            <a:chOff x="2826" y="2600"/>
            <a:chExt cx="2297" cy="1129"/>
          </a:xfrm>
        </p:grpSpPr>
        <p:sp>
          <p:nvSpPr>
            <p:cNvPr id="156689" name="Text Box 17"/>
            <p:cNvSpPr txBox="1">
              <a:spLocks noChangeArrowheads="1"/>
            </p:cNvSpPr>
            <p:nvPr/>
          </p:nvSpPr>
          <p:spPr bwMode="auto">
            <a:xfrm>
              <a:off x="2826" y="3402"/>
              <a:ext cx="2297" cy="32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chemeClr val="tx1"/>
                  </a:solidFill>
                </a:rPr>
                <a:t>අලුත් ගිවිසුම</a:t>
              </a: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10251"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87747" name="Rectangle 3"/>
          <p:cNvSpPr>
            <a:spLocks noChangeArrowheads="1"/>
          </p:cNvSpPr>
          <p:nvPr/>
        </p:nvSpPr>
        <p:spPr bwMode="auto">
          <a:xfrm>
            <a:off x="3430588" y="1676400"/>
            <a:ext cx="23987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a:solidFill>
                  <a:schemeClr val="accent2"/>
                </a:solidFill>
                <a:latin typeface="Times" charset="0"/>
              </a:rPr>
              <a:t>ග්‍රීක් හී ඇලෙක්ස්</a:t>
            </a:r>
          </a:p>
        </p:txBody>
      </p:sp>
      <p:sp>
        <p:nvSpPr>
          <p:cNvPr id="12291"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292" name="Rectangle 6"/>
          <p:cNvSpPr>
            <a:spLocks noChangeArrowheads="1"/>
          </p:cNvSpPr>
          <p:nvPr/>
        </p:nvSpPr>
        <p:spPr bwMode="auto">
          <a:xfrm>
            <a:off x="2819400" y="931863"/>
            <a:ext cx="19399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   නිහඬ</a:t>
            </a:r>
            <a:r>
              <a:rPr lang="en-AU" sz="2400">
                <a:solidFill>
                  <a:schemeClr val="bg2"/>
                </a:solidFill>
                <a:latin typeface="Times" charset="0"/>
              </a:rPr>
              <a:t> </a:t>
            </a:r>
            <a:r>
              <a:rPr lang="en-US" sz="2400">
                <a:solidFill>
                  <a:schemeClr val="bg2"/>
                </a:solidFill>
                <a:latin typeface="Times" charset="0"/>
              </a:rPr>
              <a:t>කාලය</a:t>
            </a:r>
          </a:p>
        </p:txBody>
      </p:sp>
      <p:sp>
        <p:nvSpPr>
          <p:cNvPr id="12293"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4"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5"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6"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297" name="Group 17"/>
          <p:cNvGrpSpPr>
            <a:grpSpLocks/>
          </p:cNvGrpSpPr>
          <p:nvPr/>
        </p:nvGrpSpPr>
        <p:grpSpPr bwMode="auto">
          <a:xfrm>
            <a:off x="671513" y="1924050"/>
            <a:ext cx="2466975" cy="2982913"/>
            <a:chOff x="423" y="1212"/>
            <a:chExt cx="1554" cy="1879"/>
          </a:xfrm>
        </p:grpSpPr>
        <p:sp>
          <p:nvSpPr>
            <p:cNvPr id="287758" name="Rectangle 14"/>
            <p:cNvSpPr>
              <a:spLocks noChangeArrowheads="1"/>
            </p:cNvSpPr>
            <p:nvPr/>
          </p:nvSpPr>
          <p:spPr bwMode="auto">
            <a:xfrm>
              <a:off x="423" y="1212"/>
              <a:ext cx="1532" cy="112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b="0">
                  <a:solidFill>
                    <a:schemeClr val="tx2"/>
                  </a:solidFill>
                  <a:latin typeface="Times" charset="0"/>
                  <a:cs typeface="MS PGothic" charset="0"/>
                </a:rPr>
                <a:t>පරණ ගිවිසුම</a:t>
              </a:r>
              <a:endParaRPr lang="en-AU" sz="2800" b="0">
                <a:solidFill>
                  <a:schemeClr val="tx2"/>
                </a:solidFill>
                <a:latin typeface="Times" charset="0"/>
                <a:cs typeface="MS PGothic" charset="0"/>
              </a:endParaRPr>
            </a:p>
            <a:p>
              <a:pPr>
                <a:defRPr/>
              </a:pPr>
              <a:r>
                <a:rPr lang="en-AU" sz="2800" b="0">
                  <a:solidFill>
                    <a:schemeClr val="tx2"/>
                  </a:solidFill>
                  <a:latin typeface="Times" charset="0"/>
                  <a:cs typeface="MS PGothic" charset="0"/>
                </a:rPr>
                <a:t>                  </a:t>
              </a:r>
              <a:r>
                <a:rPr lang="en-US" sz="5400" b="0">
                  <a:solidFill>
                    <a:srgbClr val="7FFF00"/>
                  </a:solidFill>
                  <a:latin typeface="Times" charset="0"/>
                  <a:cs typeface="MS PGothic" charset="0"/>
                </a:rPr>
                <a:t>S </a:t>
              </a:r>
              <a:r>
                <a:rPr lang="en-US" sz="2800" b="0">
                  <a:solidFill>
                    <a:schemeClr val="tx2"/>
                  </a:solidFill>
                  <a:latin typeface="Times" charset="0"/>
                  <a:cs typeface="MS PGothic" charset="0"/>
                </a:rPr>
                <a:t>අලුත් ගිවිසුම</a:t>
              </a:r>
            </a:p>
          </p:txBody>
        </p:sp>
        <p:sp>
          <p:nvSpPr>
            <p:cNvPr id="287759" name="AutoShape 15"/>
            <p:cNvSpPr>
              <a:spLocks noChangeArrowheads="1"/>
            </p:cNvSpPr>
            <p:nvPr/>
          </p:nvSpPr>
          <p:spPr bwMode="auto">
            <a:xfrm rot="16200000">
              <a:off x="1214" y="2328"/>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a:cs typeface="MS PGothic" charset="0"/>
              </a:endParaRPr>
            </a:p>
          </p:txBody>
        </p:sp>
      </p:grpSp>
      <p:sp>
        <p:nvSpPr>
          <p:cNvPr id="287760" name="Rectangle 16"/>
          <p:cNvSpPr>
            <a:spLocks noChangeArrowheads="1"/>
          </p:cNvSpPr>
          <p:nvPr/>
        </p:nvSpPr>
        <p:spPr bwMode="auto">
          <a:xfrm>
            <a:off x="4862513" y="874713"/>
            <a:ext cx="1449387"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cs typeface="MS PGothic" charset="0"/>
              </a:rPr>
              <a:t>ක්‍රි.පූ 500</a:t>
            </a:r>
            <a:endParaRPr lang="en-US" sz="2800" b="0">
              <a:solidFill>
                <a:srgbClr val="FAFD00"/>
              </a:solidFill>
              <a:latin typeface="Times" charset="0"/>
              <a:cs typeface="MS PGothic" charset="0"/>
            </a:endParaRPr>
          </a:p>
        </p:txBody>
      </p:sp>
      <p:sp>
        <p:nvSpPr>
          <p:cNvPr id="12299"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230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0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0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0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5" name="Rectangle 44"/>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2306" name="Rectangle 45"/>
          <p:cNvSpPr>
            <a:spLocks noChangeArrowheads="1"/>
          </p:cNvSpPr>
          <p:nvPr/>
        </p:nvSpPr>
        <p:spPr bwMode="auto">
          <a:xfrm>
            <a:off x="7970838" y="3429000"/>
            <a:ext cx="7477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නිහඬකාලය</a:t>
            </a:r>
            <a:endParaRPr lang="en-US" sz="900">
              <a:solidFill>
                <a:srgbClr val="000000"/>
              </a:solidFill>
              <a:latin typeface="Chicago" charset="0"/>
            </a:endParaRPr>
          </a:p>
        </p:txBody>
      </p:sp>
      <p:sp>
        <p:nvSpPr>
          <p:cNvPr id="12307" name="Text Box 4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7794" name="Rectangle 5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05</a:t>
            </a:r>
          </a:p>
        </p:txBody>
      </p:sp>
      <p:sp>
        <p:nvSpPr>
          <p:cNvPr id="12309" name="Text Box 5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12310" name="Text Box 52"/>
          <p:cNvSpPr txBox="1">
            <a:spLocks noChangeArrowheads="1"/>
          </p:cNvSpPr>
          <p:nvPr/>
        </p:nvSpPr>
        <p:spPr bwMode="auto">
          <a:xfrm>
            <a:off x="8577263" y="64912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rPr>
              <a:t>1</a:t>
            </a:r>
            <a:endParaRPr lang="en-US" sz="1400" b="0">
              <a:solidFill>
                <a:srgbClr val="FFFFFF"/>
              </a:solidFill>
              <a:latin typeface="Arial" charset="0"/>
            </a:endParaRPr>
          </a:p>
        </p:txBody>
      </p:sp>
      <p:grpSp>
        <p:nvGrpSpPr>
          <p:cNvPr id="12311" name="Group 53"/>
          <p:cNvGrpSpPr>
            <a:grpSpLocks/>
          </p:cNvGrpSpPr>
          <p:nvPr/>
        </p:nvGrpSpPr>
        <p:grpSpPr bwMode="auto">
          <a:xfrm>
            <a:off x="519113" y="312738"/>
            <a:ext cx="854075" cy="1704975"/>
            <a:chOff x="327" y="161"/>
            <a:chExt cx="538" cy="1074"/>
          </a:xfrm>
        </p:grpSpPr>
        <p:sp>
          <p:nvSpPr>
            <p:cNvPr id="287798" name="Rectangle 5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287799" name="Line 5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4353"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14354"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grpSp>
      <p:sp>
        <p:nvSpPr>
          <p:cNvPr id="422926" name="Text Box 14"/>
          <p:cNvSpPr txBox="1">
            <a:spLocks noChangeArrowheads="1"/>
          </p:cNvSpPr>
          <p:nvPr/>
        </p:nvSpPr>
        <p:spPr bwMode="auto">
          <a:xfrm>
            <a:off x="2222500" y="5897563"/>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rPr>
              <a:t>මහා ඇලෙක්සැන්ඩර් රජු</a:t>
            </a:r>
            <a:endParaRPr lang="en-US" sz="3200" smtClean="0">
              <a:solidFill>
                <a:srgbClr val="EEFF4B"/>
              </a:solidFill>
            </a:endParaRPr>
          </a:p>
        </p:txBody>
      </p:sp>
      <p:sp>
        <p:nvSpPr>
          <p:cNvPr id="14339" name="AutoShape 3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0" name="Rectangle 3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1" name="AutoShape 38"/>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342" name="Line 39"/>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 name="Line 40"/>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4" name="Rectangle 41"/>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4345" name="Rectangle 42"/>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14346" name="Text Box 4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5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06</a:t>
            </a:r>
          </a:p>
        </p:txBody>
      </p:sp>
      <p:sp>
        <p:nvSpPr>
          <p:cNvPr id="14348" name="Text Box 4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14349" name="Group 49"/>
          <p:cNvGrpSpPr>
            <a:grpSpLocks/>
          </p:cNvGrpSpPr>
          <p:nvPr/>
        </p:nvGrpSpPr>
        <p:grpSpPr bwMode="auto">
          <a:xfrm>
            <a:off x="519113" y="312738"/>
            <a:ext cx="854075" cy="1704975"/>
            <a:chOff x="327" y="161"/>
            <a:chExt cx="538" cy="1074"/>
          </a:xfrm>
        </p:grpSpPr>
        <p:sp>
          <p:nvSpPr>
            <p:cNvPr id="422962" name="Rectangle 5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22963" name="Line 5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rPr>
              <a:t>මහා ඇලෙක්සැන්ඩර් රජු</a:t>
            </a:r>
            <a:endParaRPr lang="en-US" sz="3200" smtClean="0">
              <a:solidFill>
                <a:srgbClr val="EEFF4B"/>
              </a:solidFill>
            </a:endParaRPr>
          </a:p>
        </p:txBody>
      </p:sp>
      <p:grpSp>
        <p:nvGrpSpPr>
          <p:cNvPr id="2" name="Group 15"/>
          <p:cNvGrpSpPr>
            <a:grpSpLocks/>
          </p:cNvGrpSpPr>
          <p:nvPr/>
        </p:nvGrpSpPr>
        <p:grpSpPr bwMode="auto">
          <a:xfrm>
            <a:off x="623888" y="1628775"/>
            <a:ext cx="2363787" cy="3121025"/>
            <a:chOff x="393" y="1138"/>
            <a:chExt cx="1489" cy="1966"/>
          </a:xfrm>
        </p:grpSpPr>
        <p:pic>
          <p:nvPicPr>
            <p:cNvPr id="421894" name="Picture 6"/>
            <p:cNvPicPr>
              <a:picLocks noChangeAspect="1" noChangeArrowheads="1"/>
            </p:cNvPicPr>
            <p:nvPr/>
          </p:nvPicPr>
          <p:blipFill>
            <a:blip r:embed="rId4"/>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016" cy="3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mtClean="0">
                  <a:solidFill>
                    <a:srgbClr val="EEFF4B"/>
                  </a:solidFill>
                </a:rPr>
                <a:t>ඔහුගේ ගුරුවරයා වූ ඇරිස්ටෝටල්</a:t>
              </a:r>
            </a:p>
          </p:txBody>
        </p:sp>
      </p:grpSp>
      <p:grpSp>
        <p:nvGrpSpPr>
          <p:cNvPr id="3" name="Group 42"/>
          <p:cNvGrpSpPr>
            <a:grpSpLocks/>
          </p:cNvGrpSpPr>
          <p:nvPr/>
        </p:nvGrpSpPr>
        <p:grpSpPr bwMode="auto">
          <a:xfrm>
            <a:off x="5692775" y="2533650"/>
            <a:ext cx="2968625" cy="3522663"/>
            <a:chOff x="3586" y="1596"/>
            <a:chExt cx="1870" cy="2219"/>
          </a:xfrm>
        </p:grpSpPr>
        <p:pic>
          <p:nvPicPr>
            <p:cNvPr id="421895" name="Picture 7"/>
            <p:cNvPicPr>
              <a:picLocks noChangeAspect="1" noChangeArrowheads="1"/>
            </p:cNvPicPr>
            <p:nvPr/>
          </p:nvPicPr>
          <p:blipFill>
            <a:blip r:embed="rId5"/>
            <a:srcRect l="26953" t="23438" r="21289" b="7031"/>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604" y="1596"/>
              <a:ext cx="852" cy="33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r">
                <a:spcBef>
                  <a:spcPct val="50000"/>
                </a:spcBef>
                <a:defRPr/>
              </a:pPr>
              <a:r>
                <a:rPr lang="en-US" sz="1400" smtClean="0">
                  <a:solidFill>
                    <a:srgbClr val="EEFF4B"/>
                  </a:solidFill>
                </a:rPr>
                <a:t>ඔහු විසින් පුහුණු කළ බුසෙපල්ස්</a:t>
              </a:r>
              <a:endParaRPr lang="en-US" smtClean="0">
                <a:solidFill>
                  <a:srgbClr val="EEFF4B"/>
                </a:solidFill>
              </a:endParaRPr>
            </a:p>
          </p:txBody>
        </p:sp>
      </p:grpSp>
      <p:sp>
        <p:nvSpPr>
          <p:cNvPr id="16389" name="AutoShape 2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390" name="Rectangle 3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391" name="AutoShape 3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392" name="Line 3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3" name="Line 3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4" name="Rectangle 34"/>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6395" name="Rectangle 35"/>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16396" name="Text Box 3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1928"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07</a:t>
            </a:r>
          </a:p>
        </p:txBody>
      </p:sp>
      <p:sp>
        <p:nvSpPr>
          <p:cNvPr id="16398" name="Text Box 4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843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43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1843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4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441"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18487"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624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18443"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18444" name="Picture 2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අප්‍රිකාව</a:t>
            </a: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අරාබිය</a:t>
            </a:r>
          </a:p>
        </p:txBody>
      </p:sp>
      <p:sp>
        <p:nvSpPr>
          <p:cNvPr id="436255" name="Text Box 31"/>
          <p:cNvSpPr txBox="1">
            <a:spLocks noChangeArrowheads="1"/>
          </p:cNvSpPr>
          <p:nvPr/>
        </p:nvSpPr>
        <p:spPr bwMode="auto">
          <a:xfrm>
            <a:off x="5854700" y="2286000"/>
            <a:ext cx="1917700"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smtClean="0">
                <a:solidFill>
                  <a:srgbClr val="0033CC"/>
                </a:solidFill>
              </a:rPr>
              <a:t>ආසියාව</a:t>
            </a:r>
          </a:p>
        </p:txBody>
      </p:sp>
      <p:sp>
        <p:nvSpPr>
          <p:cNvPr id="18448" name="Text Box 37"/>
          <p:cNvSpPr txBox="1">
            <a:spLocks noChangeArrowheads="1"/>
          </p:cNvSpPr>
          <p:nvPr/>
        </p:nvSpPr>
        <p:spPr bwMode="auto">
          <a:xfrm rot="1299097">
            <a:off x="660400" y="3346450"/>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cs typeface="Comic Sans MS" charset="0"/>
              </a:rPr>
              <a:t>මධ්‍යධරණීය මුහුද</a:t>
            </a:r>
            <a:endParaRPr lang="en-US" sz="1400">
              <a:solidFill>
                <a:schemeClr val="tx1"/>
              </a:solidFill>
            </a:endParaRP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3"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cs typeface="MS PGothic" charset="0"/>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18460" name="Text Box 8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461"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endParaRPr lang="en-US" b="0">
              <a:solidFill>
                <a:srgbClr val="FFFFFF"/>
              </a:solidFill>
              <a:latin typeface="Arial" charset="0"/>
            </a:endParaRPr>
          </a:p>
        </p:txBody>
      </p:sp>
      <p:sp>
        <p:nvSpPr>
          <p:cNvPr id="436316"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08</a:t>
            </a:r>
          </a:p>
        </p:txBody>
      </p:sp>
      <p:sp>
        <p:nvSpPr>
          <p:cNvPr id="18463"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18464" name="AutoShape 7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65" name="Rectangle 7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66" name="AutoShape 7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67" name="Line 7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8" name="Line 7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9" name="Rectangle 79"/>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8470" name="Rectangle 80"/>
          <p:cNvSpPr>
            <a:spLocks noChangeArrowheads="1"/>
          </p:cNvSpPr>
          <p:nvPr/>
        </p:nvSpPr>
        <p:spPr bwMode="auto">
          <a:xfrm>
            <a:off x="7970838" y="3429000"/>
            <a:ext cx="746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නිහඬ කාලය</a:t>
            </a:r>
          </a:p>
        </p:txBody>
      </p:sp>
      <p:grpSp>
        <p:nvGrpSpPr>
          <p:cNvPr id="4" name="Group 84"/>
          <p:cNvGrpSpPr>
            <a:grpSpLocks/>
          </p:cNvGrpSpPr>
          <p:nvPr/>
        </p:nvGrpSpPr>
        <p:grpSpPr bwMode="auto">
          <a:xfrm>
            <a:off x="2182813" y="684213"/>
            <a:ext cx="4787900" cy="866775"/>
            <a:chOff x="1382" y="384"/>
            <a:chExt cx="3009" cy="546"/>
          </a:xfrm>
        </p:grpSpPr>
        <p:sp>
          <p:nvSpPr>
            <p:cNvPr id="436280" name="Rectangle 56"/>
            <p:cNvSpPr>
              <a:spLocks noChangeArrowheads="1"/>
            </p:cNvSpPr>
            <p:nvPr/>
          </p:nvSpPr>
          <p:spPr bwMode="auto">
            <a:xfrm>
              <a:off x="1413" y="407"/>
              <a:ext cx="2978" cy="523"/>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a:solidFill>
                  <a:schemeClr val="tx1"/>
                </a:solidFill>
                <a:cs typeface="MS PGothic" charset="0"/>
              </a:endParaRPr>
            </a:p>
            <a:p>
              <a:pPr>
                <a:defRPr/>
              </a:pPr>
              <a:endParaRPr lang="en-US" sz="2400">
                <a:solidFill>
                  <a:schemeClr val="tx1"/>
                </a:solidFill>
                <a:cs typeface="MS PGothic" charset="0"/>
              </a:endParaRPr>
            </a:p>
          </p:txBody>
        </p:sp>
        <p:sp>
          <p:nvSpPr>
            <p:cNvPr id="436281" name="Rectangle 57"/>
            <p:cNvSpPr>
              <a:spLocks noChangeArrowheads="1"/>
            </p:cNvSpPr>
            <p:nvPr/>
          </p:nvSpPr>
          <p:spPr bwMode="auto">
            <a:xfrm>
              <a:off x="1382" y="384"/>
              <a:ext cx="2875" cy="5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defRPr/>
              </a:pPr>
              <a:r>
                <a:rPr lang="en-US" sz="2400">
                  <a:solidFill>
                    <a:schemeClr val="tx1"/>
                  </a:solidFill>
                  <a:cs typeface="MS PGothic" charset="0"/>
                </a:rPr>
                <a:t>මකිදෝනිය: ඇලෙක්සැන්ඩර් උපන් ස්ථානය</a:t>
              </a:r>
            </a:p>
          </p:txBody>
        </p:sp>
      </p:grpSp>
      <p:grpSp>
        <p:nvGrpSpPr>
          <p:cNvPr id="5" name="Group 104"/>
          <p:cNvGrpSpPr>
            <a:grpSpLocks/>
          </p:cNvGrpSpPr>
          <p:nvPr/>
        </p:nvGrpSpPr>
        <p:grpSpPr bwMode="auto">
          <a:xfrm>
            <a:off x="2794000" y="3265488"/>
            <a:ext cx="1976438" cy="533400"/>
            <a:chOff x="4307" y="335"/>
            <a:chExt cx="1245" cy="336"/>
          </a:xfrm>
        </p:grpSpPr>
        <p:sp>
          <p:nvSpPr>
            <p:cNvPr id="436293" name="Rectangle 69"/>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cs typeface="MS PGothic" charset="0"/>
              </a:endParaRPr>
            </a:p>
          </p:txBody>
        </p:sp>
        <p:sp>
          <p:nvSpPr>
            <p:cNvPr id="436294" name="Rectangle 70"/>
            <p:cNvSpPr>
              <a:spLocks noChangeArrowheads="1"/>
            </p:cNvSpPr>
            <p:nvPr/>
          </p:nvSpPr>
          <p:spPr bwMode="auto">
            <a:xfrm>
              <a:off x="4307" y="347"/>
              <a:ext cx="1245" cy="2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400">
                  <a:solidFill>
                    <a:srgbClr val="66FFFF"/>
                  </a:solidFill>
                  <a:cs typeface="MS PGothic" charset="0"/>
                </a:rPr>
                <a:t>ඉශ්‍රායෙලය</a:t>
              </a:r>
            </a:p>
          </p:txBody>
        </p:sp>
      </p:grpSp>
      <p:grpSp>
        <p:nvGrpSpPr>
          <p:cNvPr id="2" name="Group 1"/>
          <p:cNvGrpSpPr>
            <a:grpSpLocks/>
          </p:cNvGrpSpPr>
          <p:nvPr/>
        </p:nvGrpSpPr>
        <p:grpSpPr bwMode="auto">
          <a:xfrm>
            <a:off x="4051300" y="1789113"/>
            <a:ext cx="4562475" cy="3070225"/>
            <a:chOff x="4051300" y="1789113"/>
            <a:chExt cx="4562475" cy="3070225"/>
          </a:xfrm>
        </p:grpSpPr>
        <p:pic>
          <p:nvPicPr>
            <p:cNvPr id="436323" name="Picture 99"/>
            <p:cNvPicPr>
              <a:picLocks noChangeAspect="1" noChangeArrowheads="1"/>
            </p:cNvPicPr>
            <p:nvPr/>
          </p:nvPicPr>
          <p:blipFill>
            <a:blip r:embed="rId4"/>
            <a:srcRect b="10214"/>
            <a:stretch>
              <a:fillRect/>
            </a:stretch>
          </p:blipFill>
          <p:spPr bwMode="auto">
            <a:xfrm>
              <a:off x="4051300" y="1789113"/>
              <a:ext cx="4562475" cy="3070225"/>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sp>
          <p:nvSpPr>
            <p:cNvPr id="55" name="Text Box 100"/>
            <p:cNvSpPr txBox="1">
              <a:spLocks noChangeArrowheads="1"/>
            </p:cNvSpPr>
            <p:nvPr/>
          </p:nvSpPr>
          <p:spPr bwMode="auto">
            <a:xfrm>
              <a:off x="4479925" y="4456113"/>
              <a:ext cx="27178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dirty="0">
                  <a:solidFill>
                    <a:srgbClr val="FFEA18"/>
                  </a:solidFill>
                  <a:latin typeface="Comic Sans MS" pitchFamily="-107" charset="0"/>
                  <a:ea typeface="+mn-ea"/>
                  <a:cs typeface="+mn-cs"/>
                </a:rPr>
                <a:t>Ancient Philippi</a:t>
              </a:r>
            </a:p>
          </p:txBody>
        </p:sp>
      </p:grpSp>
      <p:grpSp>
        <p:nvGrpSpPr>
          <p:cNvPr id="6" name="Group 106"/>
          <p:cNvGrpSpPr>
            <a:grpSpLocks/>
          </p:cNvGrpSpPr>
          <p:nvPr/>
        </p:nvGrpSpPr>
        <p:grpSpPr bwMode="auto">
          <a:xfrm>
            <a:off x="2022475" y="4411663"/>
            <a:ext cx="5199063" cy="1751012"/>
            <a:chOff x="3140" y="3367"/>
            <a:chExt cx="2890" cy="1103"/>
          </a:xfrm>
        </p:grpSpPr>
        <p:sp>
          <p:nvSpPr>
            <p:cNvPr id="18476" name="Rectangle 105"/>
            <p:cNvSpPr>
              <a:spLocks noChangeArrowheads="1"/>
            </p:cNvSpPr>
            <p:nvPr/>
          </p:nvSpPr>
          <p:spPr bwMode="auto">
            <a:xfrm>
              <a:off x="3140" y="3367"/>
              <a:ext cx="2890" cy="1103"/>
            </a:xfrm>
            <a:prstGeom prst="rect">
              <a:avLst/>
            </a:prstGeom>
            <a:solidFill>
              <a:srgbClr val="0033CC"/>
            </a:solidFill>
            <a:ln w="76200">
              <a:solidFill>
                <a:schemeClr val="accent2"/>
              </a:solidFill>
              <a:miter lim="800000"/>
              <a:headEnd/>
              <a:tailEnd/>
            </a:ln>
          </p:spPr>
          <p:txBody>
            <a:bodyPr wrap="none" anchor="ctr"/>
            <a:lstStyle/>
            <a:p>
              <a:endParaRPr lang="en-US"/>
            </a:p>
          </p:txBody>
        </p:sp>
        <p:sp>
          <p:nvSpPr>
            <p:cNvPr id="436288" name="Text Box 64"/>
            <p:cNvSpPr txBox="1">
              <a:spLocks noChangeArrowheads="1"/>
            </p:cNvSpPr>
            <p:nvPr/>
          </p:nvSpPr>
          <p:spPr bwMode="auto">
            <a:xfrm>
              <a:off x="3185" y="3434"/>
              <a:ext cx="2769" cy="772"/>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lnSpc>
                  <a:spcPct val="120000"/>
                </a:lnSpc>
                <a:spcBef>
                  <a:spcPct val="50000"/>
                </a:spcBef>
                <a:defRPr/>
              </a:pPr>
              <a:r>
                <a:rPr lang="en-US" altLang="ja-JP" sz="3200" smtClean="0">
                  <a:solidFill>
                    <a:schemeClr val="tx1"/>
                  </a:solidFill>
                </a:rPr>
                <a:t>‘</a:t>
              </a:r>
              <a:r>
                <a:rPr lang="en-US" altLang="ja-JP" sz="3200" smtClean="0">
                  <a:solidFill>
                    <a:schemeClr val="tx1"/>
                  </a:solidFill>
                  <a:cs typeface="Comic Sans MS" charset="0"/>
                </a:rPr>
                <a:t>හෙලනිස්තික ක්‍රමය</a:t>
              </a:r>
              <a:r>
                <a:rPr lang="en-US" altLang="ja-JP" sz="3200" smtClean="0">
                  <a:solidFill>
                    <a:schemeClr val="tx1"/>
                  </a:solidFill>
                </a:rPr>
                <a:t>’ </a:t>
              </a:r>
              <a:r>
                <a:rPr lang="en-US" altLang="ja-JP" sz="3200" smtClean="0">
                  <a:solidFill>
                    <a:schemeClr val="tx1"/>
                  </a:solidFill>
                  <a:cs typeface="Comic Sans MS" charset="0"/>
                </a:rPr>
                <a:t>ග්‍රීක චාරිත්‍ර සහ </a:t>
              </a:r>
              <a:r>
                <a:rPr lang="ja-JP" altLang="en-US" sz="3200" smtClean="0">
                  <a:solidFill>
                    <a:schemeClr val="tx1"/>
                  </a:solidFill>
                </a:rPr>
                <a:t>“</a:t>
              </a:r>
              <a:r>
                <a:rPr lang="en-US" altLang="ja-JP" sz="3200" smtClean="0">
                  <a:solidFill>
                    <a:schemeClr val="tx1"/>
                  </a:solidFill>
                  <a:cs typeface="Comic Sans MS" charset="0"/>
                </a:rPr>
                <a:t>වීදි ග්‍රීක්</a:t>
              </a:r>
              <a:r>
                <a:rPr lang="ja-JP" altLang="en-US" sz="3200" smtClean="0">
                  <a:solidFill>
                    <a:schemeClr val="tx1"/>
                  </a:solidFill>
                </a:rPr>
                <a:t>”</a:t>
              </a:r>
              <a:endParaRPr lang="en-US" sz="3200" smtClean="0">
                <a:solidFill>
                  <a:schemeClr val="tx1"/>
                </a:solidFill>
              </a:endParaRPr>
            </a:p>
          </p:txBody>
        </p:sp>
      </p:grpSp>
      <p:sp>
        <p:nvSpPr>
          <p:cNvPr id="436326" name="Oval 102"/>
          <p:cNvSpPr>
            <a:spLocks noChangeArrowheads="1"/>
          </p:cNvSpPr>
          <p:nvPr/>
        </p:nvSpPr>
        <p:spPr bwMode="auto">
          <a:xfrm>
            <a:off x="1981200" y="4483100"/>
            <a:ext cx="4078288" cy="846138"/>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strVal val="#ppt_w*0.70"/>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Effect transition="in" filter="fade">
                                      <p:cBhvr>
                                        <p:cTn id="36" dur="1000"/>
                                        <p:tgtEl>
                                          <p:spTgt spid="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nodeType="click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2" fill="hold" nodeType="afterEffect">
                                  <p:stCondLst>
                                    <p:cond delay="0"/>
                                  </p:stCondLst>
                                  <p:childTnLst>
                                    <p:set>
                                      <p:cBhvr>
                                        <p:cTn id="44" dur="1" fill="hold">
                                          <p:stCondLst>
                                            <p:cond delay="0"/>
                                          </p:stCondLst>
                                        </p:cTn>
                                        <p:tgtEl>
                                          <p:spTgt spid="436277"/>
                                        </p:tgtEl>
                                        <p:attrNameLst>
                                          <p:attrName>style.visibility</p:attrName>
                                        </p:attrNameLst>
                                      </p:cBhvr>
                                      <p:to>
                                        <p:strVal val="visible"/>
                                      </p:to>
                                    </p:set>
                                    <p:animEffect transition="in" filter="wipe(right)">
                                      <p:cBhvr>
                                        <p:cTn id="45" dur="500"/>
                                        <p:tgtEl>
                                          <p:spTgt spid="436277"/>
                                        </p:tgtEl>
                                      </p:cBhvr>
                                    </p:animEffect>
                                  </p:childTnLst>
                                </p:cTn>
                              </p:par>
                            </p:childTnLst>
                          </p:cTn>
                        </p:par>
                        <p:par>
                          <p:cTn id="46" fill="hold" nodeType="afterGroup">
                            <p:stCondLst>
                              <p:cond delay="1000"/>
                            </p:stCondLst>
                            <p:childTnLst>
                              <p:par>
                                <p:cTn id="47" presetID="22" presetClass="entr" presetSubtype="2" fill="hold" nodeType="afterEffect">
                                  <p:stCondLst>
                                    <p:cond delay="0"/>
                                  </p:stCondLst>
                                  <p:childTnLst>
                                    <p:set>
                                      <p:cBhvr>
                                        <p:cTn id="48" dur="1" fill="hold">
                                          <p:stCondLst>
                                            <p:cond delay="0"/>
                                          </p:stCondLst>
                                        </p:cTn>
                                        <p:tgtEl>
                                          <p:spTgt spid="436278"/>
                                        </p:tgtEl>
                                        <p:attrNameLst>
                                          <p:attrName>style.visibility</p:attrName>
                                        </p:attrNameLst>
                                      </p:cBhvr>
                                      <p:to>
                                        <p:strVal val="visible"/>
                                      </p:to>
                                    </p:set>
                                    <p:animEffect transition="in" filter="wipe(right)">
                                      <p:cBhvr>
                                        <p:cTn id="49" dur="500"/>
                                        <p:tgtEl>
                                          <p:spTgt spid="43627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ppt_x"/>
                                          </p:val>
                                        </p:tav>
                                        <p:tav tm="100000">
                                          <p:val>
                                            <p:strVal val="#ppt_x"/>
                                          </p:val>
                                        </p:tav>
                                      </p:tavLst>
                                    </p:anim>
                                    <p:anim calcmode="lin" valueType="num">
                                      <p:cBhvr additive="base">
                                        <p:cTn id="55" dur="500" fill="hold"/>
                                        <p:tgtEl>
                                          <p:spTgt spid="5"/>
                                        </p:tgtEl>
                                        <p:attrNameLst>
                                          <p:attrName>ppt_y</p:attrName>
                                        </p:attrNameLst>
                                      </p:cBhvr>
                                      <p:tavLst>
                                        <p:tav tm="0">
                                          <p:val>
                                            <p:strVal val="0-#ppt_h/2"/>
                                          </p:val>
                                        </p:tav>
                                        <p:tav tm="100000">
                                          <p:val>
                                            <p:strVal val="#ppt_y"/>
                                          </p:val>
                                        </p:tav>
                                      </p:tavLst>
                                    </p:anim>
                                  </p:childTnLst>
                                </p:cTn>
                              </p:par>
                            </p:childTnLst>
                          </p:cTn>
                        </p:par>
                        <p:par>
                          <p:cTn id="56" fill="hold" nodeType="afterGroup">
                            <p:stCondLst>
                              <p:cond delay="500"/>
                            </p:stCondLst>
                            <p:childTnLst>
                              <p:par>
                                <p:cTn id="57" presetID="19" presetClass="entr" presetSubtype="1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2000" fill="hold"/>
                                        <p:tgtEl>
                                          <p:spTgt spid="3"/>
                                        </p:tgtEl>
                                        <p:attrNameLst>
                                          <p:attrName>ppt_w</p:attrName>
                                        </p:attrNameLst>
                                      </p:cBhvr>
                                      <p:tavLst>
                                        <p:tav tm="0" fmla="#ppt_w*sin(2.5*pi*$)">
                                          <p:val>
                                            <p:fltVal val="0"/>
                                          </p:val>
                                        </p:tav>
                                        <p:tav tm="100000">
                                          <p:val>
                                            <p:fltVal val="1"/>
                                          </p:val>
                                        </p:tav>
                                      </p:tavLst>
                                    </p:anim>
                                    <p:anim calcmode="lin" valueType="num">
                                      <p:cBhvr>
                                        <p:cTn id="60"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528" fill="hold" grpId="0" nodeType="clickEffect">
                                  <p:stCondLst>
                                    <p:cond delay="0"/>
                                  </p:stCondLst>
                                  <p:childTnLst>
                                    <p:set>
                                      <p:cBhvr>
                                        <p:cTn id="70" dur="1" fill="hold">
                                          <p:stCondLst>
                                            <p:cond delay="0"/>
                                          </p:stCondLst>
                                        </p:cTn>
                                        <p:tgtEl>
                                          <p:spTgt spid="436326"/>
                                        </p:tgtEl>
                                        <p:attrNameLst>
                                          <p:attrName>style.visibility</p:attrName>
                                        </p:attrNameLst>
                                      </p:cBhvr>
                                      <p:to>
                                        <p:strVal val="visible"/>
                                      </p:to>
                                    </p:set>
                                    <p:anim calcmode="lin" valueType="num">
                                      <p:cBhvr>
                                        <p:cTn id="71" dur="500" fill="hold"/>
                                        <p:tgtEl>
                                          <p:spTgt spid="436326"/>
                                        </p:tgtEl>
                                        <p:attrNameLst>
                                          <p:attrName>ppt_w</p:attrName>
                                        </p:attrNameLst>
                                      </p:cBhvr>
                                      <p:tavLst>
                                        <p:tav tm="0">
                                          <p:val>
                                            <p:fltVal val="0"/>
                                          </p:val>
                                        </p:tav>
                                        <p:tav tm="100000">
                                          <p:val>
                                            <p:strVal val="#ppt_w"/>
                                          </p:val>
                                        </p:tav>
                                      </p:tavLst>
                                    </p:anim>
                                    <p:anim calcmode="lin" valueType="num">
                                      <p:cBhvr>
                                        <p:cTn id="72" dur="500" fill="hold"/>
                                        <p:tgtEl>
                                          <p:spTgt spid="436326"/>
                                        </p:tgtEl>
                                        <p:attrNameLst>
                                          <p:attrName>ppt_h</p:attrName>
                                        </p:attrNameLst>
                                      </p:cBhvr>
                                      <p:tavLst>
                                        <p:tav tm="0">
                                          <p:val>
                                            <p:fltVal val="0"/>
                                          </p:val>
                                        </p:tav>
                                        <p:tav tm="100000">
                                          <p:val>
                                            <p:strVal val="#ppt_h"/>
                                          </p:val>
                                        </p:tav>
                                      </p:tavLst>
                                    </p:anim>
                                    <p:anim calcmode="lin" valueType="num">
                                      <p:cBhvr>
                                        <p:cTn id="73" dur="500" fill="hold"/>
                                        <p:tgtEl>
                                          <p:spTgt spid="436326"/>
                                        </p:tgtEl>
                                        <p:attrNameLst>
                                          <p:attrName>ppt_x</p:attrName>
                                        </p:attrNameLst>
                                      </p:cBhvr>
                                      <p:tavLst>
                                        <p:tav tm="0">
                                          <p:val>
                                            <p:fltVal val="0.5"/>
                                          </p:val>
                                        </p:tav>
                                        <p:tav tm="100000">
                                          <p:val>
                                            <p:strVal val="#ppt_x"/>
                                          </p:val>
                                        </p:tav>
                                      </p:tavLst>
                                    </p:anim>
                                    <p:anim calcmode="lin" valueType="num">
                                      <p:cBhvr>
                                        <p:cTn id="74"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p:cNvPicPr>
            <a:picLocks noChangeAspect="1" noChangeArrowheads="1"/>
          </p:cNvPicPr>
          <p:nvPr/>
        </p:nvPicPr>
        <p:blipFill>
          <a:blip r:embed="rId3"/>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0483" name="Rectangle 3"/>
          <p:cNvSpPr>
            <a:spLocks noChangeArrowheads="1"/>
          </p:cNvSpPr>
          <p:nvPr/>
        </p:nvSpPr>
        <p:spPr bwMode="auto">
          <a:xfrm>
            <a:off x="3603625" y="1647825"/>
            <a:ext cx="27717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a:solidFill>
                  <a:schemeClr val="accent2"/>
                </a:solidFill>
                <a:latin typeface="Times" charset="0"/>
              </a:rPr>
              <a:t>ග්‍රීක් හී ඇලෙක්ස්</a:t>
            </a:r>
          </a:p>
        </p:txBody>
      </p:sp>
      <p:sp>
        <p:nvSpPr>
          <p:cNvPr id="2048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485" name="Rectangle 5"/>
          <p:cNvSpPr>
            <a:spLocks noChangeArrowheads="1"/>
          </p:cNvSpPr>
          <p:nvPr/>
        </p:nvSpPr>
        <p:spPr bwMode="auto">
          <a:xfrm>
            <a:off x="3175000" y="958850"/>
            <a:ext cx="150018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a:solidFill>
                  <a:schemeClr val="bg2"/>
                </a:solidFill>
                <a:latin typeface="Times" charset="0"/>
              </a:rPr>
              <a:t> නිහඬ කාලය</a:t>
            </a:r>
          </a:p>
        </p:txBody>
      </p:sp>
      <p:sp>
        <p:nvSpPr>
          <p:cNvPr id="2048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168" name="Rectangle 16"/>
          <p:cNvSpPr>
            <a:spLocks noChangeArrowheads="1"/>
          </p:cNvSpPr>
          <p:nvPr/>
        </p:nvSpPr>
        <p:spPr bwMode="auto">
          <a:xfrm>
            <a:off x="4862513" y="874713"/>
            <a:ext cx="1449387" cy="520700"/>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rgbClr val="187534"/>
                </a:solidFill>
                <a:latin typeface="Times" charset="0"/>
                <a:cs typeface="MS PGothic" charset="0"/>
              </a:rPr>
              <a:t>ක්‍රි.පූ 500</a:t>
            </a:r>
            <a:endParaRPr lang="en-US" sz="2800" b="0">
              <a:solidFill>
                <a:srgbClr val="187534"/>
              </a:solidFill>
              <a:latin typeface="Times" charset="0"/>
              <a:cs typeface="MS PGothic" charset="0"/>
            </a:endParaRPr>
          </a:p>
        </p:txBody>
      </p:sp>
      <p:sp>
        <p:nvSpPr>
          <p:cNvPr id="20491"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0492"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493"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494"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495"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6"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7" name="Rectangle 33"/>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0498" name="Rectangle 34"/>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20499" name="Text Box 3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3191"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09</a:t>
            </a:r>
          </a:p>
        </p:txBody>
      </p:sp>
      <p:sp>
        <p:nvSpPr>
          <p:cNvPr id="433192" name="Text Box 40"/>
          <p:cNvSpPr txBox="1">
            <a:spLocks noChangeArrowheads="1"/>
          </p:cNvSpPr>
          <p:nvPr/>
        </p:nvSpPr>
        <p:spPr bwMode="auto">
          <a:xfrm>
            <a:off x="2005013" y="3136900"/>
            <a:ext cx="5119687" cy="2124075"/>
          </a:xfrm>
          <a:prstGeom prst="rect">
            <a:avLst/>
          </a:prstGeom>
          <a:noFill/>
          <a:ln w="12700">
            <a:noFill/>
            <a:miter lim="800000"/>
            <a:headEnd/>
            <a:tailEnd/>
          </a:ln>
          <a:effectLst/>
        </p:spPr>
        <p:txBody>
          <a:bodyPr>
            <a:spAutoFit/>
          </a:bodyPr>
          <a:lstStyle>
            <a:defPPr>
              <a:defRPr lang="en-US"/>
            </a:defPPr>
            <a:lvl1pPr algn="ctr">
              <a:spcBef>
                <a:spcPct val="50000"/>
              </a:spcBef>
              <a:defRPr sz="4400">
                <a:solidFill>
                  <a:srgbClr val="FFFF00"/>
                </a:solidFill>
                <a:effectLst>
                  <a:glow rad="101600">
                    <a:schemeClr val="bg2">
                      <a:alpha val="89000"/>
                    </a:schemeClr>
                  </a:glow>
                  <a:outerShdw blurRad="50800" dist="101600" dir="2700000" algn="tl" rotWithShape="0">
                    <a:srgbClr val="000000"/>
                  </a:outerShdw>
                </a:effectLst>
                <a:latin typeface="Comic Sans MS" pitchFamily="-107" charset="0"/>
                <a:ea typeface="+mn-ea"/>
                <a:cs typeface="+mn-cs"/>
              </a:defRPr>
            </a:lvl1pPr>
            <a:lvl2pPr>
              <a:defRPr>
                <a:cs typeface="ＭＳ Ｐゴシック" charset="0"/>
              </a:defRPr>
            </a:lvl2pPr>
            <a:lvl3pPr>
              <a:defRPr>
                <a:cs typeface="ＭＳ Ｐゴシック" charset="0"/>
              </a:defRPr>
            </a:lvl3pPr>
            <a:lvl4pPr>
              <a:defRPr>
                <a:cs typeface="ＭＳ Ｐゴシック" charset="0"/>
              </a:defRPr>
            </a:lvl4pPr>
            <a:lvl5pPr>
              <a:defRPr>
                <a:cs typeface="ＭＳ Ｐゴシック" charset="0"/>
              </a:defRPr>
            </a:lvl5pPr>
            <a:lvl6pPr>
              <a:defRPr>
                <a:cs typeface="ＭＳ Ｐゴシック" charset="0"/>
              </a:defRPr>
            </a:lvl6pPr>
            <a:lvl7pPr>
              <a:defRPr>
                <a:cs typeface="ＭＳ Ｐゴシック" charset="0"/>
              </a:defRPr>
            </a:lvl7pPr>
            <a:lvl8pPr>
              <a:defRPr>
                <a:cs typeface="ＭＳ Ｐゴシック" charset="0"/>
              </a:defRPr>
            </a:lvl8pPr>
            <a:lvl9pPr>
              <a:defRPr>
                <a:cs typeface="ＭＳ Ｐゴシック" charset="0"/>
              </a:defRPr>
            </a:lvl9pPr>
          </a:lstStyle>
          <a:p>
            <a:pPr>
              <a:defRPr/>
            </a:pPr>
            <a:r>
              <a:rPr lang="en-US" dirty="0" err="1"/>
              <a:t>ග්‍රීක්</a:t>
            </a:r>
            <a:r>
              <a:rPr lang="en-US" dirty="0"/>
              <a:t> </a:t>
            </a:r>
            <a:r>
              <a:rPr lang="en-US" dirty="0" err="1"/>
              <a:t>වරුන්</a:t>
            </a:r>
            <a:r>
              <a:rPr lang="en-US" dirty="0"/>
              <a:t> </a:t>
            </a:r>
            <a:r>
              <a:rPr lang="en-US" dirty="0" err="1"/>
              <a:t>සතුව</a:t>
            </a:r>
            <a:r>
              <a:rPr lang="en-US" dirty="0"/>
              <a:t> </a:t>
            </a:r>
            <a:r>
              <a:rPr lang="en-US" dirty="0" err="1"/>
              <a:t>තිබූ</a:t>
            </a:r>
            <a:r>
              <a:rPr lang="en-US" dirty="0"/>
              <a:t> </a:t>
            </a:r>
            <a:r>
              <a:rPr lang="en-US" dirty="0" err="1"/>
              <a:t>බුද්ධිමය</a:t>
            </a:r>
            <a:r>
              <a:rPr lang="en-US" dirty="0"/>
              <a:t> </a:t>
            </a:r>
            <a:r>
              <a:rPr lang="en-US" dirty="0" err="1"/>
              <a:t>දක්ෂකම</a:t>
            </a:r>
            <a:r>
              <a:rPr lang="en-US" dirty="0"/>
              <a:t> </a:t>
            </a:r>
            <a:r>
              <a:rPr lang="en-US" dirty="0" err="1"/>
              <a:t>අමතක</a:t>
            </a:r>
            <a:r>
              <a:rPr lang="en-US" dirty="0"/>
              <a:t> </a:t>
            </a:r>
            <a:r>
              <a:rPr lang="en-US" dirty="0" err="1"/>
              <a:t>නොකරන්න</a:t>
            </a:r>
            <a:r>
              <a:rPr lang="en-US" dirty="0"/>
              <a:t>.</a:t>
            </a:r>
          </a:p>
        </p:txBody>
      </p:sp>
      <p:sp>
        <p:nvSpPr>
          <p:cNvPr id="433193" name="Text Box 41"/>
          <p:cNvSpPr txBox="1">
            <a:spLocks noChangeArrowheads="1"/>
          </p:cNvSpPr>
          <p:nvPr/>
        </p:nvSpPr>
        <p:spPr bwMode="auto">
          <a:xfrm>
            <a:off x="3289905" y="5284788"/>
            <a:ext cx="5339745" cy="584776"/>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200" i="1" u="sng" smtClean="0">
                <a:solidFill>
                  <a:srgbClr val="CCECFF"/>
                </a:solidFill>
                <a:effectLst>
                  <a:glow rad="152400">
                    <a:schemeClr val="bg2"/>
                  </a:glow>
                </a:effectLst>
              </a:rPr>
              <a:t>පාවුල් තුමා එසේ නොකළේය !</a:t>
            </a:r>
            <a:endParaRPr lang="en-US" sz="1200" i="1" u="sng" smtClean="0">
              <a:solidFill>
                <a:srgbClr val="CCECFF"/>
              </a:solidFill>
              <a:effectLst>
                <a:glow rad="152400">
                  <a:schemeClr val="bg2"/>
                </a:glow>
              </a:effectLst>
            </a:endParaRPr>
          </a:p>
        </p:txBody>
      </p:sp>
      <p:sp>
        <p:nvSpPr>
          <p:cNvPr id="20503" name="Text Box 4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0504" name="Text Box 43"/>
          <p:cNvSpPr txBox="1">
            <a:spLocks noChangeArrowheads="1"/>
          </p:cNvSpPr>
          <p:nvPr/>
        </p:nvSpPr>
        <p:spPr bwMode="auto">
          <a:xfrm>
            <a:off x="8575675"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latin typeface="Arial" charset="0"/>
            </a:endParaRP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smtClean="0">
                <a:solidFill>
                  <a:schemeClr val="tx1"/>
                </a:solidFill>
              </a:rPr>
              <a:t>ක්‍රියා</a:t>
            </a:r>
            <a:r>
              <a:rPr lang="en-AU" sz="1200" smtClean="0">
                <a:solidFill>
                  <a:schemeClr val="tx1"/>
                </a:solidFill>
              </a:rPr>
              <a:t> </a:t>
            </a:r>
            <a:r>
              <a:rPr lang="en-US" sz="1200" smtClean="0">
                <a:solidFill>
                  <a:schemeClr val="tx1"/>
                </a:solidFill>
              </a:rPr>
              <a:t>17:16-34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38237</TotalTime>
  <Pages>52</Pages>
  <Words>3843</Words>
  <Application>Microsoft Macintosh PowerPoint</Application>
  <PresentationFormat>On-screen Show (4:3)</PresentationFormat>
  <Paragraphs>748</Paragraphs>
  <Slides>34</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Comic Sans MS</vt:lpstr>
      <vt:lpstr>ＭＳ Ｐゴシック</vt:lpstr>
      <vt:lpstr>Arial</vt:lpstr>
      <vt:lpstr>Times</vt:lpstr>
      <vt:lpstr>Monotype Sorts</vt:lpstr>
      <vt:lpstr>MS PGothic</vt:lpstr>
      <vt:lpstr>Geneva</vt:lpstr>
      <vt:lpstr>Helvetica</vt:lpstr>
      <vt:lpstr>Chicago</vt:lpstr>
      <vt:lpstr>B VAG Rounded Bold</vt:lpstr>
      <vt:lpstr>Kosher-Normal</vt:lpstr>
      <vt:lpstr>Matura MT Script Capitals</vt:lpstr>
      <vt:lpstr>Iskoola Pota</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736</cp:revision>
  <cp:lastPrinted>2003-05-28T21:54:29Z</cp:lastPrinted>
  <dcterms:created xsi:type="dcterms:W3CDTF">2010-04-16T05:37:55Z</dcterms:created>
  <dcterms:modified xsi:type="dcterms:W3CDTF">2016-02-22T09:31:11Z</dcterms:modified>
</cp:coreProperties>
</file>